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6.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0.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1.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12.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13.xml" ContentType="application/vnd.openxmlformats-officedocument.theme+xml"/>
  <Override PartName="/ppt/slideLayouts/slideLayout355.xml" ContentType="application/vnd.openxmlformats-officedocument.presentationml.slideLayout+xml"/>
  <Override PartName="/ppt/theme/theme14.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1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16.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1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 id="2147483994" r:id="rId2"/>
    <p:sldMasterId id="2147483728" r:id="rId3"/>
    <p:sldMasterId id="2147483761" r:id="rId4"/>
    <p:sldMasterId id="2147483806" r:id="rId5"/>
    <p:sldMasterId id="2147483961" r:id="rId6"/>
    <p:sldMasterId id="2147492392" r:id="rId7"/>
    <p:sldMasterId id="2147492332" r:id="rId8"/>
    <p:sldMasterId id="2147492445" r:id="rId9"/>
    <p:sldMasterId id="2147485052" r:id="rId10"/>
    <p:sldMasterId id="2147485047" r:id="rId11"/>
    <p:sldMasterId id="2147483703" r:id="rId12"/>
    <p:sldMasterId id="2147492407" r:id="rId13"/>
    <p:sldMasterId id="2147484907" r:id="rId14"/>
    <p:sldMasterId id="2147485969" r:id="rId15"/>
    <p:sldMasterId id="2147483648" r:id="rId16"/>
    <p:sldMasterId id="2147483680" r:id="rId17"/>
    <p:sldMasterId id="2147483660" r:id="rId18"/>
  </p:sldMasterIdLst>
  <p:notesMasterIdLst>
    <p:notesMasterId r:id="rId49"/>
  </p:notesMasterIdLst>
  <p:sldIdLst>
    <p:sldId id="2076138025" r:id="rId19"/>
    <p:sldId id="2134804662" r:id="rId20"/>
    <p:sldId id="2076136998" r:id="rId21"/>
    <p:sldId id="2076137000" r:id="rId22"/>
    <p:sldId id="2134804661" r:id="rId23"/>
    <p:sldId id="2134804660" r:id="rId24"/>
    <p:sldId id="2076137427" r:id="rId25"/>
    <p:sldId id="2076136932" r:id="rId26"/>
    <p:sldId id="2076136933" r:id="rId27"/>
    <p:sldId id="2076138024" r:id="rId28"/>
    <p:sldId id="351" r:id="rId29"/>
    <p:sldId id="2076138021" r:id="rId30"/>
    <p:sldId id="1606" r:id="rId31"/>
    <p:sldId id="2076137001" r:id="rId32"/>
    <p:sldId id="2076136945" r:id="rId33"/>
    <p:sldId id="2076138020" r:id="rId34"/>
    <p:sldId id="2076138719" r:id="rId35"/>
    <p:sldId id="2076137456" r:id="rId36"/>
    <p:sldId id="2134804655" r:id="rId37"/>
    <p:sldId id="2076136690" r:id="rId38"/>
    <p:sldId id="2076138718" r:id="rId39"/>
    <p:sldId id="2076136901" r:id="rId40"/>
    <p:sldId id="2076136858" r:id="rId41"/>
    <p:sldId id="2076136861" r:id="rId42"/>
    <p:sldId id="2076136884" r:id="rId43"/>
    <p:sldId id="3448" r:id="rId44"/>
    <p:sldId id="2134804659" r:id="rId45"/>
    <p:sldId id="2123258496" r:id="rId46"/>
    <p:sldId id="2123258495" r:id="rId47"/>
    <p:sldId id="2134804658" r:id="rId4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397142-F877-4C9C-96D3-DC7FDBE62822}" v="214" dt="2020-10-15T07:26:22.8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69" autoAdjust="0"/>
  </p:normalViewPr>
  <p:slideViewPr>
    <p:cSldViewPr snapToGrid="0">
      <p:cViewPr varScale="1">
        <p:scale>
          <a:sx n="81" d="100"/>
          <a:sy n="81" d="100"/>
        </p:scale>
        <p:origin x="24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0" Type="http://schemas.openxmlformats.org/officeDocument/2006/relationships/slide" Target="slides/slide2.xml"/><Relationship Id="rId41" Type="http://schemas.openxmlformats.org/officeDocument/2006/relationships/slide" Target="slides/slide23.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lena Lorubbio" userId="08b6c8ab-09c2-40c3-9936-544c90da8683" providerId="ADAL" clId="{1D397142-F877-4C9C-96D3-DC7FDBE62822}"/>
    <pc:docChg chg="undo redo custSel addSld delSld modSld sldOrd delMainMaster delSection modSection">
      <pc:chgData name="Marilena Lorubbio" userId="08b6c8ab-09c2-40c3-9936-544c90da8683" providerId="ADAL" clId="{1D397142-F877-4C9C-96D3-DC7FDBE62822}" dt="2020-10-15T09:11:49.570" v="1461" actId="115"/>
      <pc:docMkLst>
        <pc:docMk/>
      </pc:docMkLst>
      <pc:sldChg chg="del">
        <pc:chgData name="Marilena Lorubbio" userId="08b6c8ab-09c2-40c3-9936-544c90da8683" providerId="ADAL" clId="{1D397142-F877-4C9C-96D3-DC7FDBE62822}" dt="2020-10-15T07:33:37.895" v="1445" actId="2696"/>
        <pc:sldMkLst>
          <pc:docMk/>
          <pc:sldMk cId="2759677472" sldId="266"/>
        </pc:sldMkLst>
      </pc:sldChg>
      <pc:sldChg chg="modSp mod modNotesTx">
        <pc:chgData name="Marilena Lorubbio" userId="08b6c8ab-09c2-40c3-9936-544c90da8683" providerId="ADAL" clId="{1D397142-F877-4C9C-96D3-DC7FDBE62822}" dt="2020-10-15T06:53:14.855" v="129"/>
        <pc:sldMkLst>
          <pc:docMk/>
          <pc:sldMk cId="888928177" sldId="351"/>
        </pc:sldMkLst>
        <pc:spChg chg="mod">
          <ac:chgData name="Marilena Lorubbio" userId="08b6c8ab-09c2-40c3-9936-544c90da8683" providerId="ADAL" clId="{1D397142-F877-4C9C-96D3-DC7FDBE62822}" dt="2020-10-15T06:53:14.855" v="129"/>
          <ac:spMkLst>
            <pc:docMk/>
            <pc:sldMk cId="888928177" sldId="351"/>
            <ac:spMk id="6" creationId="{DACF8E6E-E97A-D54B-A83F-71D495B081C0}"/>
          </ac:spMkLst>
        </pc:spChg>
      </pc:sldChg>
      <pc:sldChg chg="del">
        <pc:chgData name="Marilena Lorubbio" userId="08b6c8ab-09c2-40c3-9936-544c90da8683" providerId="ADAL" clId="{1D397142-F877-4C9C-96D3-DC7FDBE62822}" dt="2020-10-15T07:33:01.493" v="1444" actId="2696"/>
        <pc:sldMkLst>
          <pc:docMk/>
          <pc:sldMk cId="3803260360" sldId="360"/>
        </pc:sldMkLst>
      </pc:sldChg>
      <pc:sldChg chg="modSp mod">
        <pc:chgData name="Marilena Lorubbio" userId="08b6c8ab-09c2-40c3-9936-544c90da8683" providerId="ADAL" clId="{1D397142-F877-4C9C-96D3-DC7FDBE62822}" dt="2020-10-15T07:20:31.240" v="1107" actId="20577"/>
        <pc:sldMkLst>
          <pc:docMk/>
          <pc:sldMk cId="1127139024" sldId="3448"/>
        </pc:sldMkLst>
        <pc:spChg chg="mod">
          <ac:chgData name="Marilena Lorubbio" userId="08b6c8ab-09c2-40c3-9936-544c90da8683" providerId="ADAL" clId="{1D397142-F877-4C9C-96D3-DC7FDBE62822}" dt="2020-10-15T07:20:22.614" v="1106" actId="20577"/>
          <ac:spMkLst>
            <pc:docMk/>
            <pc:sldMk cId="1127139024" sldId="3448"/>
            <ac:spMk id="25" creationId="{7DAF2770-3CA6-467D-9012-C2A9BD739B15}"/>
          </ac:spMkLst>
        </pc:spChg>
        <pc:spChg chg="mod">
          <ac:chgData name="Marilena Lorubbio" userId="08b6c8ab-09c2-40c3-9936-544c90da8683" providerId="ADAL" clId="{1D397142-F877-4C9C-96D3-DC7FDBE62822}" dt="2020-10-15T07:18:58.410" v="1023" actId="20577"/>
          <ac:spMkLst>
            <pc:docMk/>
            <pc:sldMk cId="1127139024" sldId="3448"/>
            <ac:spMk id="26" creationId="{5E9A7E9B-95E6-453A-9062-407F2010C91F}"/>
          </ac:spMkLst>
        </pc:spChg>
        <pc:spChg chg="mod">
          <ac:chgData name="Marilena Lorubbio" userId="08b6c8ab-09c2-40c3-9936-544c90da8683" providerId="ADAL" clId="{1D397142-F877-4C9C-96D3-DC7FDBE62822}" dt="2020-10-15T07:20:31.240" v="1107" actId="20577"/>
          <ac:spMkLst>
            <pc:docMk/>
            <pc:sldMk cId="1127139024" sldId="3448"/>
            <ac:spMk id="27" creationId="{2FCAEC47-638A-4C52-A6DC-3040C97B9FF3}"/>
          </ac:spMkLst>
        </pc:spChg>
        <pc:spChg chg="mod">
          <ac:chgData name="Marilena Lorubbio" userId="08b6c8ab-09c2-40c3-9936-544c90da8683" providerId="ADAL" clId="{1D397142-F877-4C9C-96D3-DC7FDBE62822}" dt="2020-10-15T07:17:52.614" v="924"/>
          <ac:spMkLst>
            <pc:docMk/>
            <pc:sldMk cId="1127139024" sldId="3448"/>
            <ac:spMk id="29" creationId="{CC99701D-B28B-4C5E-B339-1D4D55A00E67}"/>
          </ac:spMkLst>
        </pc:spChg>
        <pc:spChg chg="mod">
          <ac:chgData name="Marilena Lorubbio" userId="08b6c8ab-09c2-40c3-9936-544c90da8683" providerId="ADAL" clId="{1D397142-F877-4C9C-96D3-DC7FDBE62822}" dt="2020-10-15T07:18:08.065" v="959" actId="20577"/>
          <ac:spMkLst>
            <pc:docMk/>
            <pc:sldMk cId="1127139024" sldId="3448"/>
            <ac:spMk id="30" creationId="{40E381A5-6DD2-4A0A-9C27-664CB79528CD}"/>
          </ac:spMkLst>
        </pc:spChg>
        <pc:spChg chg="mod">
          <ac:chgData name="Marilena Lorubbio" userId="08b6c8ab-09c2-40c3-9936-544c90da8683" providerId="ADAL" clId="{1D397142-F877-4C9C-96D3-DC7FDBE62822}" dt="2020-10-15T07:18:14.971" v="982" actId="20577"/>
          <ac:spMkLst>
            <pc:docMk/>
            <pc:sldMk cId="1127139024" sldId="3448"/>
            <ac:spMk id="31" creationId="{A219B953-584E-495A-9137-9AF930171454}"/>
          </ac:spMkLst>
        </pc:spChg>
        <pc:spChg chg="mod">
          <ac:chgData name="Marilena Lorubbio" userId="08b6c8ab-09c2-40c3-9936-544c90da8683" providerId="ADAL" clId="{1D397142-F877-4C9C-96D3-DC7FDBE62822}" dt="2020-10-15T07:17:25.087" v="923" actId="20577"/>
          <ac:spMkLst>
            <pc:docMk/>
            <pc:sldMk cId="1127139024" sldId="3448"/>
            <ac:spMk id="191" creationId="{0C2C6443-A6EA-4AD2-B14D-E2C790709B83}"/>
          </ac:spMkLst>
        </pc:spChg>
      </pc:sldChg>
      <pc:sldChg chg="modSp mod">
        <pc:chgData name="Marilena Lorubbio" userId="08b6c8ab-09c2-40c3-9936-544c90da8683" providerId="ADAL" clId="{1D397142-F877-4C9C-96D3-DC7FDBE62822}" dt="2020-10-15T09:11:49.570" v="1461" actId="115"/>
        <pc:sldMkLst>
          <pc:docMk/>
          <pc:sldMk cId="1924103211" sldId="2076136690"/>
        </pc:sldMkLst>
        <pc:spChg chg="mod">
          <ac:chgData name="Marilena Lorubbio" userId="08b6c8ab-09c2-40c3-9936-544c90da8683" providerId="ADAL" clId="{1D397142-F877-4C9C-96D3-DC7FDBE62822}" dt="2020-10-15T09:11:49.570" v="1461" actId="115"/>
          <ac:spMkLst>
            <pc:docMk/>
            <pc:sldMk cId="1924103211" sldId="2076136690"/>
            <ac:spMk id="2" creationId="{92838D23-956E-4C4F-9B61-6A794B405F64}"/>
          </ac:spMkLst>
        </pc:spChg>
        <pc:spChg chg="mod">
          <ac:chgData name="Marilena Lorubbio" userId="08b6c8ab-09c2-40c3-9936-544c90da8683" providerId="ADAL" clId="{1D397142-F877-4C9C-96D3-DC7FDBE62822}" dt="2020-10-15T07:02:32.716" v="471" actId="20577"/>
          <ac:spMkLst>
            <pc:docMk/>
            <pc:sldMk cId="1924103211" sldId="2076136690"/>
            <ac:spMk id="3" creationId="{F85C43EE-28F3-481B-A992-6788A6AD3342}"/>
          </ac:spMkLst>
        </pc:spChg>
      </pc:sldChg>
      <pc:sldChg chg="modSp mod">
        <pc:chgData name="Marilena Lorubbio" userId="08b6c8ab-09c2-40c3-9936-544c90da8683" providerId="ADAL" clId="{1D397142-F877-4C9C-96D3-DC7FDBE62822}" dt="2020-10-15T07:06:08.420" v="775"/>
        <pc:sldMkLst>
          <pc:docMk/>
          <pc:sldMk cId="3887167855" sldId="2076136858"/>
        </pc:sldMkLst>
        <pc:spChg chg="mod">
          <ac:chgData name="Marilena Lorubbio" userId="08b6c8ab-09c2-40c3-9936-544c90da8683" providerId="ADAL" clId="{1D397142-F877-4C9C-96D3-DC7FDBE62822}" dt="2020-10-15T07:06:08.420" v="775"/>
          <ac:spMkLst>
            <pc:docMk/>
            <pc:sldMk cId="3887167855" sldId="2076136858"/>
            <ac:spMk id="73" creationId="{9AC1BE8B-1423-4E85-8ABF-104F6B5A2323}"/>
          </ac:spMkLst>
        </pc:spChg>
      </pc:sldChg>
      <pc:sldChg chg="modSp mod">
        <pc:chgData name="Marilena Lorubbio" userId="08b6c8ab-09c2-40c3-9936-544c90da8683" providerId="ADAL" clId="{1D397142-F877-4C9C-96D3-DC7FDBE62822}" dt="2020-10-15T07:09:48.472" v="818" actId="108"/>
        <pc:sldMkLst>
          <pc:docMk/>
          <pc:sldMk cId="3032472946" sldId="2076136861"/>
        </pc:sldMkLst>
        <pc:spChg chg="mod">
          <ac:chgData name="Marilena Lorubbio" userId="08b6c8ab-09c2-40c3-9936-544c90da8683" providerId="ADAL" clId="{1D397142-F877-4C9C-96D3-DC7FDBE62822}" dt="2020-10-15T07:09:48.472" v="818" actId="108"/>
          <ac:spMkLst>
            <pc:docMk/>
            <pc:sldMk cId="3032472946" sldId="2076136861"/>
            <ac:spMk id="31" creationId="{B4FEA5B2-BA07-4DF1-AB39-27FE874C8926}"/>
          </ac:spMkLst>
        </pc:spChg>
        <pc:spChg chg="mod">
          <ac:chgData name="Marilena Lorubbio" userId="08b6c8ab-09c2-40c3-9936-544c90da8683" providerId="ADAL" clId="{1D397142-F877-4C9C-96D3-DC7FDBE62822}" dt="2020-10-15T07:06:32.147" v="799"/>
          <ac:spMkLst>
            <pc:docMk/>
            <pc:sldMk cId="3032472946" sldId="2076136861"/>
            <ac:spMk id="36" creationId="{BE5026C0-3DCD-4EAA-92B9-E0DAF2C35030}"/>
          </ac:spMkLst>
        </pc:spChg>
        <pc:spChg chg="mod">
          <ac:chgData name="Marilena Lorubbio" userId="08b6c8ab-09c2-40c3-9936-544c90da8683" providerId="ADAL" clId="{1D397142-F877-4C9C-96D3-DC7FDBE62822}" dt="2020-10-15T07:09:28.533" v="815"/>
          <ac:spMkLst>
            <pc:docMk/>
            <pc:sldMk cId="3032472946" sldId="2076136861"/>
            <ac:spMk id="40" creationId="{9D2A783E-7BFF-49CA-81E2-97EA7DD8A074}"/>
          </ac:spMkLst>
        </pc:spChg>
        <pc:spChg chg="mod">
          <ac:chgData name="Marilena Lorubbio" userId="08b6c8ab-09c2-40c3-9936-544c90da8683" providerId="ADAL" clId="{1D397142-F877-4C9C-96D3-DC7FDBE62822}" dt="2020-10-15T07:06:57.671" v="814" actId="20577"/>
          <ac:spMkLst>
            <pc:docMk/>
            <pc:sldMk cId="3032472946" sldId="2076136861"/>
            <ac:spMk id="43" creationId="{EF2A4223-3238-41EC-9FCD-34387F4386A8}"/>
          </ac:spMkLst>
        </pc:spChg>
        <pc:spChg chg="mod">
          <ac:chgData name="Marilena Lorubbio" userId="08b6c8ab-09c2-40c3-9936-544c90da8683" providerId="ADAL" clId="{1D397142-F877-4C9C-96D3-DC7FDBE62822}" dt="2020-10-15T07:06:20.119" v="798" actId="20577"/>
          <ac:spMkLst>
            <pc:docMk/>
            <pc:sldMk cId="3032472946" sldId="2076136861"/>
            <ac:spMk id="76" creationId="{A7D7593E-B368-49CC-A4D1-B5DB1D96C704}"/>
          </ac:spMkLst>
        </pc:spChg>
      </pc:sldChg>
      <pc:sldChg chg="modSp mod">
        <pc:chgData name="Marilena Lorubbio" userId="08b6c8ab-09c2-40c3-9936-544c90da8683" providerId="ADAL" clId="{1D397142-F877-4C9C-96D3-DC7FDBE62822}" dt="2020-10-15T07:16:44.230" v="906" actId="1038"/>
        <pc:sldMkLst>
          <pc:docMk/>
          <pc:sldMk cId="582646237" sldId="2076136884"/>
        </pc:sldMkLst>
        <pc:spChg chg="mod">
          <ac:chgData name="Marilena Lorubbio" userId="08b6c8ab-09c2-40c3-9936-544c90da8683" providerId="ADAL" clId="{1D397142-F877-4C9C-96D3-DC7FDBE62822}" dt="2020-10-15T07:10:21.523" v="822" actId="14100"/>
          <ac:spMkLst>
            <pc:docMk/>
            <pc:sldMk cId="582646237" sldId="2076136884"/>
            <ac:spMk id="49" creationId="{D0D7E888-01C7-45DE-879F-FC4AAEFB0707}"/>
          </ac:spMkLst>
        </pc:spChg>
        <pc:spChg chg="mod">
          <ac:chgData name="Marilena Lorubbio" userId="08b6c8ab-09c2-40c3-9936-544c90da8683" providerId="ADAL" clId="{1D397142-F877-4C9C-96D3-DC7FDBE62822}" dt="2020-10-15T07:11:05.021" v="832" actId="14100"/>
          <ac:spMkLst>
            <pc:docMk/>
            <pc:sldMk cId="582646237" sldId="2076136884"/>
            <ac:spMk id="54" creationId="{75888533-8FD9-4865-98B9-AC3B8D50B17B}"/>
          </ac:spMkLst>
        </pc:spChg>
        <pc:spChg chg="mod">
          <ac:chgData name="Marilena Lorubbio" userId="08b6c8ab-09c2-40c3-9936-544c90da8683" providerId="ADAL" clId="{1D397142-F877-4C9C-96D3-DC7FDBE62822}" dt="2020-10-15T07:10:33.345" v="825"/>
          <ac:spMkLst>
            <pc:docMk/>
            <pc:sldMk cId="582646237" sldId="2076136884"/>
            <ac:spMk id="60" creationId="{1E903AAC-A4AB-4EB1-A469-39207C5FA7CD}"/>
          </ac:spMkLst>
        </pc:spChg>
        <pc:spChg chg="mod">
          <ac:chgData name="Marilena Lorubbio" userId="08b6c8ab-09c2-40c3-9936-544c90da8683" providerId="ADAL" clId="{1D397142-F877-4C9C-96D3-DC7FDBE62822}" dt="2020-10-15T07:10:51.623" v="828"/>
          <ac:spMkLst>
            <pc:docMk/>
            <pc:sldMk cId="582646237" sldId="2076136884"/>
            <ac:spMk id="64" creationId="{2C32D3D1-7C12-4C44-A6A3-6FFE25ED904C}"/>
          </ac:spMkLst>
        </pc:spChg>
        <pc:spChg chg="mod">
          <ac:chgData name="Marilena Lorubbio" userId="08b6c8ab-09c2-40c3-9936-544c90da8683" providerId="ADAL" clId="{1D397142-F877-4C9C-96D3-DC7FDBE62822}" dt="2020-10-15T07:15:21.431" v="878" actId="113"/>
          <ac:spMkLst>
            <pc:docMk/>
            <pc:sldMk cId="582646237" sldId="2076136884"/>
            <ac:spMk id="74" creationId="{ADD21BDC-25B5-4229-973E-88F064A0B790}"/>
          </ac:spMkLst>
        </pc:spChg>
        <pc:spChg chg="mod">
          <ac:chgData name="Marilena Lorubbio" userId="08b6c8ab-09c2-40c3-9936-544c90da8683" providerId="ADAL" clId="{1D397142-F877-4C9C-96D3-DC7FDBE62822}" dt="2020-10-15T07:15:36.143" v="881" actId="113"/>
          <ac:spMkLst>
            <pc:docMk/>
            <pc:sldMk cId="582646237" sldId="2076136884"/>
            <ac:spMk id="75" creationId="{50FF4794-35D1-4EE9-B8FB-6B9918EC07A4}"/>
          </ac:spMkLst>
        </pc:spChg>
        <pc:spChg chg="mod">
          <ac:chgData name="Marilena Lorubbio" userId="08b6c8ab-09c2-40c3-9936-544c90da8683" providerId="ADAL" clId="{1D397142-F877-4C9C-96D3-DC7FDBE62822}" dt="2020-10-15T07:11:58.299" v="857" actId="20577"/>
          <ac:spMkLst>
            <pc:docMk/>
            <pc:sldMk cId="582646237" sldId="2076136884"/>
            <ac:spMk id="76" creationId="{A7D7593E-B368-49CC-A4D1-B5DB1D96C704}"/>
          </ac:spMkLst>
        </pc:spChg>
        <pc:spChg chg="mod">
          <ac:chgData name="Marilena Lorubbio" userId="08b6c8ab-09c2-40c3-9936-544c90da8683" providerId="ADAL" clId="{1D397142-F877-4C9C-96D3-DC7FDBE62822}" dt="2020-10-15T07:15:52.067" v="884" actId="113"/>
          <ac:spMkLst>
            <pc:docMk/>
            <pc:sldMk cId="582646237" sldId="2076136884"/>
            <ac:spMk id="77" creationId="{84E2C8F9-53EE-4679-B0E9-A6339A0CBF12}"/>
          </ac:spMkLst>
        </pc:spChg>
        <pc:spChg chg="mod">
          <ac:chgData name="Marilena Lorubbio" userId="08b6c8ab-09c2-40c3-9936-544c90da8683" providerId="ADAL" clId="{1D397142-F877-4C9C-96D3-DC7FDBE62822}" dt="2020-10-15T07:16:44.230" v="906" actId="1038"/>
          <ac:spMkLst>
            <pc:docMk/>
            <pc:sldMk cId="582646237" sldId="2076136884"/>
            <ac:spMk id="78" creationId="{2F7519B3-7089-4E93-A08B-12F894597629}"/>
          </ac:spMkLst>
        </pc:spChg>
      </pc:sldChg>
      <pc:sldChg chg="del">
        <pc:chgData name="Marilena Lorubbio" userId="08b6c8ab-09c2-40c3-9936-544c90da8683" providerId="ADAL" clId="{1D397142-F877-4C9C-96D3-DC7FDBE62822}" dt="2020-10-15T07:32:39.879" v="1443" actId="2696"/>
        <pc:sldMkLst>
          <pc:docMk/>
          <pc:sldMk cId="1957908286" sldId="2076136885"/>
        </pc:sldMkLst>
      </pc:sldChg>
      <pc:sldChg chg="del">
        <pc:chgData name="Marilena Lorubbio" userId="08b6c8ab-09c2-40c3-9936-544c90da8683" providerId="ADAL" clId="{1D397142-F877-4C9C-96D3-DC7FDBE62822}" dt="2020-10-15T07:27:19.792" v="1412" actId="2696"/>
        <pc:sldMkLst>
          <pc:docMk/>
          <pc:sldMk cId="1462393599" sldId="2076136900"/>
        </pc:sldMkLst>
      </pc:sldChg>
      <pc:sldChg chg="modSp mod">
        <pc:chgData name="Marilena Lorubbio" userId="08b6c8ab-09c2-40c3-9936-544c90da8683" providerId="ADAL" clId="{1D397142-F877-4C9C-96D3-DC7FDBE62822}" dt="2020-10-15T07:05:40.624" v="751" actId="20577"/>
        <pc:sldMkLst>
          <pc:docMk/>
          <pc:sldMk cId="754872063" sldId="2076136901"/>
        </pc:sldMkLst>
        <pc:spChg chg="mod">
          <ac:chgData name="Marilena Lorubbio" userId="08b6c8ab-09c2-40c3-9936-544c90da8683" providerId="ADAL" clId="{1D397142-F877-4C9C-96D3-DC7FDBE62822}" dt="2020-10-15T07:04:08.254" v="598" actId="20577"/>
          <ac:spMkLst>
            <pc:docMk/>
            <pc:sldMk cId="754872063" sldId="2076136901"/>
            <ac:spMk id="2" creationId="{E0682730-2286-4EAA-9C94-5D4C9665715F}"/>
          </ac:spMkLst>
        </pc:spChg>
        <pc:spChg chg="mod">
          <ac:chgData name="Marilena Lorubbio" userId="08b6c8ab-09c2-40c3-9936-544c90da8683" providerId="ADAL" clId="{1D397142-F877-4C9C-96D3-DC7FDBE62822}" dt="2020-10-15T07:05:25.049" v="730" actId="20577"/>
          <ac:spMkLst>
            <pc:docMk/>
            <pc:sldMk cId="754872063" sldId="2076136901"/>
            <ac:spMk id="6" creationId="{722F2BDD-2C3D-456D-B1D0-C0B014F498D4}"/>
          </ac:spMkLst>
        </pc:spChg>
        <pc:spChg chg="mod">
          <ac:chgData name="Marilena Lorubbio" userId="08b6c8ab-09c2-40c3-9936-544c90da8683" providerId="ADAL" clId="{1D397142-F877-4C9C-96D3-DC7FDBE62822}" dt="2020-10-15T07:04:26.339" v="638" actId="20577"/>
          <ac:spMkLst>
            <pc:docMk/>
            <pc:sldMk cId="754872063" sldId="2076136901"/>
            <ac:spMk id="9" creationId="{5A390D6E-47A1-4BBE-9CC8-B127C0553F3F}"/>
          </ac:spMkLst>
        </pc:spChg>
        <pc:spChg chg="mod">
          <ac:chgData name="Marilena Lorubbio" userId="08b6c8ab-09c2-40c3-9936-544c90da8683" providerId="ADAL" clId="{1D397142-F877-4C9C-96D3-DC7FDBE62822}" dt="2020-10-15T07:05:40.624" v="751" actId="20577"/>
          <ac:spMkLst>
            <pc:docMk/>
            <pc:sldMk cId="754872063" sldId="2076136901"/>
            <ac:spMk id="10" creationId="{237133FC-574A-409D-ACD7-B95A60EFABCA}"/>
          </ac:spMkLst>
        </pc:spChg>
        <pc:spChg chg="mod">
          <ac:chgData name="Marilena Lorubbio" userId="08b6c8ab-09c2-40c3-9936-544c90da8683" providerId="ADAL" clId="{1D397142-F877-4C9C-96D3-DC7FDBE62822}" dt="2020-10-15T07:04:42.034" v="667" actId="1076"/>
          <ac:spMkLst>
            <pc:docMk/>
            <pc:sldMk cId="754872063" sldId="2076136901"/>
            <ac:spMk id="13" creationId="{05DF7364-CD78-4F22-9F41-4DBEE932DB15}"/>
          </ac:spMkLst>
        </pc:spChg>
        <pc:spChg chg="mod">
          <ac:chgData name="Marilena Lorubbio" userId="08b6c8ab-09c2-40c3-9936-544c90da8683" providerId="ADAL" clId="{1D397142-F877-4C9C-96D3-DC7FDBE62822}" dt="2020-10-15T07:04:46.574" v="683" actId="20577"/>
          <ac:spMkLst>
            <pc:docMk/>
            <pc:sldMk cId="754872063" sldId="2076136901"/>
            <ac:spMk id="14" creationId="{92B84FFE-4CD8-5D49-9B90-B9EFEEBDE176}"/>
          </ac:spMkLst>
        </pc:spChg>
        <pc:spChg chg="mod">
          <ac:chgData name="Marilena Lorubbio" userId="08b6c8ab-09c2-40c3-9936-544c90da8683" providerId="ADAL" clId="{1D397142-F877-4C9C-96D3-DC7FDBE62822}" dt="2020-10-15T07:05:37.173" v="746" actId="20577"/>
          <ac:spMkLst>
            <pc:docMk/>
            <pc:sldMk cId="754872063" sldId="2076136901"/>
            <ac:spMk id="18" creationId="{C29D2BE3-DD72-4460-80F0-2D8E2A82CE2F}"/>
          </ac:spMkLst>
        </pc:spChg>
      </pc:sldChg>
      <pc:sldChg chg="del">
        <pc:chgData name="Marilena Lorubbio" userId="08b6c8ab-09c2-40c3-9936-544c90da8683" providerId="ADAL" clId="{1D397142-F877-4C9C-96D3-DC7FDBE62822}" dt="2020-10-15T07:27:19.792" v="1412" actId="2696"/>
        <pc:sldMkLst>
          <pc:docMk/>
          <pc:sldMk cId="4159529295" sldId="2076136911"/>
        </pc:sldMkLst>
      </pc:sldChg>
      <pc:sldChg chg="modSp mod">
        <pc:chgData name="Marilena Lorubbio" userId="08b6c8ab-09c2-40c3-9936-544c90da8683" providerId="ADAL" clId="{1D397142-F877-4C9C-96D3-DC7FDBE62822}" dt="2020-10-15T07:01:20.901" v="349" actId="20577"/>
        <pc:sldMkLst>
          <pc:docMk/>
          <pc:sldMk cId="3938084083" sldId="2076136932"/>
        </pc:sldMkLst>
        <pc:spChg chg="mod">
          <ac:chgData name="Marilena Lorubbio" userId="08b6c8ab-09c2-40c3-9936-544c90da8683" providerId="ADAL" clId="{1D397142-F877-4C9C-96D3-DC7FDBE62822}" dt="2020-10-15T07:01:20.901" v="349" actId="20577"/>
          <ac:spMkLst>
            <pc:docMk/>
            <pc:sldMk cId="3938084083" sldId="2076136932"/>
            <ac:spMk id="4" creationId="{C1DE8DD1-2142-49E8-829B-A8BD239C5EDC}"/>
          </ac:spMkLst>
        </pc:spChg>
      </pc:sldChg>
      <pc:sldChg chg="modSp mod">
        <pc:chgData name="Marilena Lorubbio" userId="08b6c8ab-09c2-40c3-9936-544c90da8683" providerId="ADAL" clId="{1D397142-F877-4C9C-96D3-DC7FDBE62822}" dt="2020-10-15T06:47:32.922" v="122" actId="6549"/>
        <pc:sldMkLst>
          <pc:docMk/>
          <pc:sldMk cId="1280078601" sldId="2076136933"/>
        </pc:sldMkLst>
        <pc:spChg chg="mod">
          <ac:chgData name="Marilena Lorubbio" userId="08b6c8ab-09c2-40c3-9936-544c90da8683" providerId="ADAL" clId="{1D397142-F877-4C9C-96D3-DC7FDBE62822}" dt="2020-10-15T06:47:13.846" v="92" actId="20577"/>
          <ac:spMkLst>
            <pc:docMk/>
            <pc:sldMk cId="1280078601" sldId="2076136933"/>
            <ac:spMk id="15" creationId="{BCBB26ED-45D1-443A-883C-CB9B4E668A5B}"/>
          </ac:spMkLst>
        </pc:spChg>
        <pc:spChg chg="mod">
          <ac:chgData name="Marilena Lorubbio" userId="08b6c8ab-09c2-40c3-9936-544c90da8683" providerId="ADAL" clId="{1D397142-F877-4C9C-96D3-DC7FDBE62822}" dt="2020-10-15T06:45:58.599" v="65" actId="20577"/>
          <ac:spMkLst>
            <pc:docMk/>
            <pc:sldMk cId="1280078601" sldId="2076136933"/>
            <ac:spMk id="17" creationId="{E73AD63A-D742-499F-B55A-8174A5470D7F}"/>
          </ac:spMkLst>
        </pc:spChg>
        <pc:spChg chg="mod">
          <ac:chgData name="Marilena Lorubbio" userId="08b6c8ab-09c2-40c3-9936-544c90da8683" providerId="ADAL" clId="{1D397142-F877-4C9C-96D3-DC7FDBE62822}" dt="2020-10-15T06:47:32.922" v="122" actId="6549"/>
          <ac:spMkLst>
            <pc:docMk/>
            <pc:sldMk cId="1280078601" sldId="2076136933"/>
            <ac:spMk id="20" creationId="{6548A291-5FD4-4B23-91FA-578638EEF829}"/>
          </ac:spMkLst>
        </pc:spChg>
      </pc:sldChg>
      <pc:sldChg chg="modSp mod">
        <pc:chgData name="Marilena Lorubbio" userId="08b6c8ab-09c2-40c3-9936-544c90da8683" providerId="ADAL" clId="{1D397142-F877-4C9C-96D3-DC7FDBE62822}" dt="2020-10-15T06:56:51.907" v="230"/>
        <pc:sldMkLst>
          <pc:docMk/>
          <pc:sldMk cId="2942313336" sldId="2076136945"/>
        </pc:sldMkLst>
        <pc:spChg chg="mod">
          <ac:chgData name="Marilena Lorubbio" userId="08b6c8ab-09c2-40c3-9936-544c90da8683" providerId="ADAL" clId="{1D397142-F877-4C9C-96D3-DC7FDBE62822}" dt="2020-10-15T06:56:51.907" v="230"/>
          <ac:spMkLst>
            <pc:docMk/>
            <pc:sldMk cId="2942313336" sldId="2076136945"/>
            <ac:spMk id="5" creationId="{0DCFB647-2B84-40AC-BAB9-DA3D855ACF1C}"/>
          </ac:spMkLst>
        </pc:spChg>
        <pc:spChg chg="mod">
          <ac:chgData name="Marilena Lorubbio" userId="08b6c8ab-09c2-40c3-9936-544c90da8683" providerId="ADAL" clId="{1D397142-F877-4C9C-96D3-DC7FDBE62822}" dt="2020-10-15T06:54:36.829" v="164" actId="20577"/>
          <ac:spMkLst>
            <pc:docMk/>
            <pc:sldMk cId="2942313336" sldId="2076136945"/>
            <ac:spMk id="8" creationId="{6278C641-EDE4-4C33-A9A8-1C41B3D38D32}"/>
          </ac:spMkLst>
        </pc:spChg>
        <pc:spChg chg="mod">
          <ac:chgData name="Marilena Lorubbio" userId="08b6c8ab-09c2-40c3-9936-544c90da8683" providerId="ADAL" clId="{1D397142-F877-4C9C-96D3-DC7FDBE62822}" dt="2020-10-15T06:55:56.873" v="167"/>
          <ac:spMkLst>
            <pc:docMk/>
            <pc:sldMk cId="2942313336" sldId="2076136945"/>
            <ac:spMk id="9" creationId="{381DC03C-DA89-4F59-B7F5-BD0E625D55E7}"/>
          </ac:spMkLst>
        </pc:spChg>
      </pc:sldChg>
      <pc:sldChg chg="del">
        <pc:chgData name="Marilena Lorubbio" userId="08b6c8ab-09c2-40c3-9936-544c90da8683" providerId="ADAL" clId="{1D397142-F877-4C9C-96D3-DC7FDBE62822}" dt="2020-10-15T07:27:19.792" v="1412" actId="2696"/>
        <pc:sldMkLst>
          <pc:docMk/>
          <pc:sldMk cId="859820464" sldId="2076136967"/>
        </pc:sldMkLst>
      </pc:sldChg>
      <pc:sldChg chg="modSp mod">
        <pc:chgData name="Marilena Lorubbio" userId="08b6c8ab-09c2-40c3-9936-544c90da8683" providerId="ADAL" clId="{1D397142-F877-4C9C-96D3-DC7FDBE62822}" dt="2020-10-15T06:54:08.108" v="158" actId="20577"/>
        <pc:sldMkLst>
          <pc:docMk/>
          <pc:sldMk cId="3045021748" sldId="2076137001"/>
        </pc:sldMkLst>
        <pc:spChg chg="mod">
          <ac:chgData name="Marilena Lorubbio" userId="08b6c8ab-09c2-40c3-9936-544c90da8683" providerId="ADAL" clId="{1D397142-F877-4C9C-96D3-DC7FDBE62822}" dt="2020-10-15T06:54:08.108" v="158" actId="20577"/>
          <ac:spMkLst>
            <pc:docMk/>
            <pc:sldMk cId="3045021748" sldId="2076137001"/>
            <ac:spMk id="2" creationId="{85A9C7DC-5A1F-4522-B657-A1C437097FDB}"/>
          </ac:spMkLst>
        </pc:spChg>
        <pc:spChg chg="mod">
          <ac:chgData name="Marilena Lorubbio" userId="08b6c8ab-09c2-40c3-9936-544c90da8683" providerId="ADAL" clId="{1D397142-F877-4C9C-96D3-DC7FDBE62822}" dt="2020-10-15T06:54:03.025" v="152" actId="20577"/>
          <ac:spMkLst>
            <pc:docMk/>
            <pc:sldMk cId="3045021748" sldId="2076137001"/>
            <ac:spMk id="6" creationId="{B8EAE678-6F8B-42FD-A6C9-AF96A6FEFEDB}"/>
          </ac:spMkLst>
        </pc:spChg>
      </pc:sldChg>
      <pc:sldChg chg="del">
        <pc:chgData name="Marilena Lorubbio" userId="08b6c8ab-09c2-40c3-9936-544c90da8683" providerId="ADAL" clId="{1D397142-F877-4C9C-96D3-DC7FDBE62822}" dt="2020-10-15T07:33:37.895" v="1445" actId="2696"/>
        <pc:sldMkLst>
          <pc:docMk/>
          <pc:sldMk cId="3515987101" sldId="2076137003"/>
        </pc:sldMkLst>
      </pc:sldChg>
      <pc:sldChg chg="del">
        <pc:chgData name="Marilena Lorubbio" userId="08b6c8ab-09c2-40c3-9936-544c90da8683" providerId="ADAL" clId="{1D397142-F877-4C9C-96D3-DC7FDBE62822}" dt="2020-10-15T07:32:35.942" v="1442" actId="2696"/>
        <pc:sldMkLst>
          <pc:docMk/>
          <pc:sldMk cId="647181627" sldId="2076137007"/>
        </pc:sldMkLst>
      </pc:sldChg>
      <pc:sldChg chg="del">
        <pc:chgData name="Marilena Lorubbio" userId="08b6c8ab-09c2-40c3-9936-544c90da8683" providerId="ADAL" clId="{1D397142-F877-4C9C-96D3-DC7FDBE62822}" dt="2020-10-15T07:33:37.895" v="1445" actId="2696"/>
        <pc:sldMkLst>
          <pc:docMk/>
          <pc:sldMk cId="2097367814" sldId="2076137012"/>
        </pc:sldMkLst>
      </pc:sldChg>
      <pc:sldChg chg="del">
        <pc:chgData name="Marilena Lorubbio" userId="08b6c8ab-09c2-40c3-9936-544c90da8683" providerId="ADAL" clId="{1D397142-F877-4C9C-96D3-DC7FDBE62822}" dt="2020-10-15T06:41:26.715" v="0" actId="2696"/>
        <pc:sldMkLst>
          <pc:docMk/>
          <pc:sldMk cId="355586168" sldId="2076137426"/>
        </pc:sldMkLst>
      </pc:sldChg>
      <pc:sldChg chg="modSp mod">
        <pc:chgData name="Marilena Lorubbio" userId="08b6c8ab-09c2-40c3-9936-544c90da8683" providerId="ADAL" clId="{1D397142-F877-4C9C-96D3-DC7FDBE62822}" dt="2020-10-15T06:45:03.976" v="54"/>
        <pc:sldMkLst>
          <pc:docMk/>
          <pc:sldMk cId="2791596675" sldId="2076137427"/>
        </pc:sldMkLst>
        <pc:spChg chg="mod">
          <ac:chgData name="Marilena Lorubbio" userId="08b6c8ab-09c2-40c3-9936-544c90da8683" providerId="ADAL" clId="{1D397142-F877-4C9C-96D3-DC7FDBE62822}" dt="2020-10-15T06:41:57.566" v="3" actId="20577"/>
          <ac:spMkLst>
            <pc:docMk/>
            <pc:sldMk cId="2791596675" sldId="2076137427"/>
            <ac:spMk id="2" creationId="{A09F097E-EC7D-493E-8035-6A6377C28842}"/>
          </ac:spMkLst>
        </pc:spChg>
        <pc:spChg chg="mod">
          <ac:chgData name="Marilena Lorubbio" userId="08b6c8ab-09c2-40c3-9936-544c90da8683" providerId="ADAL" clId="{1D397142-F877-4C9C-96D3-DC7FDBE62822}" dt="2020-10-15T06:45:03.976" v="54"/>
          <ac:spMkLst>
            <pc:docMk/>
            <pc:sldMk cId="2791596675" sldId="2076137427"/>
            <ac:spMk id="5" creationId="{971002BA-FCA5-4516-A662-D2E12D8AC3F5}"/>
          </ac:spMkLst>
        </pc:spChg>
        <pc:graphicFrameChg chg="mod modGraphic">
          <ac:chgData name="Marilena Lorubbio" userId="08b6c8ab-09c2-40c3-9936-544c90da8683" providerId="ADAL" clId="{1D397142-F877-4C9C-96D3-DC7FDBE62822}" dt="2020-10-15T06:44:01.129" v="53" actId="20577"/>
          <ac:graphicFrameMkLst>
            <pc:docMk/>
            <pc:sldMk cId="2791596675" sldId="2076137427"/>
            <ac:graphicFrameMk id="4" creationId="{DF465C52-8A3F-4D66-A859-695F0A781247}"/>
          </ac:graphicFrameMkLst>
        </pc:graphicFrameChg>
      </pc:sldChg>
      <pc:sldChg chg="del">
        <pc:chgData name="Marilena Lorubbio" userId="08b6c8ab-09c2-40c3-9936-544c90da8683" providerId="ADAL" clId="{1D397142-F877-4C9C-96D3-DC7FDBE62822}" dt="2020-10-15T07:33:37.895" v="1445" actId="2696"/>
        <pc:sldMkLst>
          <pc:docMk/>
          <pc:sldMk cId="44419987" sldId="2076137429"/>
        </pc:sldMkLst>
      </pc:sldChg>
      <pc:sldChg chg="del">
        <pc:chgData name="Marilena Lorubbio" userId="08b6c8ab-09c2-40c3-9936-544c90da8683" providerId="ADAL" clId="{1D397142-F877-4C9C-96D3-DC7FDBE62822}" dt="2020-10-15T07:33:37.895" v="1445" actId="2696"/>
        <pc:sldMkLst>
          <pc:docMk/>
          <pc:sldMk cId="3818315777" sldId="2076137451"/>
        </pc:sldMkLst>
      </pc:sldChg>
      <pc:sldChg chg="modSp mod">
        <pc:chgData name="Marilena Lorubbio" userId="08b6c8ab-09c2-40c3-9936-544c90da8683" providerId="ADAL" clId="{1D397142-F877-4C9C-96D3-DC7FDBE62822}" dt="2020-10-15T07:00:18.915" v="310" actId="6549"/>
        <pc:sldMkLst>
          <pc:docMk/>
          <pc:sldMk cId="430980158" sldId="2076137456"/>
        </pc:sldMkLst>
        <pc:spChg chg="mod">
          <ac:chgData name="Marilena Lorubbio" userId="08b6c8ab-09c2-40c3-9936-544c90da8683" providerId="ADAL" clId="{1D397142-F877-4C9C-96D3-DC7FDBE62822}" dt="2020-10-15T07:00:18.915" v="310" actId="6549"/>
          <ac:spMkLst>
            <pc:docMk/>
            <pc:sldMk cId="430980158" sldId="2076137456"/>
            <ac:spMk id="2" creationId="{64B7F429-9356-48B4-B653-A3E71300FC22}"/>
          </ac:spMkLst>
        </pc:spChg>
      </pc:sldChg>
      <pc:sldChg chg="modSp mod">
        <pc:chgData name="Marilena Lorubbio" userId="08b6c8ab-09c2-40c3-9936-544c90da8683" providerId="ADAL" clId="{1D397142-F877-4C9C-96D3-DC7FDBE62822}" dt="2020-10-15T06:53:25.890" v="135" actId="20577"/>
        <pc:sldMkLst>
          <pc:docMk/>
          <pc:sldMk cId="2625024436" sldId="2076138021"/>
        </pc:sldMkLst>
        <pc:spChg chg="mod">
          <ac:chgData name="Marilena Lorubbio" userId="08b6c8ab-09c2-40c3-9936-544c90da8683" providerId="ADAL" clId="{1D397142-F877-4C9C-96D3-DC7FDBE62822}" dt="2020-10-15T06:53:25.890" v="135" actId="20577"/>
          <ac:spMkLst>
            <pc:docMk/>
            <pc:sldMk cId="2625024436" sldId="2076138021"/>
            <ac:spMk id="2" creationId="{28287EF8-B5C0-4538-B5EE-1297FA602151}"/>
          </ac:spMkLst>
        </pc:spChg>
      </pc:sldChg>
      <pc:sldChg chg="modSp mod">
        <pc:chgData name="Marilena Lorubbio" userId="08b6c8ab-09c2-40c3-9936-544c90da8683" providerId="ADAL" clId="{1D397142-F877-4C9C-96D3-DC7FDBE62822}" dt="2020-10-15T06:47:49.596" v="127" actId="20577"/>
        <pc:sldMkLst>
          <pc:docMk/>
          <pc:sldMk cId="2417715456" sldId="2076138024"/>
        </pc:sldMkLst>
        <pc:spChg chg="mod">
          <ac:chgData name="Marilena Lorubbio" userId="08b6c8ab-09c2-40c3-9936-544c90da8683" providerId="ADAL" clId="{1D397142-F877-4C9C-96D3-DC7FDBE62822}" dt="2020-10-15T06:47:49.596" v="127" actId="20577"/>
          <ac:spMkLst>
            <pc:docMk/>
            <pc:sldMk cId="2417715456" sldId="2076138024"/>
            <ac:spMk id="4" creationId="{00000000-0000-0000-0000-000000000000}"/>
          </ac:spMkLst>
        </pc:spChg>
        <pc:spChg chg="mod">
          <ac:chgData name="Marilena Lorubbio" userId="08b6c8ab-09c2-40c3-9936-544c90da8683" providerId="ADAL" clId="{1D397142-F877-4C9C-96D3-DC7FDBE62822}" dt="2020-10-15T06:47:44.945" v="123" actId="20577"/>
          <ac:spMkLst>
            <pc:docMk/>
            <pc:sldMk cId="2417715456" sldId="2076138024"/>
            <ac:spMk id="5" creationId="{3E25ACC9-A00E-499C-BE2E-861832AD83E3}"/>
          </ac:spMkLst>
        </pc:spChg>
      </pc:sldChg>
      <pc:sldChg chg="del">
        <pc:chgData name="Marilena Lorubbio" userId="08b6c8ab-09c2-40c3-9936-544c90da8683" providerId="ADAL" clId="{1D397142-F877-4C9C-96D3-DC7FDBE62822}" dt="2020-10-15T07:27:19.792" v="1412" actId="2696"/>
        <pc:sldMkLst>
          <pc:docMk/>
          <pc:sldMk cId="3247065762" sldId="2076138129"/>
        </pc:sldMkLst>
      </pc:sldChg>
      <pc:sldChg chg="del">
        <pc:chgData name="Marilena Lorubbio" userId="08b6c8ab-09c2-40c3-9936-544c90da8683" providerId="ADAL" clId="{1D397142-F877-4C9C-96D3-DC7FDBE62822}" dt="2020-10-15T07:27:19.792" v="1412" actId="2696"/>
        <pc:sldMkLst>
          <pc:docMk/>
          <pc:sldMk cId="2136338178" sldId="2076138130"/>
        </pc:sldMkLst>
      </pc:sldChg>
      <pc:sldChg chg="modSp modAnim">
        <pc:chgData name="Marilena Lorubbio" userId="08b6c8ab-09c2-40c3-9936-544c90da8683" providerId="ADAL" clId="{1D397142-F877-4C9C-96D3-DC7FDBE62822}" dt="2020-10-15T07:03:48.228" v="555" actId="20577"/>
        <pc:sldMkLst>
          <pc:docMk/>
          <pc:sldMk cId="2065636838" sldId="2076138718"/>
        </pc:sldMkLst>
        <pc:spChg chg="mod">
          <ac:chgData name="Marilena Lorubbio" userId="08b6c8ab-09c2-40c3-9936-544c90da8683" providerId="ADAL" clId="{1D397142-F877-4C9C-96D3-DC7FDBE62822}" dt="2020-10-15T07:03:48.228" v="555" actId="20577"/>
          <ac:spMkLst>
            <pc:docMk/>
            <pc:sldMk cId="2065636838" sldId="2076138718"/>
            <ac:spMk id="38" creationId="{4436D26C-8D04-4A9D-ACE5-28608E4D6BFA}"/>
          </ac:spMkLst>
        </pc:spChg>
        <pc:spChg chg="mod">
          <ac:chgData name="Marilena Lorubbio" userId="08b6c8ab-09c2-40c3-9936-544c90da8683" providerId="ADAL" clId="{1D397142-F877-4C9C-96D3-DC7FDBE62822}" dt="2020-10-15T07:03:25.330" v="519" actId="20577"/>
          <ac:spMkLst>
            <pc:docMk/>
            <pc:sldMk cId="2065636838" sldId="2076138718"/>
            <ac:spMk id="66" creationId="{24ECB890-F816-46F4-8783-0081B73AE0BD}"/>
          </ac:spMkLst>
        </pc:spChg>
      </pc:sldChg>
      <pc:sldChg chg="modSp mod modNotesTx">
        <pc:chgData name="Marilena Lorubbio" userId="08b6c8ab-09c2-40c3-9936-544c90da8683" providerId="ADAL" clId="{1D397142-F877-4C9C-96D3-DC7FDBE62822}" dt="2020-10-15T06:59:01.511" v="259" actId="20577"/>
        <pc:sldMkLst>
          <pc:docMk/>
          <pc:sldMk cId="1734024438" sldId="2076138719"/>
        </pc:sldMkLst>
        <pc:graphicFrameChg chg="mod modGraphic">
          <ac:chgData name="Marilena Lorubbio" userId="08b6c8ab-09c2-40c3-9936-544c90da8683" providerId="ADAL" clId="{1D397142-F877-4C9C-96D3-DC7FDBE62822}" dt="2020-10-15T06:57:45.025" v="258" actId="20577"/>
          <ac:graphicFrameMkLst>
            <pc:docMk/>
            <pc:sldMk cId="1734024438" sldId="2076138719"/>
            <ac:graphicFrameMk id="16" creationId="{CD04D76D-AA54-4DEA-8EA9-B6514AAE96F5}"/>
          </ac:graphicFrameMkLst>
        </pc:graphicFrameChg>
      </pc:sldChg>
      <pc:sldChg chg="del">
        <pc:chgData name="Marilena Lorubbio" userId="08b6c8ab-09c2-40c3-9936-544c90da8683" providerId="ADAL" clId="{1D397142-F877-4C9C-96D3-DC7FDBE62822}" dt="2020-10-15T07:20:50.526" v="1108" actId="2696"/>
        <pc:sldMkLst>
          <pc:docMk/>
          <pc:sldMk cId="3441835031" sldId="2123258482"/>
        </pc:sldMkLst>
      </pc:sldChg>
      <pc:sldChg chg="del">
        <pc:chgData name="Marilena Lorubbio" userId="08b6c8ab-09c2-40c3-9936-544c90da8683" providerId="ADAL" clId="{1D397142-F877-4C9C-96D3-DC7FDBE62822}" dt="2020-10-15T07:33:37.895" v="1445" actId="2696"/>
        <pc:sldMkLst>
          <pc:docMk/>
          <pc:sldMk cId="1220322754" sldId="2123258483"/>
        </pc:sldMkLst>
      </pc:sldChg>
      <pc:sldChg chg="del">
        <pc:chgData name="Marilena Lorubbio" userId="08b6c8ab-09c2-40c3-9936-544c90da8683" providerId="ADAL" clId="{1D397142-F877-4C9C-96D3-DC7FDBE62822}" dt="2020-10-15T07:33:37.895" v="1445" actId="2696"/>
        <pc:sldMkLst>
          <pc:docMk/>
          <pc:sldMk cId="1882224361" sldId="2123258486"/>
        </pc:sldMkLst>
      </pc:sldChg>
      <pc:sldChg chg="del">
        <pc:chgData name="Marilena Lorubbio" userId="08b6c8ab-09c2-40c3-9936-544c90da8683" providerId="ADAL" clId="{1D397142-F877-4C9C-96D3-DC7FDBE62822}" dt="2020-10-15T07:27:29.915" v="1413" actId="2696"/>
        <pc:sldMkLst>
          <pc:docMk/>
          <pc:sldMk cId="3370308662" sldId="2123258488"/>
        </pc:sldMkLst>
      </pc:sldChg>
      <pc:sldChg chg="del">
        <pc:chgData name="Marilena Lorubbio" userId="08b6c8ab-09c2-40c3-9936-544c90da8683" providerId="ADAL" clId="{1D397142-F877-4C9C-96D3-DC7FDBE62822}" dt="2020-10-15T07:27:29.915" v="1413" actId="2696"/>
        <pc:sldMkLst>
          <pc:docMk/>
          <pc:sldMk cId="3723826865" sldId="2123258489"/>
        </pc:sldMkLst>
      </pc:sldChg>
      <pc:sldChg chg="del">
        <pc:chgData name="Marilena Lorubbio" userId="08b6c8ab-09c2-40c3-9936-544c90da8683" providerId="ADAL" clId="{1D397142-F877-4C9C-96D3-DC7FDBE62822}" dt="2020-10-15T07:33:37.895" v="1445" actId="2696"/>
        <pc:sldMkLst>
          <pc:docMk/>
          <pc:sldMk cId="3718518512" sldId="2123258490"/>
        </pc:sldMkLst>
      </pc:sldChg>
      <pc:sldChg chg="del">
        <pc:chgData name="Marilena Lorubbio" userId="08b6c8ab-09c2-40c3-9936-544c90da8683" providerId="ADAL" clId="{1D397142-F877-4C9C-96D3-DC7FDBE62822}" dt="2020-10-15T07:27:29.915" v="1413" actId="2696"/>
        <pc:sldMkLst>
          <pc:docMk/>
          <pc:sldMk cId="180970176" sldId="2123258491"/>
        </pc:sldMkLst>
      </pc:sldChg>
      <pc:sldChg chg="del">
        <pc:chgData name="Marilena Lorubbio" userId="08b6c8ab-09c2-40c3-9936-544c90da8683" providerId="ADAL" clId="{1D397142-F877-4C9C-96D3-DC7FDBE62822}" dt="2020-10-15T07:27:29.915" v="1413" actId="2696"/>
        <pc:sldMkLst>
          <pc:docMk/>
          <pc:sldMk cId="3410927225" sldId="2123258493"/>
        </pc:sldMkLst>
      </pc:sldChg>
      <pc:sldChg chg="del">
        <pc:chgData name="Marilena Lorubbio" userId="08b6c8ab-09c2-40c3-9936-544c90da8683" providerId="ADAL" clId="{1D397142-F877-4C9C-96D3-DC7FDBE62822}" dt="2020-10-15T07:33:37.895" v="1445" actId="2696"/>
        <pc:sldMkLst>
          <pc:docMk/>
          <pc:sldMk cId="4281982627" sldId="2123258494"/>
        </pc:sldMkLst>
      </pc:sldChg>
      <pc:sldChg chg="ord">
        <pc:chgData name="Marilena Lorubbio" userId="08b6c8ab-09c2-40c3-9936-544c90da8683" providerId="ADAL" clId="{1D397142-F877-4C9C-96D3-DC7FDBE62822}" dt="2020-10-15T07:28:56.446" v="1441"/>
        <pc:sldMkLst>
          <pc:docMk/>
          <pc:sldMk cId="3186848520" sldId="2123258495"/>
        </pc:sldMkLst>
      </pc:sldChg>
      <pc:sldChg chg="ord">
        <pc:chgData name="Marilena Lorubbio" userId="08b6c8ab-09c2-40c3-9936-544c90da8683" providerId="ADAL" clId="{1D397142-F877-4C9C-96D3-DC7FDBE62822}" dt="2020-10-15T07:28:43.376" v="1439"/>
        <pc:sldMkLst>
          <pc:docMk/>
          <pc:sldMk cId="3470486267" sldId="2123258496"/>
        </pc:sldMkLst>
      </pc:sldChg>
      <pc:sldChg chg="modSp del mod">
        <pc:chgData name="Marilena Lorubbio" userId="08b6c8ab-09c2-40c3-9936-544c90da8683" providerId="ADAL" clId="{1D397142-F877-4C9C-96D3-DC7FDBE62822}" dt="2020-10-15T07:34:25.753" v="1451" actId="2696"/>
        <pc:sldMkLst>
          <pc:docMk/>
          <pc:sldMk cId="2621752679" sldId="2134804647"/>
        </pc:sldMkLst>
        <pc:spChg chg="mod">
          <ac:chgData name="Marilena Lorubbio" userId="08b6c8ab-09c2-40c3-9936-544c90da8683" providerId="ADAL" clId="{1D397142-F877-4C9C-96D3-DC7FDBE62822}" dt="2020-10-15T07:34:13.414" v="1450" actId="20577"/>
          <ac:spMkLst>
            <pc:docMk/>
            <pc:sldMk cId="2621752679" sldId="2134804647"/>
            <ac:spMk id="2" creationId="{0C1BF0D9-C735-4804-8EE8-E9D07E7BA2EF}"/>
          </ac:spMkLst>
        </pc:spChg>
      </pc:sldChg>
      <pc:sldChg chg="modSp del mod">
        <pc:chgData name="Marilena Lorubbio" userId="08b6c8ab-09c2-40c3-9936-544c90da8683" providerId="ADAL" clId="{1D397142-F877-4C9C-96D3-DC7FDBE62822}" dt="2020-10-15T07:34:25.753" v="1451" actId="2696"/>
        <pc:sldMkLst>
          <pc:docMk/>
          <pc:sldMk cId="4254720249" sldId="2134804653"/>
        </pc:sldMkLst>
        <pc:spChg chg="mod">
          <ac:chgData name="Marilena Lorubbio" userId="08b6c8ab-09c2-40c3-9936-544c90da8683" providerId="ADAL" clId="{1D397142-F877-4C9C-96D3-DC7FDBE62822}" dt="2020-10-15T07:22:39.844" v="1192" actId="20577"/>
          <ac:spMkLst>
            <pc:docMk/>
            <pc:sldMk cId="4254720249" sldId="2134804653"/>
            <ac:spMk id="3" creationId="{C23A0A65-97A5-4060-9F40-CB6411282BB9}"/>
          </ac:spMkLst>
        </pc:spChg>
        <pc:spChg chg="mod">
          <ac:chgData name="Marilena Lorubbio" userId="08b6c8ab-09c2-40c3-9936-544c90da8683" providerId="ADAL" clId="{1D397142-F877-4C9C-96D3-DC7FDBE62822}" dt="2020-10-15T07:24:08.019" v="1297" actId="1035"/>
          <ac:spMkLst>
            <pc:docMk/>
            <pc:sldMk cId="4254720249" sldId="2134804653"/>
            <ac:spMk id="13" creationId="{365F5707-D127-4BDB-BD64-99A3A875CE8A}"/>
          </ac:spMkLst>
        </pc:spChg>
        <pc:spChg chg="mod">
          <ac:chgData name="Marilena Lorubbio" userId="08b6c8ab-09c2-40c3-9936-544c90da8683" providerId="ADAL" clId="{1D397142-F877-4C9C-96D3-DC7FDBE62822}" dt="2020-10-15T07:25:50.924" v="1400" actId="20577"/>
          <ac:spMkLst>
            <pc:docMk/>
            <pc:sldMk cId="4254720249" sldId="2134804653"/>
            <ac:spMk id="14" creationId="{E108334A-5262-47CB-9DCC-E4A18DFEFA97}"/>
          </ac:spMkLst>
        </pc:spChg>
        <pc:spChg chg="mod">
          <ac:chgData name="Marilena Lorubbio" userId="08b6c8ab-09c2-40c3-9936-544c90da8683" providerId="ADAL" clId="{1D397142-F877-4C9C-96D3-DC7FDBE62822}" dt="2020-10-15T07:25:05.106" v="1326" actId="20577"/>
          <ac:spMkLst>
            <pc:docMk/>
            <pc:sldMk cId="4254720249" sldId="2134804653"/>
            <ac:spMk id="16" creationId="{B4B1AB63-CA02-418D-8A0D-6EFB57BE0A7E}"/>
          </ac:spMkLst>
        </pc:spChg>
        <pc:spChg chg="mod">
          <ac:chgData name="Marilena Lorubbio" userId="08b6c8ab-09c2-40c3-9936-544c90da8683" providerId="ADAL" clId="{1D397142-F877-4C9C-96D3-DC7FDBE62822}" dt="2020-10-15T07:26:22.868" v="1411" actId="20577"/>
          <ac:spMkLst>
            <pc:docMk/>
            <pc:sldMk cId="4254720249" sldId="2134804653"/>
            <ac:spMk id="22" creationId="{3EB5CED3-5825-453F-BEB4-38C946C83775}"/>
          </ac:spMkLst>
        </pc:spChg>
        <pc:spChg chg="mod">
          <ac:chgData name="Marilena Lorubbio" userId="08b6c8ab-09c2-40c3-9936-544c90da8683" providerId="ADAL" clId="{1D397142-F877-4C9C-96D3-DC7FDBE62822}" dt="2020-10-15T07:22:46.775" v="1217" actId="20577"/>
          <ac:spMkLst>
            <pc:docMk/>
            <pc:sldMk cId="4254720249" sldId="2134804653"/>
            <ac:spMk id="27" creationId="{0B3F9E68-D985-4B76-871B-FFA73FD161C8}"/>
          </ac:spMkLst>
        </pc:spChg>
      </pc:sldChg>
      <pc:sldChg chg="modSp mod">
        <pc:chgData name="Marilena Lorubbio" userId="08b6c8ab-09c2-40c3-9936-544c90da8683" providerId="ADAL" clId="{1D397142-F877-4C9C-96D3-DC7FDBE62822}" dt="2020-10-15T07:02:15.366" v="427" actId="20577"/>
        <pc:sldMkLst>
          <pc:docMk/>
          <pc:sldMk cId="1386838028" sldId="2134804655"/>
        </pc:sldMkLst>
        <pc:spChg chg="mod">
          <ac:chgData name="Marilena Lorubbio" userId="08b6c8ab-09c2-40c3-9936-544c90da8683" providerId="ADAL" clId="{1D397142-F877-4C9C-96D3-DC7FDBE62822}" dt="2020-10-15T07:02:15.366" v="427" actId="20577"/>
          <ac:spMkLst>
            <pc:docMk/>
            <pc:sldMk cId="1386838028" sldId="2134804655"/>
            <ac:spMk id="2" creationId="{0C1BF0D9-C735-4804-8EE8-E9D07E7BA2EF}"/>
          </ac:spMkLst>
        </pc:spChg>
      </pc:sldChg>
      <pc:sldChg chg="del">
        <pc:chgData name="Marilena Lorubbio" userId="08b6c8ab-09c2-40c3-9936-544c90da8683" providerId="ADAL" clId="{1D397142-F877-4C9C-96D3-DC7FDBE62822}" dt="2020-10-15T07:34:25.753" v="1451" actId="2696"/>
        <pc:sldMkLst>
          <pc:docMk/>
          <pc:sldMk cId="2241341898" sldId="2134804656"/>
        </pc:sldMkLst>
      </pc:sldChg>
      <pc:sldChg chg="del">
        <pc:chgData name="Marilena Lorubbio" userId="08b6c8ab-09c2-40c3-9936-544c90da8683" providerId="ADAL" clId="{1D397142-F877-4C9C-96D3-DC7FDBE62822}" dt="2020-10-15T07:27:19.792" v="1412" actId="2696"/>
        <pc:sldMkLst>
          <pc:docMk/>
          <pc:sldMk cId="1131210038" sldId="2134804657"/>
        </pc:sldMkLst>
      </pc:sldChg>
      <pc:sldChg chg="modSp mod">
        <pc:chgData name="Marilena Lorubbio" userId="08b6c8ab-09c2-40c3-9936-544c90da8683" providerId="ADAL" clId="{1D397142-F877-4C9C-96D3-DC7FDBE62822}" dt="2020-10-15T07:36:15.650" v="1458" actId="20577"/>
        <pc:sldMkLst>
          <pc:docMk/>
          <pc:sldMk cId="1713667633" sldId="2134804658"/>
        </pc:sldMkLst>
        <pc:spChg chg="mod">
          <ac:chgData name="Marilena Lorubbio" userId="08b6c8ab-09c2-40c3-9936-544c90da8683" providerId="ADAL" clId="{1D397142-F877-4C9C-96D3-DC7FDBE62822}" dt="2020-10-15T07:36:15.650" v="1458" actId="20577"/>
          <ac:spMkLst>
            <pc:docMk/>
            <pc:sldMk cId="1713667633" sldId="2134804658"/>
            <ac:spMk id="2" creationId="{0C1BF0D9-C735-4804-8EE8-E9D07E7BA2EF}"/>
          </ac:spMkLst>
        </pc:spChg>
      </pc:sldChg>
      <pc:sldChg chg="modSp mod ord">
        <pc:chgData name="Marilena Lorubbio" userId="08b6c8ab-09c2-40c3-9936-544c90da8683" providerId="ADAL" clId="{1D397142-F877-4C9C-96D3-DC7FDBE62822}" dt="2020-10-15T07:34:06.462" v="1449" actId="20577"/>
        <pc:sldMkLst>
          <pc:docMk/>
          <pc:sldMk cId="2945171083" sldId="2134804659"/>
        </pc:sldMkLst>
        <pc:spChg chg="mod">
          <ac:chgData name="Marilena Lorubbio" userId="08b6c8ab-09c2-40c3-9936-544c90da8683" providerId="ADAL" clId="{1D397142-F877-4C9C-96D3-DC7FDBE62822}" dt="2020-10-15T07:34:06.462" v="1449" actId="20577"/>
          <ac:spMkLst>
            <pc:docMk/>
            <pc:sldMk cId="2945171083" sldId="2134804659"/>
            <ac:spMk id="2" creationId="{0C1BF0D9-C735-4804-8EE8-E9D07E7BA2EF}"/>
          </ac:spMkLst>
        </pc:spChg>
      </pc:sldChg>
      <pc:sldChg chg="modSp add mod">
        <pc:chgData name="Marilena Lorubbio" userId="08b6c8ab-09c2-40c3-9936-544c90da8683" providerId="ADAL" clId="{1D397142-F877-4C9C-96D3-DC7FDBE62822}" dt="2020-10-15T07:01:27.802" v="351" actId="20577"/>
        <pc:sldMkLst>
          <pc:docMk/>
          <pc:sldMk cId="1233637261" sldId="2134804662"/>
        </pc:sldMkLst>
        <pc:spChg chg="mod">
          <ac:chgData name="Marilena Lorubbio" userId="08b6c8ab-09c2-40c3-9936-544c90da8683" providerId="ADAL" clId="{1D397142-F877-4C9C-96D3-DC7FDBE62822}" dt="2020-10-15T07:01:27.802" v="351" actId="20577"/>
          <ac:spMkLst>
            <pc:docMk/>
            <pc:sldMk cId="1233637261" sldId="2134804662"/>
            <ac:spMk id="4" creationId="{C1DE8DD1-2142-49E8-829B-A8BD239C5EDC}"/>
          </ac:spMkLst>
        </pc:spChg>
      </pc:sldChg>
      <pc:sldMasterChg chg="del delSldLayout">
        <pc:chgData name="Marilena Lorubbio" userId="08b6c8ab-09c2-40c3-9936-544c90da8683" providerId="ADAL" clId="{1D397142-F877-4C9C-96D3-DC7FDBE62822}" dt="2020-10-15T07:33:37.895" v="1445" actId="2696"/>
        <pc:sldMasterMkLst>
          <pc:docMk/>
          <pc:sldMasterMk cId="1589235409" sldId="2147492433"/>
        </pc:sldMasterMkLst>
        <pc:sldLayoutChg chg="del">
          <pc:chgData name="Marilena Lorubbio" userId="08b6c8ab-09c2-40c3-9936-544c90da8683" providerId="ADAL" clId="{1D397142-F877-4C9C-96D3-DC7FDBE62822}" dt="2020-10-15T07:33:37.895" v="1445" actId="2696"/>
          <pc:sldLayoutMkLst>
            <pc:docMk/>
            <pc:sldMasterMk cId="1589235409" sldId="2147492433"/>
            <pc:sldLayoutMk cId="139555485" sldId="2147492424"/>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1418158126" sldId="2147492434"/>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1027095562" sldId="2147492435"/>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2258161429" sldId="2147492436"/>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1955311798" sldId="2147492437"/>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22626708" sldId="2147492438"/>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857669" sldId="2147492439"/>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385171404" sldId="2147492440"/>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299507376" sldId="2147492441"/>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2399443665" sldId="2147492442"/>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1088206752" sldId="2147492443"/>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126075874" sldId="2147492444"/>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2489721843" sldId="2147492469"/>
          </pc:sldLayoutMkLst>
        </pc:sldLayoutChg>
        <pc:sldLayoutChg chg="del">
          <pc:chgData name="Marilena Lorubbio" userId="08b6c8ab-09c2-40c3-9936-544c90da8683" providerId="ADAL" clId="{1D397142-F877-4C9C-96D3-DC7FDBE62822}" dt="2020-10-15T07:33:01.493" v="1444" actId="2696"/>
          <pc:sldLayoutMkLst>
            <pc:docMk/>
            <pc:sldMasterMk cId="1589235409" sldId="2147492433"/>
            <pc:sldLayoutMk cId="3436400212" sldId="2147492470"/>
          </pc:sldLayoutMkLst>
        </pc:sldLayoutChg>
        <pc:sldLayoutChg chg="del">
          <pc:chgData name="Marilena Lorubbio" userId="08b6c8ab-09c2-40c3-9936-544c90da8683" providerId="ADAL" clId="{1D397142-F877-4C9C-96D3-DC7FDBE62822}" dt="2020-10-15T07:33:37.895" v="1445" actId="2696"/>
          <pc:sldLayoutMkLst>
            <pc:docMk/>
            <pc:sldMasterMk cId="1589235409" sldId="2147492433"/>
            <pc:sldLayoutMk cId="3153416846" sldId="21474924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44F56-C1C9-432C-82BD-3957BB5D89C6}" type="datetimeFigureOut">
              <a:rPr lang="it-IT" smtClean="0"/>
              <a:t>15/10/2020</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DD4FA6-E090-4DBF-8D1F-130022EC579A}" type="slidenum">
              <a:rPr lang="it-IT" smtClean="0"/>
              <a:t>‹#›</a:t>
            </a:fld>
            <a:endParaRPr lang="it-IT"/>
          </a:p>
        </p:txBody>
      </p:sp>
    </p:spTree>
    <p:extLst>
      <p:ext uri="{BB962C8B-B14F-4D97-AF65-F5344CB8AC3E}">
        <p14:creationId xmlns:p14="http://schemas.microsoft.com/office/powerpoint/2010/main" val="3175918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microsoft.com/en-us/microsoftteams/country-and-region-availability-for-audio-conferencing-and-calling-plan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u="none" dirty="0"/>
              <a:t>If you do not have a foundation in telecommunications it is highly encouraged you take the time to familiarize yourself with the below terminology that is used in the telecommunications industry.</a:t>
            </a:r>
          </a:p>
          <a:p>
            <a:endParaRPr lang="en-US" sz="1600" b="1" u="sng" dirty="0"/>
          </a:p>
          <a:p>
            <a:r>
              <a:rPr lang="en-US" sz="1600" b="1" u="sng" dirty="0"/>
              <a:t>Basic Telephony Terminology</a:t>
            </a:r>
          </a:p>
          <a:p>
            <a:endParaRPr lang="en-US" dirty="0"/>
          </a:p>
          <a:p>
            <a:pPr>
              <a:lnSpc>
                <a:spcPct val="80000"/>
              </a:lnSpc>
            </a:pPr>
            <a:r>
              <a:rPr lang="en-US" sz="1200" b="1" dirty="0"/>
              <a:t>PSTN Public Switched Telephone Network</a:t>
            </a:r>
          </a:p>
          <a:p>
            <a:pPr>
              <a:lnSpc>
                <a:spcPct val="80000"/>
              </a:lnSpc>
            </a:pPr>
            <a:r>
              <a:rPr lang="en-US" sz="1200" dirty="0"/>
              <a:t>The public telephone network to which telephones, ACDs, and PBXs are connected. Also known as the network cloud.</a:t>
            </a:r>
          </a:p>
          <a:p>
            <a:pPr>
              <a:lnSpc>
                <a:spcPct val="80000"/>
              </a:lnSpc>
            </a:pPr>
            <a:endParaRPr lang="en-US" sz="1200" dirty="0"/>
          </a:p>
          <a:p>
            <a:pPr>
              <a:lnSpc>
                <a:spcPct val="80000"/>
              </a:lnSpc>
            </a:pPr>
            <a:r>
              <a:rPr lang="en-US" sz="1200" b="1" dirty="0"/>
              <a:t>Centrex</a:t>
            </a:r>
          </a:p>
          <a:p>
            <a:pPr>
              <a:lnSpc>
                <a:spcPct val="80000"/>
              </a:lnSpc>
            </a:pPr>
            <a:r>
              <a:rPr lang="en-US" sz="1200" dirty="0"/>
              <a:t>Centrex is a single line service delivered to individual desks/users with added features. Centrex is an alternative to buying/leasing a PBX or key system and is often most cons-effective for very small sites and very large campuses. Call handling with Centrex is virtually the same as with a PBX except that most of the components are in the central office.</a:t>
            </a:r>
          </a:p>
          <a:p>
            <a:pPr>
              <a:lnSpc>
                <a:spcPct val="80000"/>
              </a:lnSpc>
            </a:pPr>
            <a:endParaRPr lang="en-US" sz="1200" dirty="0"/>
          </a:p>
          <a:p>
            <a:pPr>
              <a:lnSpc>
                <a:spcPct val="80000"/>
              </a:lnSpc>
            </a:pPr>
            <a:r>
              <a:rPr lang="en-US" sz="1200" b="1" dirty="0"/>
              <a:t>Switch</a:t>
            </a:r>
          </a:p>
          <a:p>
            <a:pPr>
              <a:lnSpc>
                <a:spcPct val="80000"/>
              </a:lnSpc>
            </a:pPr>
            <a:r>
              <a:rPr lang="en-US" sz="1200" dirty="0"/>
              <a:t>A telephone exchange (US: telephone switch) is a piece of equipment that connects phone calls. It is what makes your phone calls "work" in the sense of making connections and relaying the speech information</a:t>
            </a:r>
          </a:p>
          <a:p>
            <a:pPr>
              <a:lnSpc>
                <a:spcPct val="80000"/>
              </a:lnSpc>
            </a:pPr>
            <a:endParaRPr lang="en-US" sz="1100" dirty="0"/>
          </a:p>
          <a:p>
            <a:pPr>
              <a:lnSpc>
                <a:spcPct val="80000"/>
              </a:lnSpc>
            </a:pPr>
            <a:r>
              <a:rPr lang="en-US" sz="1200" b="1" dirty="0"/>
              <a:t>Central Office</a:t>
            </a:r>
          </a:p>
          <a:p>
            <a:pPr>
              <a:lnSpc>
                <a:spcPct val="80000"/>
              </a:lnSpc>
            </a:pPr>
            <a:r>
              <a:rPr lang="en-US" sz="1200" dirty="0"/>
              <a:t>Phone company facility where subscribers lines are joined to switching equipment for connecting subscribers to each other, locally or long distance.</a:t>
            </a:r>
          </a:p>
          <a:p>
            <a:pPr>
              <a:lnSpc>
                <a:spcPct val="80000"/>
              </a:lnSpc>
            </a:pPr>
            <a:endParaRPr lang="en-US" sz="1200" dirty="0"/>
          </a:p>
          <a:p>
            <a:pPr>
              <a:lnSpc>
                <a:spcPct val="80000"/>
              </a:lnSpc>
            </a:pPr>
            <a:r>
              <a:rPr lang="en-US" sz="1200" b="1" dirty="0"/>
              <a:t>Private Automatic Branch Exchange (PABX, PBX)</a:t>
            </a:r>
          </a:p>
          <a:p>
            <a:pPr>
              <a:lnSpc>
                <a:spcPct val="80000"/>
              </a:lnSpc>
            </a:pPr>
            <a:endParaRPr lang="en-US" sz="1200" b="1" dirty="0"/>
          </a:p>
          <a:p>
            <a:pPr>
              <a:lnSpc>
                <a:spcPct val="80000"/>
              </a:lnSpc>
            </a:pPr>
            <a:r>
              <a:rPr lang="en-US" sz="1200" b="1" dirty="0"/>
              <a:t>PBX</a:t>
            </a:r>
          </a:p>
          <a:p>
            <a:pPr>
              <a:lnSpc>
                <a:spcPct val="80000"/>
              </a:lnSpc>
            </a:pPr>
            <a:r>
              <a:rPr lang="en-US" sz="1200" dirty="0"/>
              <a:t>A premise based solution (as opposed to central office hosted) that is owned/leased by the customer and is a smaller version of a telephone company central office switch. The PBX switches or connects lines to trunks. It has an attendant to provide serve to a number of individual phones, such as in a hotel, university, business, or government office. Most PBXs can support up o thousands of users and can be networked to other PBXs (of the same vendor type) to provide some level of transparency between locations and ease of use. </a:t>
            </a:r>
          </a:p>
          <a:p>
            <a:pPr>
              <a:lnSpc>
                <a:spcPct val="80000"/>
              </a:lnSpc>
            </a:pPr>
            <a:endParaRPr lang="en-US" sz="1200" b="1" dirty="0"/>
          </a:p>
          <a:p>
            <a:pPr>
              <a:lnSpc>
                <a:spcPct val="80000"/>
              </a:lnSpc>
            </a:pPr>
            <a:r>
              <a:rPr lang="en-US" sz="1200" b="1" dirty="0"/>
              <a:t>Trunk</a:t>
            </a:r>
          </a:p>
          <a:p>
            <a:pPr>
              <a:lnSpc>
                <a:spcPct val="80000"/>
              </a:lnSpc>
            </a:pPr>
            <a:r>
              <a:rPr lang="en-US" sz="1200" dirty="0"/>
              <a:t>A physical link (wire, optical line, and so forth) between telephone exchanges (switches)</a:t>
            </a:r>
          </a:p>
          <a:p>
            <a:endParaRPr lang="en-US" dirty="0"/>
          </a:p>
          <a:p>
            <a:pPr>
              <a:lnSpc>
                <a:spcPct val="80000"/>
              </a:lnSpc>
            </a:pPr>
            <a:r>
              <a:rPr lang="en-US" sz="1200" b="1" dirty="0"/>
              <a:t>TDM</a:t>
            </a:r>
          </a:p>
          <a:p>
            <a:pPr>
              <a:lnSpc>
                <a:spcPct val="80000"/>
              </a:lnSpc>
            </a:pPr>
            <a:r>
              <a:rPr lang="en-US" sz="1200" dirty="0"/>
              <a:t>A technique for transmitting a number of separate data, voice, and /or video signals simultaneously over on communications medium. In TDM, you sample each voice conversation (8000 samples per second), interleave the samples, send them on their way, and then reconstruct the conversations at the other end. Each sample is transmitted at a different moment in time and consumes the entire bandwidth of the pathway for that moment. TDM can be used for either analog or digital transmission. One measure of capacity in a system (e.g. T1) is the number of simultaneous conversations (timeslots) it can handle (create). The basic goal of time division multiplexing is to save money-put more conversations onto fewer lines/pathways.</a:t>
            </a:r>
          </a:p>
          <a:p>
            <a:pPr>
              <a:lnSpc>
                <a:spcPct val="80000"/>
              </a:lnSpc>
            </a:pPr>
            <a:endParaRPr lang="en-US" sz="1200" b="1" dirty="0"/>
          </a:p>
          <a:p>
            <a:pPr>
              <a:lnSpc>
                <a:spcPct val="80000"/>
              </a:lnSpc>
            </a:pPr>
            <a:r>
              <a:rPr lang="en-US" sz="1200" b="1" dirty="0"/>
              <a:t>VoIP</a:t>
            </a:r>
          </a:p>
          <a:p>
            <a:pPr>
              <a:lnSpc>
                <a:spcPct val="80000"/>
              </a:lnSpc>
            </a:pPr>
            <a:r>
              <a:rPr lang="en-US" sz="1200" dirty="0"/>
              <a:t>IP Telephony, also called 'Internet telephony', is the technology that makes it possible to have a telephone conversation over the Internet or a dedicated Internet Protocol (IP) network instead of dedicated voice transmission lines</a:t>
            </a:r>
          </a:p>
          <a:p>
            <a:pPr>
              <a:lnSpc>
                <a:spcPct val="80000"/>
              </a:lnSpc>
            </a:pPr>
            <a:endParaRPr lang="en-US" sz="1200" dirty="0"/>
          </a:p>
          <a:p>
            <a:pPr>
              <a:lnSpc>
                <a:spcPct val="80000"/>
              </a:lnSpc>
            </a:pPr>
            <a:r>
              <a:rPr lang="en-US" sz="1200" b="1" dirty="0"/>
              <a:t>CSTA over SIP</a:t>
            </a:r>
          </a:p>
          <a:p>
            <a:pPr>
              <a:lnSpc>
                <a:spcPct val="80000"/>
              </a:lnSpc>
            </a:pPr>
            <a:r>
              <a:rPr lang="en-US" sz="1200" dirty="0"/>
              <a:t>Computer Supported Telecommunications Applications (CSTA) In short, A standards-based protocol-level integration</a:t>
            </a:r>
          </a:p>
          <a:p>
            <a:pPr>
              <a:lnSpc>
                <a:spcPct val="80000"/>
              </a:lnSpc>
            </a:pPr>
            <a:endParaRPr lang="en-US" sz="1200" dirty="0"/>
          </a:p>
          <a:p>
            <a:pPr>
              <a:lnSpc>
                <a:spcPct val="80000"/>
              </a:lnSpc>
            </a:pPr>
            <a:r>
              <a:rPr lang="en-US" sz="1200" b="1" dirty="0"/>
              <a:t>ISDN </a:t>
            </a:r>
          </a:p>
          <a:p>
            <a:pPr>
              <a:lnSpc>
                <a:spcPct val="80000"/>
              </a:lnSpc>
            </a:pPr>
            <a:r>
              <a:rPr lang="en-US" sz="1200" dirty="0"/>
              <a:t>Is a digital standard used mainly in the US between PBXs and other PBXs, ancillary equipment or PSTN, additionally ISDN phones are widely used in Europe.</a:t>
            </a:r>
          </a:p>
          <a:p>
            <a:pPr>
              <a:lnSpc>
                <a:spcPct val="80000"/>
              </a:lnSpc>
            </a:pPr>
            <a:endParaRPr lang="en-US" sz="1200" dirty="0"/>
          </a:p>
          <a:p>
            <a:pPr>
              <a:lnSpc>
                <a:spcPct val="80000"/>
              </a:lnSpc>
            </a:pPr>
            <a:r>
              <a:rPr lang="en-US" sz="1200" dirty="0"/>
              <a:t>Integrated Services Digital Network (ISDN) is a type of circuit switched telephone network system, designed to allow digital (as opposed to analog) transmission of voice and data over ordinary telephone copper wires, resulting in better quality and higher speeds, than is capable with analog systems. More broadly, ISDN is a set of protocols for establishing and breaking circuit switched connections, and for advanced call features for the end user.</a:t>
            </a:r>
          </a:p>
          <a:p>
            <a:pPr>
              <a:lnSpc>
                <a:spcPct val="80000"/>
              </a:lnSpc>
            </a:pPr>
            <a:endParaRPr lang="en-US" sz="1200" dirty="0"/>
          </a:p>
          <a:p>
            <a:pPr>
              <a:lnSpc>
                <a:spcPct val="80000"/>
              </a:lnSpc>
            </a:pPr>
            <a:r>
              <a:rPr lang="en-US" sz="1400" b="1" dirty="0"/>
              <a:t>Pulse Code Modulation (PCM)</a:t>
            </a:r>
          </a:p>
          <a:p>
            <a:pPr>
              <a:lnSpc>
                <a:spcPct val="80000"/>
              </a:lnSpc>
            </a:pPr>
            <a:r>
              <a:rPr lang="en-US" sz="1200" dirty="0"/>
              <a:t>Legacy signaling standard</a:t>
            </a:r>
          </a:p>
          <a:p>
            <a:pPr>
              <a:lnSpc>
                <a:spcPct val="80000"/>
              </a:lnSpc>
            </a:pPr>
            <a:endParaRPr lang="en-US" sz="1200" dirty="0"/>
          </a:p>
          <a:p>
            <a:pPr>
              <a:lnSpc>
                <a:spcPct val="80000"/>
              </a:lnSpc>
            </a:pPr>
            <a:r>
              <a:rPr lang="en-US" sz="1600" b="1" dirty="0"/>
              <a:t>Dual-tone multi-frequency (DTMF)</a:t>
            </a:r>
            <a:r>
              <a:rPr lang="en-US" sz="1600" dirty="0"/>
              <a:t>, </a:t>
            </a:r>
          </a:p>
          <a:p>
            <a:pPr>
              <a:lnSpc>
                <a:spcPct val="80000"/>
              </a:lnSpc>
            </a:pPr>
            <a:r>
              <a:rPr lang="en-US" sz="1600" dirty="0"/>
              <a:t>also known as </a:t>
            </a:r>
            <a:r>
              <a:rPr lang="en-US" sz="1600" b="1" dirty="0"/>
              <a:t>Touch Tone® </a:t>
            </a:r>
            <a:r>
              <a:rPr lang="en-US" sz="1600" dirty="0"/>
              <a:t>is used for telephone signaling over the line in the voice frequency band to the call switching center. DTMF is an example of a multi-frequency shift keying (MFSK) system. Today DTMF is used for most call setup to the telephone exchange, at least in the Western world, and trunk signaling is now done out of band using the SS7 signaling system. The trunk signaling tones were different than the tones known as touch tone with a triangular matrix being used rather than a square matrix. See: blue box for more details on the switching tones.</a:t>
            </a:r>
          </a:p>
          <a:p>
            <a:pPr>
              <a:lnSpc>
                <a:spcPct val="80000"/>
              </a:lnSpc>
            </a:pPr>
            <a:endParaRPr lang="en-US" sz="1600" dirty="0"/>
          </a:p>
          <a:p>
            <a:pPr>
              <a:lnSpc>
                <a:spcPct val="80000"/>
              </a:lnSpc>
            </a:pPr>
            <a:r>
              <a:rPr lang="en-US" sz="1600" dirty="0"/>
              <a:t>Prior to DTMF the phone systems had used a series of clicks on the phone line to dial numbers, a system known as pulse dialing. The clicks were actually the connection of the calling party's phone line being made and broken, like flicking a light switch on and off. This was useful only as far as the local end office where the wires stopped, requiring operator intervention for long distance dialing. </a:t>
            </a:r>
            <a:endParaRPr lang="en-US" sz="1200" dirty="0"/>
          </a:p>
          <a:p>
            <a:endParaRPr lang="en-US" dirty="0"/>
          </a:p>
          <a:p>
            <a:endParaRPr lang="en-US" dirty="0"/>
          </a:p>
          <a:p>
            <a:r>
              <a:rPr lang="en-US" sz="1200" b="1" dirty="0"/>
              <a:t>CTI</a:t>
            </a:r>
          </a:p>
          <a:p>
            <a:r>
              <a:rPr lang="en-US" sz="1200" dirty="0"/>
              <a:t>Computer telephony integration, also referred to as CTI, is technology that allows interaction on a telephone and a computer to be integrated or coordinated. </a:t>
            </a:r>
          </a:p>
          <a:p>
            <a:endParaRPr lang="en-US" sz="1200" b="1" dirty="0"/>
          </a:p>
          <a:p>
            <a:r>
              <a:rPr lang="en-US" sz="1200" b="1" dirty="0"/>
              <a:t>Third-party-call-control</a:t>
            </a:r>
          </a:p>
          <a:p>
            <a:r>
              <a:rPr lang="en-US" sz="1200" dirty="0"/>
              <a:t>Third party call control generally requires a dedicated Telephony Server to interface between the telephone network (PBX) and the computer network.</a:t>
            </a:r>
          </a:p>
          <a:p>
            <a:endParaRPr lang="en-US" dirty="0"/>
          </a:p>
          <a:p>
            <a:r>
              <a:rPr lang="en-US" b="1" dirty="0"/>
              <a:t>Caller ID </a:t>
            </a:r>
            <a:r>
              <a:rPr lang="en-US" dirty="0"/>
              <a:t>(Caller Identity Display or CID) is a telephony network service that transmits the caller's telephone number to the called party's telephone equipment during the ringing signal or when the call is being set up but before the call is answered. Typically, CID is transmitted digitally between the first and second rings. </a:t>
            </a:r>
          </a:p>
          <a:p>
            <a:r>
              <a:rPr lang="en-US" dirty="0"/>
              <a:t>Caller ID is also known as Calling Line Identification (CLI) when provided via an ISDN connection to a PABX, while in some countries, the terms Caller Display, Calling Line Identification Presentation (CLIP) or just Calling Line Identity (CLID) are used. CID originated with automatic number identification (ANI) in the U.S. </a:t>
            </a:r>
          </a:p>
          <a:p>
            <a:endParaRPr lang="en-US" dirty="0"/>
          </a:p>
          <a:p>
            <a:r>
              <a:rPr lang="en-US" b="1" dirty="0"/>
              <a:t>ANI Automatic Number Identification</a:t>
            </a:r>
          </a:p>
          <a:p>
            <a:r>
              <a:rPr lang="en-US" dirty="0"/>
              <a:t>A system utilized by telephone companies to identify the directory number (DN) of a calling subscriber. Similar to Caller ID, but based on different underlying technology. Though subscribers can block Caller ID, ANI is usually impossible to block. ANI data is usually transmitted in-band using multi-frequency signaling.</a:t>
            </a:r>
          </a:p>
          <a:p>
            <a:endParaRPr lang="en-US" dirty="0"/>
          </a:p>
          <a:p>
            <a:r>
              <a:rPr lang="en-US" b="1" dirty="0"/>
              <a:t>DNIS Dialed Number Identification Service</a:t>
            </a:r>
          </a:p>
          <a:p>
            <a:r>
              <a:rPr lang="en-US" dirty="0"/>
              <a:t>A feature that identifies the phone number the caller dialed to reach the answering telephone system. May be a number translation, depending on the dialing plan.</a:t>
            </a:r>
          </a:p>
          <a:p>
            <a:endParaRPr lang="en-US" dirty="0"/>
          </a:p>
          <a:p>
            <a:r>
              <a:rPr lang="en-US" b="1" dirty="0"/>
              <a:t>DN</a:t>
            </a:r>
          </a:p>
          <a:p>
            <a:r>
              <a:rPr lang="en-US" b="0" dirty="0"/>
              <a:t>Directory Number (VDN, CDN, </a:t>
            </a:r>
            <a:r>
              <a:rPr lang="en-US" b="0" dirty="0" err="1"/>
              <a:t>etc</a:t>
            </a:r>
            <a:r>
              <a:rPr lang="en-US" b="0" dirty="0"/>
              <a:t> vendor specific) think in terms of this being an extension/telephone/user</a:t>
            </a:r>
          </a:p>
          <a:p>
            <a:endParaRPr lang="en-US" b="0" dirty="0"/>
          </a:p>
          <a:p>
            <a:r>
              <a:rPr lang="en-US" b="1" dirty="0"/>
              <a:t>E.164</a:t>
            </a:r>
          </a:p>
          <a:p>
            <a:r>
              <a:rPr lang="en-US" b="0" dirty="0"/>
              <a:t>A 16-digit numbering scheme that provides a unique telephone number for every subscriber in the world.  Think of this as the “telephone number”.</a:t>
            </a:r>
          </a:p>
          <a:p>
            <a:endParaRPr lang="en-US" b="0" dirty="0"/>
          </a:p>
          <a:p>
            <a:r>
              <a:rPr lang="en-US" b="1" dirty="0"/>
              <a:t>IP-to-PSTN Gateway</a:t>
            </a:r>
          </a:p>
          <a:p>
            <a:r>
              <a:rPr lang="en-US" b="0" dirty="0"/>
              <a:t>Aka IP Gateway.  A bridge between traditional circuit-switched telephony and the internet that enables IP based solutions to connect to the PSTN network</a:t>
            </a:r>
          </a:p>
          <a:p>
            <a:endParaRPr lang="en-US" b="0" dirty="0"/>
          </a:p>
          <a:p>
            <a:r>
              <a:rPr lang="en-US" b="1" dirty="0"/>
              <a:t>SIP URI</a:t>
            </a:r>
          </a:p>
          <a:p>
            <a:r>
              <a:rPr lang="en-US" b="0" dirty="0"/>
              <a:t>SIP Uniform Resource Identifier. The SIP URI used in the configuration of Communicator contains the users phone number or extension along with the phone domain for the PBX to which they are associated</a:t>
            </a:r>
          </a:p>
          <a:p>
            <a:r>
              <a:rPr lang="en-US" b="0" dirty="0"/>
              <a:t>Example: +16504665120@DCOAlcatelA4400.genesyslab.com</a:t>
            </a:r>
          </a:p>
          <a:p>
            <a:endParaRPr lang="en-US" b="0" dirty="0"/>
          </a:p>
          <a:p>
            <a:r>
              <a:rPr lang="en-US" b="1" dirty="0"/>
              <a:t>TEL URI</a:t>
            </a:r>
          </a:p>
          <a:p>
            <a:r>
              <a:rPr lang="en-US" b="0" dirty="0"/>
              <a:t>Telephony Uniform Resource Identifier</a:t>
            </a:r>
          </a:p>
          <a:p>
            <a:endParaRPr lang="en-US" b="0" dirty="0"/>
          </a:p>
          <a:p>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3024AD67-D9AF-4093-A932-9CEB32D8AED0}" type="slidenum">
              <a:rPr lang="en-US" smtClean="0"/>
              <a:t>2</a:t>
            </a:fld>
            <a:endParaRPr lang="en-US"/>
          </a:p>
        </p:txBody>
      </p:sp>
    </p:spTree>
    <p:extLst>
      <p:ext uri="{BB962C8B-B14F-4D97-AF65-F5344CB8AC3E}">
        <p14:creationId xmlns:p14="http://schemas.microsoft.com/office/powerpoint/2010/main" val="1069767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6534D-CD82-4897-AF9E-CAF66EE3A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363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0193" rtl="0" eaLnBrk="1" fontAlgn="auto" latinLnBrk="0" hangingPunct="1">
              <a:lnSpc>
                <a:spcPct val="100000"/>
              </a:lnSpc>
              <a:spcBef>
                <a:spcPts val="0"/>
              </a:spcBef>
              <a:spcAft>
                <a:spcPts val="0"/>
              </a:spcAft>
              <a:buClrTx/>
              <a:buSzTx/>
              <a:buFontTx/>
              <a:buNone/>
              <a:tabLst/>
              <a:defRPr/>
            </a:pPr>
            <a:fld id="{593F2958-B030-4903-94E4-0DDAD741B9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0193"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743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10/15/2020 11:11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8580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1739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2532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1A5521B-9A1A-4F81-9B7F-2E79A27FE04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10/15/2020 11:11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862063E8-AE07-41D0-9447-8E7B263328E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9933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u="none" dirty="0"/>
              <a:t>If you do not have a foundation in telecommunications it is highly encouraged you take the time to familiarize yourself with the below terminology that is used in the telecommunications industry.</a:t>
            </a:r>
          </a:p>
          <a:p>
            <a:endParaRPr lang="en-US" sz="1600" b="1" u="sng" dirty="0"/>
          </a:p>
          <a:p>
            <a:r>
              <a:rPr lang="en-US" sz="1600" b="1" u="sng" dirty="0"/>
              <a:t>Basic Telephony Terminology</a:t>
            </a:r>
          </a:p>
          <a:p>
            <a:endParaRPr lang="en-US" dirty="0"/>
          </a:p>
          <a:p>
            <a:pPr>
              <a:lnSpc>
                <a:spcPct val="80000"/>
              </a:lnSpc>
            </a:pPr>
            <a:r>
              <a:rPr lang="en-US" sz="1200" b="1" dirty="0"/>
              <a:t>PSTN Public Switched Telephone Network</a:t>
            </a:r>
          </a:p>
          <a:p>
            <a:pPr>
              <a:lnSpc>
                <a:spcPct val="80000"/>
              </a:lnSpc>
            </a:pPr>
            <a:r>
              <a:rPr lang="en-US" sz="1200" dirty="0"/>
              <a:t>The public telephone network to which telephones, ACDs, and PBXs are connected. Also known as the network cloud.</a:t>
            </a:r>
          </a:p>
          <a:p>
            <a:pPr>
              <a:lnSpc>
                <a:spcPct val="80000"/>
              </a:lnSpc>
            </a:pPr>
            <a:endParaRPr lang="en-US" sz="1200" dirty="0"/>
          </a:p>
          <a:p>
            <a:pPr>
              <a:lnSpc>
                <a:spcPct val="80000"/>
              </a:lnSpc>
            </a:pPr>
            <a:r>
              <a:rPr lang="en-US" sz="1200" b="1" dirty="0"/>
              <a:t>Centrex</a:t>
            </a:r>
          </a:p>
          <a:p>
            <a:pPr>
              <a:lnSpc>
                <a:spcPct val="80000"/>
              </a:lnSpc>
            </a:pPr>
            <a:r>
              <a:rPr lang="en-US" sz="1200" dirty="0"/>
              <a:t>Centrex is a single line service delivered to individual desks/users with added features. Centrex is an alternative to buying/leasing a PBX or key system and is often most cons-effective for very small sites and very large campuses. Call handling with Centrex is virtually the same as with a PBX except that most of the components are in the central office.</a:t>
            </a:r>
          </a:p>
          <a:p>
            <a:pPr>
              <a:lnSpc>
                <a:spcPct val="80000"/>
              </a:lnSpc>
            </a:pPr>
            <a:endParaRPr lang="en-US" sz="1200" dirty="0"/>
          </a:p>
          <a:p>
            <a:pPr>
              <a:lnSpc>
                <a:spcPct val="80000"/>
              </a:lnSpc>
            </a:pPr>
            <a:r>
              <a:rPr lang="en-US" sz="1200" b="1" dirty="0"/>
              <a:t>Switch</a:t>
            </a:r>
          </a:p>
          <a:p>
            <a:pPr>
              <a:lnSpc>
                <a:spcPct val="80000"/>
              </a:lnSpc>
            </a:pPr>
            <a:r>
              <a:rPr lang="en-US" sz="1200" dirty="0"/>
              <a:t>A telephone exchange (US: telephone switch) is a piece of equipment that connects phone calls. It is what makes your phone calls "work" in the sense of making connections and relaying the speech information</a:t>
            </a:r>
          </a:p>
          <a:p>
            <a:pPr>
              <a:lnSpc>
                <a:spcPct val="80000"/>
              </a:lnSpc>
            </a:pPr>
            <a:endParaRPr lang="en-US" sz="1100" dirty="0"/>
          </a:p>
          <a:p>
            <a:pPr>
              <a:lnSpc>
                <a:spcPct val="80000"/>
              </a:lnSpc>
            </a:pPr>
            <a:r>
              <a:rPr lang="en-US" sz="1200" b="1" dirty="0"/>
              <a:t>Central Office</a:t>
            </a:r>
          </a:p>
          <a:p>
            <a:pPr>
              <a:lnSpc>
                <a:spcPct val="80000"/>
              </a:lnSpc>
            </a:pPr>
            <a:r>
              <a:rPr lang="en-US" sz="1200" dirty="0"/>
              <a:t>Phone company facility where subscribers lines are joined to switching equipment for connecting subscribers to each other, locally or long distance.</a:t>
            </a:r>
          </a:p>
          <a:p>
            <a:pPr>
              <a:lnSpc>
                <a:spcPct val="80000"/>
              </a:lnSpc>
            </a:pPr>
            <a:endParaRPr lang="en-US" sz="1200" dirty="0"/>
          </a:p>
          <a:p>
            <a:pPr>
              <a:lnSpc>
                <a:spcPct val="80000"/>
              </a:lnSpc>
            </a:pPr>
            <a:r>
              <a:rPr lang="en-US" sz="1200" b="1" dirty="0"/>
              <a:t>Private Automatic Branch Exchange (PABX, PBX)</a:t>
            </a:r>
          </a:p>
          <a:p>
            <a:pPr>
              <a:lnSpc>
                <a:spcPct val="80000"/>
              </a:lnSpc>
            </a:pPr>
            <a:endParaRPr lang="en-US" sz="1200" b="1" dirty="0"/>
          </a:p>
          <a:p>
            <a:pPr>
              <a:lnSpc>
                <a:spcPct val="80000"/>
              </a:lnSpc>
            </a:pPr>
            <a:r>
              <a:rPr lang="en-US" sz="1200" b="1" dirty="0"/>
              <a:t>PBX</a:t>
            </a:r>
          </a:p>
          <a:p>
            <a:pPr>
              <a:lnSpc>
                <a:spcPct val="80000"/>
              </a:lnSpc>
            </a:pPr>
            <a:r>
              <a:rPr lang="en-US" sz="1200" dirty="0"/>
              <a:t>A premise based solution (as opposed to central office hosted) that is owned/leased by the customer and is a smaller version of a telephone company central office switch. The PBX switches or connects lines to trunks. It has an attendant to provide serve to a number of individual phones, such as in a hotel, university, business, or government office. Most PBXs can support up o thousands of users and can be networked to other PBXs (of the same vendor type) to provide some level of transparency between locations and ease of use. </a:t>
            </a:r>
          </a:p>
          <a:p>
            <a:pPr>
              <a:lnSpc>
                <a:spcPct val="80000"/>
              </a:lnSpc>
            </a:pPr>
            <a:endParaRPr lang="en-US" sz="1200" b="1" dirty="0"/>
          </a:p>
          <a:p>
            <a:pPr>
              <a:lnSpc>
                <a:spcPct val="80000"/>
              </a:lnSpc>
            </a:pPr>
            <a:r>
              <a:rPr lang="en-US" sz="1200" b="1" dirty="0"/>
              <a:t>Trunk</a:t>
            </a:r>
          </a:p>
          <a:p>
            <a:pPr>
              <a:lnSpc>
                <a:spcPct val="80000"/>
              </a:lnSpc>
            </a:pPr>
            <a:r>
              <a:rPr lang="en-US" sz="1200" dirty="0"/>
              <a:t>A physical link (wire, optical line, and so forth) between telephone exchanges (switches)</a:t>
            </a:r>
          </a:p>
          <a:p>
            <a:endParaRPr lang="en-US" dirty="0"/>
          </a:p>
          <a:p>
            <a:pPr>
              <a:lnSpc>
                <a:spcPct val="80000"/>
              </a:lnSpc>
            </a:pPr>
            <a:r>
              <a:rPr lang="en-US" sz="1200" b="1" dirty="0"/>
              <a:t>TDM</a:t>
            </a:r>
          </a:p>
          <a:p>
            <a:pPr>
              <a:lnSpc>
                <a:spcPct val="80000"/>
              </a:lnSpc>
            </a:pPr>
            <a:r>
              <a:rPr lang="en-US" sz="1200" dirty="0"/>
              <a:t>A technique for transmitting a number of separate data, voice, and /or video signals simultaneously over on communications medium. In TDM, you sample each voice conversation (8000 samples per second), interleave the samples, send them on their way, and then reconstruct the conversations at the other end. Each sample is transmitted at a different moment in time and consumes the entire bandwidth of the pathway for that moment. TDM can be used for either analog or digital transmission. One measure of capacity in a system (e.g. T1) is the number of simultaneous conversations (timeslots) it can handle (create). The basic goal of time division multiplexing is to save money-put more conversations onto fewer lines/pathways.</a:t>
            </a:r>
          </a:p>
          <a:p>
            <a:pPr>
              <a:lnSpc>
                <a:spcPct val="80000"/>
              </a:lnSpc>
            </a:pPr>
            <a:endParaRPr lang="en-US" sz="1200" b="1" dirty="0"/>
          </a:p>
          <a:p>
            <a:pPr>
              <a:lnSpc>
                <a:spcPct val="80000"/>
              </a:lnSpc>
            </a:pPr>
            <a:r>
              <a:rPr lang="en-US" sz="1200" b="1" dirty="0"/>
              <a:t>VoIP</a:t>
            </a:r>
          </a:p>
          <a:p>
            <a:pPr>
              <a:lnSpc>
                <a:spcPct val="80000"/>
              </a:lnSpc>
            </a:pPr>
            <a:r>
              <a:rPr lang="en-US" sz="1200" dirty="0"/>
              <a:t>IP Telephony, also called 'Internet telephony', is the technology that makes it possible to have a telephone conversation over the Internet or a dedicated Internet Protocol (IP) network instead of dedicated voice transmission lines</a:t>
            </a:r>
          </a:p>
          <a:p>
            <a:pPr>
              <a:lnSpc>
                <a:spcPct val="80000"/>
              </a:lnSpc>
            </a:pPr>
            <a:endParaRPr lang="en-US" sz="1200" dirty="0"/>
          </a:p>
          <a:p>
            <a:pPr>
              <a:lnSpc>
                <a:spcPct val="80000"/>
              </a:lnSpc>
            </a:pPr>
            <a:r>
              <a:rPr lang="en-US" sz="1200" b="1" dirty="0"/>
              <a:t>CSTA over SIP</a:t>
            </a:r>
          </a:p>
          <a:p>
            <a:pPr>
              <a:lnSpc>
                <a:spcPct val="80000"/>
              </a:lnSpc>
            </a:pPr>
            <a:r>
              <a:rPr lang="en-US" sz="1200" dirty="0"/>
              <a:t>Computer Supported Telecommunications Applications (CSTA) In short, A standards-based protocol-level integration</a:t>
            </a:r>
          </a:p>
          <a:p>
            <a:pPr>
              <a:lnSpc>
                <a:spcPct val="80000"/>
              </a:lnSpc>
            </a:pPr>
            <a:endParaRPr lang="en-US" sz="1200" dirty="0"/>
          </a:p>
          <a:p>
            <a:pPr>
              <a:lnSpc>
                <a:spcPct val="80000"/>
              </a:lnSpc>
            </a:pPr>
            <a:r>
              <a:rPr lang="en-US" sz="1200" b="1" dirty="0"/>
              <a:t>ISDN </a:t>
            </a:r>
          </a:p>
          <a:p>
            <a:pPr>
              <a:lnSpc>
                <a:spcPct val="80000"/>
              </a:lnSpc>
            </a:pPr>
            <a:r>
              <a:rPr lang="en-US" sz="1200" dirty="0"/>
              <a:t>Is a digital standard used mainly in the US between PBXs and other PBXs, ancillary equipment or PSTN, additionally ISDN phones are widely used in Europe.</a:t>
            </a:r>
          </a:p>
          <a:p>
            <a:pPr>
              <a:lnSpc>
                <a:spcPct val="80000"/>
              </a:lnSpc>
            </a:pPr>
            <a:endParaRPr lang="en-US" sz="1200" dirty="0"/>
          </a:p>
          <a:p>
            <a:pPr>
              <a:lnSpc>
                <a:spcPct val="80000"/>
              </a:lnSpc>
            </a:pPr>
            <a:r>
              <a:rPr lang="en-US" sz="1200" dirty="0"/>
              <a:t>Integrated Services Digital Network (ISDN) is a type of circuit switched telephone network system, designed to allow digital (as opposed to analog) transmission of voice and data over ordinary telephone copper wires, resulting in better quality and higher speeds, than is capable with analog systems. More broadly, ISDN is a set of protocols for establishing and breaking circuit switched connections, and for advanced call features for the end user.</a:t>
            </a:r>
          </a:p>
          <a:p>
            <a:pPr>
              <a:lnSpc>
                <a:spcPct val="80000"/>
              </a:lnSpc>
            </a:pPr>
            <a:endParaRPr lang="en-US" sz="1200" dirty="0"/>
          </a:p>
          <a:p>
            <a:pPr>
              <a:lnSpc>
                <a:spcPct val="80000"/>
              </a:lnSpc>
            </a:pPr>
            <a:r>
              <a:rPr lang="en-US" sz="1400" b="1" dirty="0"/>
              <a:t>Pulse Code Modulation (PCM)</a:t>
            </a:r>
          </a:p>
          <a:p>
            <a:pPr>
              <a:lnSpc>
                <a:spcPct val="80000"/>
              </a:lnSpc>
            </a:pPr>
            <a:r>
              <a:rPr lang="en-US" sz="1200" dirty="0"/>
              <a:t>Legacy signaling standard</a:t>
            </a:r>
          </a:p>
          <a:p>
            <a:pPr>
              <a:lnSpc>
                <a:spcPct val="80000"/>
              </a:lnSpc>
            </a:pPr>
            <a:endParaRPr lang="en-US" sz="1200" dirty="0"/>
          </a:p>
          <a:p>
            <a:pPr>
              <a:lnSpc>
                <a:spcPct val="80000"/>
              </a:lnSpc>
            </a:pPr>
            <a:r>
              <a:rPr lang="en-US" sz="1600" b="1" dirty="0"/>
              <a:t>Dual-tone multi-frequency (DTMF)</a:t>
            </a:r>
            <a:r>
              <a:rPr lang="en-US" sz="1600" dirty="0"/>
              <a:t>, </a:t>
            </a:r>
          </a:p>
          <a:p>
            <a:pPr>
              <a:lnSpc>
                <a:spcPct val="80000"/>
              </a:lnSpc>
            </a:pPr>
            <a:r>
              <a:rPr lang="en-US" sz="1600" dirty="0"/>
              <a:t>also known as </a:t>
            </a:r>
            <a:r>
              <a:rPr lang="en-US" sz="1600" b="1" dirty="0"/>
              <a:t>Touch Tone® </a:t>
            </a:r>
            <a:r>
              <a:rPr lang="en-US" sz="1600" dirty="0"/>
              <a:t>is used for telephone signaling over the line in the voice frequency band to the call switching center. DTMF is an example of a multi-frequency shift keying (MFSK) system. Today DTMF is used for most call setup to the telephone exchange, at least in the Western world, and trunk signaling is now done out of band using the SS7 signaling system. The trunk signaling tones were different than the tones known as touch tone with a triangular matrix being used rather than a square matrix. See: blue box for more details on the switching tones.</a:t>
            </a:r>
          </a:p>
          <a:p>
            <a:pPr>
              <a:lnSpc>
                <a:spcPct val="80000"/>
              </a:lnSpc>
            </a:pPr>
            <a:endParaRPr lang="en-US" sz="1600" dirty="0"/>
          </a:p>
          <a:p>
            <a:pPr>
              <a:lnSpc>
                <a:spcPct val="80000"/>
              </a:lnSpc>
            </a:pPr>
            <a:r>
              <a:rPr lang="en-US" sz="1600" dirty="0"/>
              <a:t>Prior to DTMF the phone systems had used a series of clicks on the phone line to dial numbers, a system known as pulse dialing. The clicks were actually the connection of the calling party's phone line being made and broken, like flicking a light switch on and off. This was useful only as far as the local end office where the wires stopped, requiring operator intervention for long distance dialing. </a:t>
            </a:r>
            <a:endParaRPr lang="en-US" sz="1200" dirty="0"/>
          </a:p>
          <a:p>
            <a:endParaRPr lang="en-US" dirty="0"/>
          </a:p>
          <a:p>
            <a:endParaRPr lang="en-US" dirty="0"/>
          </a:p>
          <a:p>
            <a:r>
              <a:rPr lang="en-US" sz="1200" b="1" dirty="0"/>
              <a:t>CTI</a:t>
            </a:r>
          </a:p>
          <a:p>
            <a:r>
              <a:rPr lang="en-US" sz="1200" dirty="0"/>
              <a:t>Computer telephony integration, also referred to as CTI, is technology that allows interaction on a telephone and a computer to be integrated or coordinated. </a:t>
            </a:r>
          </a:p>
          <a:p>
            <a:endParaRPr lang="en-US" sz="1200" b="1" dirty="0"/>
          </a:p>
          <a:p>
            <a:r>
              <a:rPr lang="en-US" sz="1200" b="1" dirty="0"/>
              <a:t>Third-party-call-control</a:t>
            </a:r>
          </a:p>
          <a:p>
            <a:r>
              <a:rPr lang="en-US" sz="1200" dirty="0"/>
              <a:t>Third party call control generally requires a dedicated Telephony Server to interface between the telephone network (PBX) and the computer network.</a:t>
            </a:r>
          </a:p>
          <a:p>
            <a:endParaRPr lang="en-US" dirty="0"/>
          </a:p>
          <a:p>
            <a:r>
              <a:rPr lang="en-US" b="1" dirty="0"/>
              <a:t>Caller ID </a:t>
            </a:r>
            <a:r>
              <a:rPr lang="en-US" dirty="0"/>
              <a:t>(Caller Identity Display or CID) is a telephony network service that transmits the caller's telephone number to the called party's telephone equipment during the ringing signal or when the call is being set up but before the call is answered. Typically, CID is transmitted digitally between the first and second rings. </a:t>
            </a:r>
          </a:p>
          <a:p>
            <a:r>
              <a:rPr lang="en-US" dirty="0"/>
              <a:t>Caller ID is also known as Calling Line Identification (CLI) when provided via an ISDN connection to a PABX, while in some countries, the terms Caller Display, Calling Line Identification Presentation (CLIP) or just Calling Line Identity (CLID) are used. CID originated with automatic number identification (ANI) in the U.S. </a:t>
            </a:r>
          </a:p>
          <a:p>
            <a:endParaRPr lang="en-US" dirty="0"/>
          </a:p>
          <a:p>
            <a:r>
              <a:rPr lang="en-US" b="1" dirty="0"/>
              <a:t>ANI Automatic Number Identification</a:t>
            </a:r>
          </a:p>
          <a:p>
            <a:r>
              <a:rPr lang="en-US" dirty="0"/>
              <a:t>A system utilized by telephone companies to identify the directory number (DN) of a calling subscriber. Similar to Caller ID, but based on different underlying technology. Though subscribers can block Caller ID, ANI is usually impossible to block. ANI data is usually transmitted in-band using multi-frequency signaling.</a:t>
            </a:r>
          </a:p>
          <a:p>
            <a:endParaRPr lang="en-US" dirty="0"/>
          </a:p>
          <a:p>
            <a:r>
              <a:rPr lang="en-US" b="1" dirty="0"/>
              <a:t>DNIS Dialed Number Identification Service</a:t>
            </a:r>
          </a:p>
          <a:p>
            <a:r>
              <a:rPr lang="en-US" dirty="0"/>
              <a:t>A feature that identifies the phone number the caller dialed to reach the answering telephone system. May be a number translation, depending on the dialing plan.</a:t>
            </a:r>
          </a:p>
          <a:p>
            <a:endParaRPr lang="en-US" dirty="0"/>
          </a:p>
          <a:p>
            <a:r>
              <a:rPr lang="en-US" b="1" dirty="0"/>
              <a:t>DN</a:t>
            </a:r>
          </a:p>
          <a:p>
            <a:r>
              <a:rPr lang="en-US" b="0" dirty="0"/>
              <a:t>Directory Number (VDN, CDN, </a:t>
            </a:r>
            <a:r>
              <a:rPr lang="en-US" b="0" dirty="0" err="1"/>
              <a:t>etc</a:t>
            </a:r>
            <a:r>
              <a:rPr lang="en-US" b="0" dirty="0"/>
              <a:t> vendor specific) think in terms of this being an extension/telephone/user</a:t>
            </a:r>
          </a:p>
          <a:p>
            <a:endParaRPr lang="en-US" b="0" dirty="0"/>
          </a:p>
          <a:p>
            <a:r>
              <a:rPr lang="en-US" b="1" dirty="0"/>
              <a:t>E.164</a:t>
            </a:r>
          </a:p>
          <a:p>
            <a:r>
              <a:rPr lang="en-US" b="0" dirty="0"/>
              <a:t>A 16-digit numbering scheme that provides a unique telephone number for every subscriber in the world.  Think of this as the “telephone number”.</a:t>
            </a:r>
          </a:p>
          <a:p>
            <a:endParaRPr lang="en-US" b="0" dirty="0"/>
          </a:p>
          <a:p>
            <a:r>
              <a:rPr lang="en-US" b="1" dirty="0"/>
              <a:t>IP-to-PSTN Gateway</a:t>
            </a:r>
          </a:p>
          <a:p>
            <a:r>
              <a:rPr lang="en-US" b="0" dirty="0"/>
              <a:t>Aka IP Gateway.  A bridge between traditional circuit-switched telephony and the internet that enables IP based solutions to connect to the PSTN network</a:t>
            </a:r>
          </a:p>
          <a:p>
            <a:endParaRPr lang="en-US" b="0" dirty="0"/>
          </a:p>
          <a:p>
            <a:r>
              <a:rPr lang="en-US" b="1" dirty="0"/>
              <a:t>SIP URI</a:t>
            </a:r>
          </a:p>
          <a:p>
            <a:r>
              <a:rPr lang="en-US" b="0" dirty="0"/>
              <a:t>SIP Uniform Resource Identifier. The SIP URI used in the configuration of Communicator contains the users phone number or extension along with the phone domain for the PBX to which they are associated</a:t>
            </a:r>
          </a:p>
          <a:p>
            <a:r>
              <a:rPr lang="en-US" b="0" dirty="0"/>
              <a:t>Example: +16504665120@DCOAlcatelA4400.genesyslab.com</a:t>
            </a:r>
          </a:p>
          <a:p>
            <a:endParaRPr lang="en-US" b="0" dirty="0"/>
          </a:p>
          <a:p>
            <a:r>
              <a:rPr lang="en-US" b="1" dirty="0"/>
              <a:t>TEL URI</a:t>
            </a:r>
          </a:p>
          <a:p>
            <a:r>
              <a:rPr lang="en-US" b="0" dirty="0"/>
              <a:t>Telephony Uniform Resource Identifier</a:t>
            </a:r>
          </a:p>
          <a:p>
            <a:endParaRPr lang="en-US" b="0" dirty="0"/>
          </a:p>
          <a:p>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3024AD67-D9AF-4093-A932-9CEB32D8AED0}" type="slidenum">
              <a:rPr lang="en-US" smtClean="0"/>
              <a:t>8</a:t>
            </a:fld>
            <a:endParaRPr lang="en-US"/>
          </a:p>
        </p:txBody>
      </p:sp>
    </p:spTree>
    <p:extLst>
      <p:ext uri="{BB962C8B-B14F-4D97-AF65-F5344CB8AC3E}">
        <p14:creationId xmlns:p14="http://schemas.microsoft.com/office/powerpoint/2010/main" val="1069767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D060B-A89C-4471-8691-763C051EA7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37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gradFill>
                  <a:gsLst>
                    <a:gs pos="1250">
                      <a:schemeClr val="tx1"/>
                    </a:gs>
                    <a:gs pos="100000">
                      <a:schemeClr val="tx1"/>
                    </a:gs>
                  </a:gsLst>
                  <a:lin ang="5400000" scaled="0"/>
                </a:gradFill>
                <a:latin typeface="Segoe UI Light" pitchFamily="34" charset="0"/>
                <a:ea typeface="+mn-ea"/>
                <a:cs typeface="+mn-cs"/>
              </a:rPr>
              <a:t>Slide title: </a:t>
            </a:r>
            <a:r>
              <a:rPr lang="en-US" sz="900" b="0" kern="1200" dirty="0">
                <a:gradFill>
                  <a:gsLst>
                    <a:gs pos="1250">
                      <a:schemeClr val="tx1"/>
                    </a:gs>
                    <a:gs pos="100000">
                      <a:schemeClr val="tx1"/>
                    </a:gs>
                  </a:gsLst>
                  <a:lin ang="5400000" scaled="0"/>
                </a:gradFill>
                <a:latin typeface="Segoe UI Light" pitchFamily="34" charset="0"/>
                <a:ea typeface="+mn-ea"/>
                <a:cs typeface="+mn-cs"/>
              </a:rPr>
              <a:t>Calling Plan + Direct Routing (tenant)</a:t>
            </a:r>
          </a:p>
          <a:p>
            <a:endParaRPr lang="en-US" sz="900" b="0" kern="1200" dirty="0">
              <a:gradFill>
                <a:gsLst>
                  <a:gs pos="1250">
                    <a:schemeClr val="tx1"/>
                  </a:gs>
                  <a:gs pos="100000">
                    <a:schemeClr val="tx1"/>
                  </a:gs>
                </a:gsLst>
                <a:lin ang="5400000" scaled="0"/>
              </a:gradFill>
              <a:latin typeface="Segoe UI Light" pitchFamily="34" charset="0"/>
              <a:ea typeface="+mn-ea"/>
              <a:cs typeface="+mn-cs"/>
            </a:endParaRPr>
          </a:p>
          <a:p>
            <a:r>
              <a:rPr lang="en-US" sz="900" b="1" kern="1200" dirty="0">
                <a:gradFill>
                  <a:gsLst>
                    <a:gs pos="1250">
                      <a:schemeClr val="tx1"/>
                    </a:gs>
                    <a:gs pos="100000">
                      <a:schemeClr val="tx1"/>
                    </a:gs>
                  </a:gsLst>
                  <a:lin ang="5400000" scaled="0"/>
                </a:gradFill>
                <a:latin typeface="Segoe UI Light" pitchFamily="34" charset="0"/>
                <a:ea typeface="+mn-ea"/>
                <a:cs typeface="+mn-cs"/>
              </a:rPr>
              <a:t>Slide notes:</a:t>
            </a:r>
          </a:p>
          <a:p>
            <a:r>
              <a:rPr lang="en-US" dirty="0"/>
              <a:t>First, it is important to understand Calling Plans and Direct Routing in detail. </a:t>
            </a:r>
          </a:p>
          <a:p>
            <a:endParaRPr lang="en-US" dirty="0"/>
          </a:p>
          <a:p>
            <a:r>
              <a:rPr lang="en-US" dirty="0"/>
              <a:t>On this slide, one company uses two options without co-existence. There are two types of users using either Calling Plans or Direct Routing. The systems are discrete. All PSTN calls for users with Calling Plans are made via the Calling Plans, while calls for users with Direct Routing are made via Direct Routing.</a:t>
            </a:r>
          </a:p>
          <a:p>
            <a:endParaRPr lang="en-US" dirty="0"/>
          </a:p>
          <a:p>
            <a:r>
              <a:rPr lang="en-US" dirty="0"/>
              <a:t>If a Teams user with a Calling Plan calls a user with Direct Routing, the call will be converted to Voice over Internet Protocol (VoIP) and the connection will be established between two clients without going to the telephony network.</a:t>
            </a:r>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10/15/2020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33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10/15/2020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01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602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4E011-DDB7-4CD7-BF6A-54CD64F6B6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27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8225">
              <a:defRPr/>
            </a:pPr>
            <a:r>
              <a:rPr lang="en-US" sz="1000" kern="0" baseline="30000" dirty="0">
                <a:solidFill>
                  <a:schemeClr val="bg2">
                    <a:lumMod val="50000"/>
                  </a:schemeClr>
                </a:solidFill>
                <a:latin typeface="Segoe UI Light"/>
                <a:cs typeface="Segoe UI Light"/>
              </a:rPr>
              <a:t>1</a:t>
            </a:r>
            <a:r>
              <a:rPr lang="en-US" sz="1000" kern="0" dirty="0">
                <a:solidFill>
                  <a:schemeClr val="bg2">
                    <a:lumMod val="50000"/>
                  </a:schemeClr>
                </a:solidFill>
                <a:latin typeface="Segoe UI Light"/>
                <a:cs typeface="Segoe UI Light"/>
              </a:rPr>
              <a:t>Availability and included minutes may vary by region. To verify service availability, refer to </a:t>
            </a:r>
            <a:r>
              <a:rPr lang="en-US" sz="1000" kern="0" dirty="0">
                <a:solidFill>
                  <a:schemeClr val="bg2">
                    <a:lumMod val="50000"/>
                  </a:schemeClr>
                </a:solidFill>
                <a:latin typeface="Segoe UI Light"/>
                <a:cs typeface="Segoe UI Light"/>
                <a:hlinkClick r:id="rId3"/>
              </a:rPr>
              <a:t>https://docs.microsoft.com/en-us/microsoftteams/country-and-region-availability-for-audio-conferencing-and-calling-plans/</a:t>
            </a:r>
            <a:r>
              <a:rPr lang="en-US" sz="1000" kern="0" dirty="0">
                <a:solidFill>
                  <a:schemeClr val="bg2">
                    <a:lumMod val="50000"/>
                  </a:schemeClr>
                </a:solidFill>
                <a:latin typeface="Segoe UI Light"/>
                <a:cs typeface="Segoe UI Light"/>
              </a:rPr>
              <a:t>. Consumption charges may apply for additional services, such as toll-free, international minutes for domestic plans, etc. Customers can disable these features to avoid additional billing.  </a:t>
            </a:r>
            <a:endParaRPr kumimoji="0" lang="en-US" sz="1000" b="0" i="0" u="none" strike="noStrike" kern="0" cap="none" spc="0" normalizeH="0" baseline="60000" noProof="0" dirty="0">
              <a:ln>
                <a:noFill/>
              </a:ln>
              <a:solidFill>
                <a:srgbClr val="2C292A"/>
              </a:solidFill>
              <a:effectLst/>
              <a:uLnTx/>
              <a:uFillTx/>
              <a:latin typeface="Segoe UI Light" pitchFamily="34" charset="0"/>
              <a:ea typeface="Segoe UI" pitchFamily="34" charset="0"/>
              <a:cs typeface="Calibri" panose="020F0502020204030204" pitchFamily="34" charset="0"/>
            </a:endParaRPr>
          </a:p>
          <a:p>
            <a:pPr defTabSz="878225">
              <a:defRPr/>
            </a:pPr>
            <a:r>
              <a:rPr lang="en-US" sz="1000" kern="0" baseline="30000" dirty="0">
                <a:solidFill>
                  <a:schemeClr val="bg2">
                    <a:lumMod val="50000"/>
                  </a:schemeClr>
                </a:solidFill>
                <a:latin typeface="Segoe UI Light"/>
                <a:cs typeface="Segoe UI Light"/>
              </a:rPr>
              <a:t>2</a:t>
            </a:r>
            <a:r>
              <a:rPr lang="en-US" sz="1000" kern="0" dirty="0">
                <a:solidFill>
                  <a:schemeClr val="bg2">
                    <a:lumMod val="50000"/>
                  </a:schemeClr>
                </a:solidFill>
                <a:latin typeface="Segoe UI Light"/>
                <a:cs typeface="Segoe UI Light"/>
              </a:rPr>
              <a:t>Phone System required</a:t>
            </a:r>
          </a:p>
          <a:p>
            <a:pPr defTabSz="878225">
              <a:defRPr/>
            </a:pPr>
            <a:r>
              <a:rPr lang="en-US" sz="1000" kern="0" baseline="30000" dirty="0">
                <a:solidFill>
                  <a:schemeClr val="bg2">
                    <a:lumMod val="50000"/>
                  </a:schemeClr>
                </a:solidFill>
                <a:latin typeface="Segoe UI"/>
              </a:rPr>
              <a:t>3</a:t>
            </a:r>
            <a:r>
              <a:rPr lang="en-US" sz="1000" kern="0" dirty="0">
                <a:solidFill>
                  <a:schemeClr val="bg2">
                    <a:lumMod val="50000"/>
                  </a:schemeClr>
                </a:solidFill>
                <a:latin typeface="Segoe UI"/>
              </a:rPr>
              <a:t>Tax is </a:t>
            </a:r>
            <a:r>
              <a:rPr lang="en-US" sz="1000" kern="0" dirty="0">
                <a:solidFill>
                  <a:schemeClr val="bg1">
                    <a:lumMod val="50000"/>
                  </a:schemeClr>
                </a:solidFill>
                <a:latin typeface="Segoe UI"/>
              </a:rPr>
              <a:t>included in price in the US and</a:t>
            </a:r>
            <a:r>
              <a:rPr lang="en-US" sz="1000" kern="0" dirty="0">
                <a:solidFill>
                  <a:schemeClr val="bg1">
                    <a:lumMod val="50000"/>
                  </a:schemeClr>
                </a:solidFill>
                <a:latin typeface="Segoe UI Light"/>
                <a:cs typeface="Segoe UI Light"/>
              </a:rPr>
              <a:t> Puerto Rico</a:t>
            </a:r>
            <a:r>
              <a:rPr lang="en-US" sz="1000" kern="0" dirty="0">
                <a:solidFill>
                  <a:schemeClr val="bg2">
                    <a:lumMod val="50000"/>
                  </a:schemeClr>
                </a:solidFill>
                <a:latin typeface="Segoe UI"/>
              </a:rPr>
              <a:t>. Service usage limits exist to manage fraud, abuse, excessive use, and maintain service performance. </a:t>
            </a:r>
          </a:p>
          <a:p>
            <a:pPr marL="0" marR="0" lvl="0" indent="0" algn="l" defTabSz="878225" rtl="0" eaLnBrk="1" fontAlgn="auto" latinLnBrk="0" hangingPunct="1">
              <a:lnSpc>
                <a:spcPct val="90000"/>
              </a:lnSpc>
              <a:spcBef>
                <a:spcPts val="0"/>
              </a:spcBef>
              <a:spcAft>
                <a:spcPts val="340"/>
              </a:spcAft>
              <a:buClrTx/>
              <a:buSzTx/>
              <a:buFontTx/>
              <a:buNone/>
              <a:tabLst/>
              <a:defRPr/>
            </a:pPr>
            <a:r>
              <a:rPr lang="en-US" sz="918" kern="1200" baseline="30000" dirty="0">
                <a:solidFill>
                  <a:schemeClr val="tx1"/>
                </a:solidFill>
                <a:effectLst/>
                <a:latin typeface="Segoe UI Light" pitchFamily="34" charset="0"/>
                <a:ea typeface="+mn-ea"/>
                <a:cs typeface="+mn-cs"/>
              </a:rPr>
              <a:t>4</a:t>
            </a:r>
            <a:r>
              <a:rPr lang="en-US" sz="918" kern="1200" baseline="0" dirty="0">
                <a:solidFill>
                  <a:schemeClr val="tx1"/>
                </a:solidFill>
                <a:effectLst/>
                <a:latin typeface="Segoe UI Light" pitchFamily="34" charset="0"/>
                <a:ea typeface="+mn-ea"/>
                <a:cs typeface="+mn-cs"/>
              </a:rPr>
              <a:t>300 seat maximum. Limited geo availability</a:t>
            </a:r>
          </a:p>
          <a:p>
            <a:pPr marL="0" marR="0" lvl="0" indent="0" algn="l" defTabSz="878225" rtl="0" eaLnBrk="1" fontAlgn="auto" latinLnBrk="0" hangingPunct="1">
              <a:lnSpc>
                <a:spcPct val="90000"/>
              </a:lnSpc>
              <a:spcBef>
                <a:spcPts val="0"/>
              </a:spcBef>
              <a:spcAft>
                <a:spcPts val="340"/>
              </a:spcAft>
              <a:buClrTx/>
              <a:buSzTx/>
              <a:buFontTx/>
              <a:buNone/>
              <a:tabLst/>
              <a:defRPr/>
            </a:pPr>
            <a:r>
              <a:rPr lang="en-US" sz="918" kern="1200" baseline="30000" dirty="0">
                <a:solidFill>
                  <a:schemeClr val="tx1"/>
                </a:solidFill>
                <a:effectLst/>
                <a:latin typeface="Segoe UI Light" pitchFamily="34" charset="0"/>
                <a:ea typeface="+mn-ea"/>
                <a:cs typeface="+mn-cs"/>
              </a:rPr>
              <a:t>5</a:t>
            </a:r>
            <a:r>
              <a:rPr lang="en-US" sz="918" kern="1200" baseline="0" dirty="0">
                <a:solidFill>
                  <a:schemeClr val="tx1"/>
                </a:solidFill>
                <a:effectLst/>
                <a:latin typeface="Segoe UI Light" pitchFamily="34" charset="0"/>
                <a:ea typeface="+mn-ea"/>
                <a:cs typeface="+mn-cs"/>
              </a:rPr>
              <a:t>Available beginning 8/1/20.</a:t>
            </a:r>
          </a:p>
          <a:p>
            <a:pPr marL="0" marR="0" lvl="0" indent="0" algn="l" defTabSz="878225" rtl="0" eaLnBrk="1" fontAlgn="auto" latinLnBrk="0" hangingPunct="1">
              <a:lnSpc>
                <a:spcPct val="90000"/>
              </a:lnSpc>
              <a:spcBef>
                <a:spcPts val="0"/>
              </a:spcBef>
              <a:spcAft>
                <a:spcPts val="340"/>
              </a:spcAft>
              <a:buClrTx/>
              <a:buSzTx/>
              <a:buFontTx/>
              <a:buNone/>
              <a:tabLst/>
              <a:defRPr/>
            </a:pPr>
            <a:r>
              <a:rPr lang="en-US" sz="918" kern="1200" baseline="30000" dirty="0">
                <a:solidFill>
                  <a:schemeClr val="tx1"/>
                </a:solidFill>
                <a:effectLst/>
                <a:latin typeface="Segoe UI Light" pitchFamily="34" charset="0"/>
                <a:ea typeface="+mn-ea"/>
                <a:cs typeface="+mn-cs"/>
              </a:rPr>
              <a:t>6</a:t>
            </a:r>
            <a:r>
              <a:rPr lang="en-US" sz="918" kern="1200" baseline="0" dirty="0">
                <a:solidFill>
                  <a:schemeClr val="tx1"/>
                </a:solidFill>
                <a:effectLst/>
                <a:latin typeface="Segoe UI Light" pitchFamily="34" charset="0"/>
                <a:ea typeface="+mn-ea"/>
                <a:cs typeface="+mn-cs"/>
              </a:rPr>
              <a:t>Formerly named Office 365 Business Essentials and Office 365 Business Premium</a:t>
            </a:r>
          </a:p>
          <a:p>
            <a:pPr marL="0" marR="0" lvl="0" indent="0" algn="l" defTabSz="878225" rtl="0" eaLnBrk="1" fontAlgn="auto" latinLnBrk="0" hangingPunct="1">
              <a:lnSpc>
                <a:spcPct val="90000"/>
              </a:lnSpc>
              <a:spcBef>
                <a:spcPts val="0"/>
              </a:spcBef>
              <a:spcAft>
                <a:spcPts val="340"/>
              </a:spcAft>
              <a:buClrTx/>
              <a:buSzTx/>
              <a:buFontTx/>
              <a:buNone/>
              <a:tabLst/>
              <a:defRPr/>
            </a:pPr>
            <a:r>
              <a:rPr lang="en-US" sz="918" kern="1200" baseline="30000" dirty="0">
                <a:solidFill>
                  <a:schemeClr val="tx1"/>
                </a:solidFill>
                <a:effectLst/>
                <a:latin typeface="Segoe UI Light" pitchFamily="34" charset="0"/>
                <a:ea typeface="+mn-ea"/>
                <a:cs typeface="+mn-cs"/>
              </a:rPr>
              <a:t>7</a:t>
            </a:r>
            <a:r>
              <a:rPr lang="en-US" sz="918" kern="1200" baseline="0" dirty="0">
                <a:solidFill>
                  <a:schemeClr val="tx1"/>
                </a:solidFill>
                <a:effectLst/>
                <a:latin typeface="Segoe UI Light" pitchFamily="34" charset="0"/>
                <a:ea typeface="+mn-ea"/>
                <a:cs typeface="+mn-cs"/>
              </a:rPr>
              <a:t>Formerly named Microsoft 365 Business</a:t>
            </a:r>
          </a:p>
        </p:txBody>
      </p:sp>
      <p:sp>
        <p:nvSpPr>
          <p:cNvPr id="4" name="Date Placeholder 3"/>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4C10151-AF6D-42A2-A306-93DAA7BCD3DD}"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10/15/2020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Microsoft Office</a:t>
            </a:r>
          </a:p>
        </p:txBody>
      </p:sp>
      <p:sp>
        <p:nvSpPr>
          <p:cNvPr id="7" name="Footer Placeholder 6"/>
          <p:cNvSpPr>
            <a:spLocks noGrp="1"/>
          </p:cNvSpPr>
          <p:nvPr>
            <p:ph type="ftr" sz="quarter" idx="4"/>
          </p:nvPr>
        </p:nvSpPr>
        <p:spPr/>
        <p:txBody>
          <a:bodyPr/>
          <a:lstStyle/>
          <a:p>
            <a:pPr marL="236179" marR="0" lvl="0" indent="0" algn="l" defTabSz="931467"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algn="l" defTabSz="931467"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36211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defTabSz="966005">
              <a:defRPr/>
            </a:pPr>
            <a:fld id="{07A07096-82EA-4B4C-9ECD-456A7E8096E2}" type="slidenum">
              <a:rPr lang="en-US">
                <a:solidFill>
                  <a:prstClr val="black"/>
                </a:solidFill>
                <a:latin typeface="Calibri" panose="020F0502020204030204"/>
              </a:rPr>
              <a:pPr defTabSz="966005">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609068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jpe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23.jpe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0.xml"/><Relationship Id="rId4" Type="http://schemas.openxmlformats.org/officeDocument/2006/relationships/image" Target="../media/image45.emf"/></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eg"/><Relationship Id="rId1" Type="http://schemas.openxmlformats.org/officeDocument/2006/relationships/slideMaster" Target="../slideMasters/slideMaster10.xml"/><Relationship Id="rId4" Type="http://schemas.openxmlformats.org/officeDocument/2006/relationships/image" Target="../media/image45.emf"/></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7.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7.xml"/><Relationship Id="rId4" Type="http://schemas.openxmlformats.org/officeDocument/2006/relationships/image" Target="../media/image23.jpe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7.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8.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8.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8.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34"/>
            <a:ext cx="4167887" cy="86180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6" y="0"/>
            <a:ext cx="6848475" cy="6858000"/>
          </a:xfrm>
          <a:prstGeom prst="rect">
            <a:avLst/>
          </a:prstGeom>
        </p:spPr>
      </p:pic>
    </p:spTree>
    <p:extLst>
      <p:ext uri="{BB962C8B-B14F-4D97-AF65-F5344CB8AC3E}">
        <p14:creationId xmlns:p14="http://schemas.microsoft.com/office/powerpoint/2010/main" val="159358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8"/>
            <a:ext cx="11018520" cy="1268039"/>
          </a:xfrm>
        </p:spPr>
        <p:txBody>
          <a:bodyPr/>
          <a:lstStyle>
            <a:lvl1pPr>
              <a:defRPr sz="2000">
                <a:solidFill>
                  <a:srgbClr val="000000"/>
                </a:solidFill>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4662211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216933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025452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54869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Tree>
    <p:extLst>
      <p:ext uri="{BB962C8B-B14F-4D97-AF65-F5344CB8AC3E}">
        <p14:creationId xmlns:p14="http://schemas.microsoft.com/office/powerpoint/2010/main" val="14510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53862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981562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095431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1"/>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556" indent="0">
              <a:buNone/>
              <a:defRPr sz="1600">
                <a:solidFill>
                  <a:srgbClr val="000000"/>
                </a:solidFill>
              </a:defRPr>
            </a:lvl2pPr>
            <a:lvl3pPr marL="457112" indent="0">
              <a:buNone/>
              <a:defRPr sz="1400">
                <a:solidFill>
                  <a:srgbClr val="000000"/>
                </a:solidFill>
              </a:defRPr>
            </a:lvl3pPr>
            <a:lvl4pPr marL="685668" indent="0">
              <a:buNone/>
              <a:defRPr sz="1200">
                <a:solidFill>
                  <a:srgbClr val="000000"/>
                </a:solidFill>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012435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8"/>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8942619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9989302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570807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5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3457003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84978812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930784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476466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246221"/>
          </a:xfrm>
        </p:spPr>
        <p:txBody>
          <a:bodyPr/>
          <a:lstStyle>
            <a:lvl1pPr marL="0" indent="0">
              <a:buNone/>
              <a:defRPr sz="1600">
                <a:solidFill>
                  <a:srgbClr val="000000"/>
                </a:solidFill>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238071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032705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8"/>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1409867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84237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3635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662373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5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976361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08161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41072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4037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72231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6777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2"/>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71394297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9"/>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657641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2101129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1" y="1599723"/>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1" y="545447"/>
            <a:ext cx="11306469" cy="403137"/>
          </a:xfrm>
        </p:spPr>
        <p:txBody>
          <a:bodyPr wrap="square" lIns="0" tIns="0" rIns="0" bIns="0">
            <a:spAutoFit/>
          </a:bodyPr>
          <a:lstStyle>
            <a:lvl1pPr>
              <a:lnSpc>
                <a:spcPts val="3136"/>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1"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3"/>
            <a:ext cx="3465305"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2" y="1599723"/>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6596798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2616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812976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62890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2">
          <p15:clr>
            <a:srgbClr val="A4A3A4"/>
          </p15:clr>
        </p15:guide>
        <p15:guide id="28" pos="3840">
          <p15:clr>
            <a:srgbClr val="F26B43"/>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4122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50071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37476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x1-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46497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4937">
          <p15:clr>
            <a:srgbClr val="A4A3A4"/>
          </p15:clr>
        </p15:guide>
        <p15:guide id="21" pos="5120">
          <p15:clr>
            <a:srgbClr val="A4A3A4"/>
          </p15:clr>
        </p15:guide>
        <p15:guide id="23" pos="4998">
          <p15:clr>
            <a:srgbClr val="F26B43"/>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quare-righ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79340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543">
          <p15:clr>
            <a:srgbClr val="A4A3A4"/>
          </p15:clr>
        </p15:guide>
        <p15:guide id="21" pos="3726">
          <p15:clr>
            <a:srgbClr val="A4A3A4"/>
          </p15:clr>
        </p15:guide>
        <p15:guide id="22" pos="2048">
          <p15:clr>
            <a:srgbClr val="A4A3A4"/>
          </p15:clr>
        </p15:guide>
        <p15:guide id="23" pos="1865">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quare-lef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5982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954">
          <p15:clr>
            <a:srgbClr val="A4A3A4"/>
          </p15:clr>
        </p15:guide>
        <p15:guide id="21" pos="4137">
          <p15:clr>
            <a:srgbClr val="A4A3A4"/>
          </p15:clr>
        </p15:guide>
        <p15:guide id="22" pos="5816">
          <p15:clr>
            <a:srgbClr val="A4A3A4"/>
          </p15:clr>
        </p15:guide>
        <p15:guide id="23" pos="5633">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Vertical 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3224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Vertical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75624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7" orient="horz" pos="2880">
          <p15:clr>
            <a:srgbClr val="A4A3A4"/>
          </p15:clr>
        </p15:guide>
        <p15:guide id="8" orient="horz" pos="1622">
          <p15:clr>
            <a:srgbClr val="A4A3A4"/>
          </p15:clr>
        </p15:guide>
        <p15:guide id="9" orient="horz" pos="2696">
          <p15:clr>
            <a:srgbClr val="A4A3A4"/>
          </p15:clr>
        </p15:guide>
        <p15:guide id="10" orient="horz" pos="2758">
          <p15:clr>
            <a:srgbClr val="F26B43"/>
          </p15:clr>
        </p15:guide>
        <p15:guide id="11" orient="horz" pos="1438">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Vertical 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98095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9" orient="horz" pos="1125">
          <p15:clr>
            <a:srgbClr val="A4A3A4"/>
          </p15:clr>
        </p15:guide>
        <p15:guide id="10" orient="horz" pos="1263">
          <p15:clr>
            <a:srgbClr val="F26B43"/>
          </p15:clr>
        </p15:guide>
        <p15:guide id="11" orient="horz" pos="1308">
          <p15:clr>
            <a:srgbClr val="A4A3A4"/>
          </p15:clr>
        </p15:guide>
        <p15:guide id="12" orient="horz" pos="3009">
          <p15:clr>
            <a:srgbClr val="A4A3A4"/>
          </p15:clr>
        </p15:guide>
        <p15:guide id="13" orient="horz" pos="3054">
          <p15:clr>
            <a:srgbClr val="F26B43"/>
          </p15:clr>
        </p15:guide>
        <p15:guide id="14" orient="horz" pos="3192">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260542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x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28064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15" pos="3840">
          <p15:clr>
            <a:srgbClr val="F26B43"/>
          </p15:clr>
        </p15:guide>
        <p15:guide id="16" pos="2105">
          <p15:clr>
            <a:srgbClr val="F26B43"/>
          </p15:clr>
        </p15:guide>
        <p15:guide id="17" pos="5575">
          <p15:clr>
            <a:srgbClr val="F26B43"/>
          </p15:clr>
        </p15:guide>
        <p15:guide id="18" pos="5529">
          <p15:clr>
            <a:srgbClr val="A4A3A4"/>
          </p15:clr>
        </p15:guide>
        <p15:guide id="19" pos="2150">
          <p15:clr>
            <a:srgbClr val="A4A3A4"/>
          </p15:clr>
        </p15:guide>
        <p15:guide id="20" pos="1967">
          <p15:clr>
            <a:srgbClr val="A4A3A4"/>
          </p15:clr>
        </p15:guide>
        <p15:guide id="21" pos="5714">
          <p15:clr>
            <a:srgbClr val="A4A3A4"/>
          </p15:clr>
        </p15:guide>
        <p15:guide id="22" pos="3749">
          <p15:clr>
            <a:srgbClr val="A4A3A4"/>
          </p15:clr>
        </p15:guide>
        <p15:guide id="23" pos="3932">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ertical 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308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8" orient="horz" pos="1622">
          <p15:clr>
            <a:srgbClr val="A4A3A4"/>
          </p15:clr>
        </p15:guide>
        <p15:guide id="11" orient="horz" pos="1438">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Vertical 2x1-column">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93574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7" orient="horz" pos="2880">
          <p15:clr>
            <a:srgbClr val="A4A3A4"/>
          </p15:clr>
        </p15:guide>
        <p15:guide id="9" orient="horz" pos="2696">
          <p15:clr>
            <a:srgbClr val="A4A3A4"/>
          </p15:clr>
        </p15:guide>
        <p15:guide id="10" orient="horz" pos="2758">
          <p15:clr>
            <a:srgbClr val="F26B43"/>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34"/>
            <a:ext cx="4167887" cy="86180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43526" y="0"/>
            <a:ext cx="6848475" cy="6858000"/>
          </a:xfrm>
          <a:prstGeom prst="rect">
            <a:avLst/>
          </a:prstGeom>
        </p:spPr>
      </p:pic>
    </p:spTree>
    <p:extLst>
      <p:ext uri="{BB962C8B-B14F-4D97-AF65-F5344CB8AC3E}">
        <p14:creationId xmlns:p14="http://schemas.microsoft.com/office/powerpoint/2010/main" val="1090551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249920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942501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08428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Tree>
    <p:extLst>
      <p:ext uri="{BB962C8B-B14F-4D97-AF65-F5344CB8AC3E}">
        <p14:creationId xmlns:p14="http://schemas.microsoft.com/office/powerpoint/2010/main" val="244953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504A74A9-1A66-7144-8ABD-FF62F89E6E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Tree>
    <p:extLst>
      <p:ext uri="{BB962C8B-B14F-4D97-AF65-F5344CB8AC3E}">
        <p14:creationId xmlns:p14="http://schemas.microsoft.com/office/powerpoint/2010/main" val="129751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4667898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229835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010132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1"/>
            <a:ext cx="11018520" cy="1083374"/>
          </a:xfrm>
        </p:spPr>
        <p:txBody>
          <a:bodyPr wrap="square">
            <a:spAutoFit/>
          </a:bodyPr>
          <a:lstStyle>
            <a:lvl1pPr marL="0" indent="0">
              <a:buNone/>
              <a:defRPr sz="2000">
                <a:solidFill>
                  <a:srgbClr val="000000"/>
                </a:solidFill>
              </a:defRPr>
            </a:lvl1pPr>
            <a:lvl2pPr marL="228556" indent="0">
              <a:buNone/>
              <a:defRPr sz="1600">
                <a:solidFill>
                  <a:srgbClr val="000000"/>
                </a:solidFill>
              </a:defRPr>
            </a:lvl2pPr>
            <a:lvl3pPr marL="457112" indent="0">
              <a:buNone/>
              <a:defRPr sz="1400">
                <a:solidFill>
                  <a:srgbClr val="000000"/>
                </a:solidFill>
              </a:defRPr>
            </a:lvl3pPr>
            <a:lvl4pPr marL="685668" indent="0">
              <a:buNone/>
              <a:defRPr sz="1200">
                <a:solidFill>
                  <a:srgbClr val="000000"/>
                </a:solidFill>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22715557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8"/>
            <a:ext cx="11018520" cy="1268039"/>
          </a:xfrm>
        </p:spPr>
        <p:txBody>
          <a:bodyPr/>
          <a:lstStyle>
            <a:lvl1pPr>
              <a:defRPr sz="2000">
                <a:solidFill>
                  <a:srgbClr val="000000"/>
                </a:solidFill>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290712137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3589526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5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4776695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260362779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9345197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1621016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246221"/>
          </a:xfrm>
        </p:spPr>
        <p:txBody>
          <a:bodyPr/>
          <a:lstStyle>
            <a:lvl1pPr marL="0" indent="0">
              <a:buNone/>
              <a:defRPr sz="1600">
                <a:solidFill>
                  <a:srgbClr val="000000"/>
                </a:solidFill>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3226166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212489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246221"/>
          </a:xfrm>
        </p:spPr>
        <p:txBody>
          <a:bodyPr/>
          <a:lstStyle>
            <a:lvl1pPr marL="0" indent="0">
              <a:buNone/>
              <a:defRPr sz="1600">
                <a:solidFill>
                  <a:srgbClr val="000000"/>
                </a:solidFill>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178027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8"/>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772800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97845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0091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786589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8708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40872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9308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31387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8384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2"/>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endParaRPr lang="en-US"/>
          </a:p>
        </p:txBody>
      </p:sp>
    </p:spTree>
    <p:extLst>
      <p:ext uri="{BB962C8B-B14F-4D97-AF65-F5344CB8AC3E}">
        <p14:creationId xmlns:p14="http://schemas.microsoft.com/office/powerpoint/2010/main" val="162292213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790653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9"/>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398399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583891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1" y="1599723"/>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1" y="545447"/>
            <a:ext cx="11306469" cy="403137"/>
          </a:xfrm>
        </p:spPr>
        <p:txBody>
          <a:bodyPr wrap="square" lIns="0" tIns="0" rIns="0" bIns="0">
            <a:spAutoFit/>
          </a:bodyPr>
          <a:lstStyle>
            <a:lvl1pPr>
              <a:lnSpc>
                <a:spcPts val="3136"/>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1"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3"/>
            <a:ext cx="3465305"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2" y="1599723"/>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Tree>
    <p:extLst>
      <p:ext uri="{BB962C8B-B14F-4D97-AF65-F5344CB8AC3E}">
        <p14:creationId xmlns:p14="http://schemas.microsoft.com/office/powerpoint/2010/main" val="3778955510"/>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1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63898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61052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2">
          <p15:clr>
            <a:srgbClr val="A4A3A4"/>
          </p15:clr>
        </p15:guide>
        <p15:guide id="28" pos="3840">
          <p15:clr>
            <a:srgbClr val="F26B43"/>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1371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14567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55408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2x1-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14105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4937">
          <p15:clr>
            <a:srgbClr val="A4A3A4"/>
          </p15:clr>
        </p15:guide>
        <p15:guide id="21" pos="5120">
          <p15:clr>
            <a:srgbClr val="A4A3A4"/>
          </p15:clr>
        </p15:guide>
        <p15:guide id="23" pos="4998">
          <p15:clr>
            <a:srgbClr val="F26B43"/>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Square-righ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71530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543">
          <p15:clr>
            <a:srgbClr val="A4A3A4"/>
          </p15:clr>
        </p15:guide>
        <p15:guide id="21" pos="3726">
          <p15:clr>
            <a:srgbClr val="A4A3A4"/>
          </p15:clr>
        </p15:guide>
        <p15:guide id="22" pos="2048">
          <p15:clr>
            <a:srgbClr val="A4A3A4"/>
          </p15:clr>
        </p15:guide>
        <p15:guide id="23" pos="1865">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8"/>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128443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Square-lef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2719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954">
          <p15:clr>
            <a:srgbClr val="A4A3A4"/>
          </p15:clr>
        </p15:guide>
        <p15:guide id="21" pos="4137">
          <p15:clr>
            <a:srgbClr val="A4A3A4"/>
          </p15:clr>
        </p15:guide>
        <p15:guide id="22" pos="5816">
          <p15:clr>
            <a:srgbClr val="A4A3A4"/>
          </p15:clr>
        </p15:guide>
        <p15:guide id="23" pos="5633">
          <p15:clr>
            <a:srgbClr val="A4A3A4"/>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Vertical 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05109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1_Vertical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7821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7" orient="horz" pos="2880">
          <p15:clr>
            <a:srgbClr val="A4A3A4"/>
          </p15:clr>
        </p15:guide>
        <p15:guide id="8" orient="horz" pos="1622">
          <p15:clr>
            <a:srgbClr val="A4A3A4"/>
          </p15:clr>
        </p15:guide>
        <p15:guide id="9" orient="horz" pos="2696">
          <p15:clr>
            <a:srgbClr val="A4A3A4"/>
          </p15:clr>
        </p15:guide>
        <p15:guide id="10" orient="horz" pos="2758">
          <p15:clr>
            <a:srgbClr val="F26B43"/>
          </p15:clr>
        </p15:guide>
        <p15:guide id="11" orient="horz" pos="1438">
          <p15:clr>
            <a:srgbClr val="A4A3A4"/>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Vertical 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94394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9" orient="horz" pos="1125">
          <p15:clr>
            <a:srgbClr val="A4A3A4"/>
          </p15:clr>
        </p15:guide>
        <p15:guide id="10" orient="horz" pos="1263">
          <p15:clr>
            <a:srgbClr val="F26B43"/>
          </p15:clr>
        </p15:guide>
        <p15:guide id="11" orient="horz" pos="1308">
          <p15:clr>
            <a:srgbClr val="A4A3A4"/>
          </p15:clr>
        </p15:guide>
        <p15:guide id="12" orient="horz" pos="3009">
          <p15:clr>
            <a:srgbClr val="A4A3A4"/>
          </p15:clr>
        </p15:guide>
        <p15:guide id="13" orient="horz" pos="3054">
          <p15:clr>
            <a:srgbClr val="F26B43"/>
          </p15:clr>
        </p15:guide>
        <p15:guide id="14" orient="horz" pos="3192">
          <p15:clr>
            <a:srgbClr val="A4A3A4"/>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4x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26962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15" pos="3840">
          <p15:clr>
            <a:srgbClr val="F26B43"/>
          </p15:clr>
        </p15:guide>
        <p15:guide id="16" pos="2105">
          <p15:clr>
            <a:srgbClr val="F26B43"/>
          </p15:clr>
        </p15:guide>
        <p15:guide id="17" pos="5575">
          <p15:clr>
            <a:srgbClr val="F26B43"/>
          </p15:clr>
        </p15:guide>
        <p15:guide id="18" pos="5529">
          <p15:clr>
            <a:srgbClr val="A4A3A4"/>
          </p15:clr>
        </p15:guide>
        <p15:guide id="19" pos="2150">
          <p15:clr>
            <a:srgbClr val="A4A3A4"/>
          </p15:clr>
        </p15:guide>
        <p15:guide id="20" pos="1967">
          <p15:clr>
            <a:srgbClr val="A4A3A4"/>
          </p15:clr>
        </p15:guide>
        <p15:guide id="21" pos="5714">
          <p15:clr>
            <a:srgbClr val="A4A3A4"/>
          </p15:clr>
        </p15:guide>
        <p15:guide id="22" pos="3749">
          <p15:clr>
            <a:srgbClr val="A4A3A4"/>
          </p15:clr>
        </p15:guide>
        <p15:guide id="23" pos="3932">
          <p15:clr>
            <a:srgbClr val="A4A3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Vertical 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37820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8" orient="horz" pos="1622">
          <p15:clr>
            <a:srgbClr val="A4A3A4"/>
          </p15:clr>
        </p15:guide>
        <p15:guide id="11" orient="horz" pos="1438">
          <p15:clr>
            <a:srgbClr val="A4A3A4"/>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Vertical 2x1-column">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70705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7" orient="horz" pos="2880">
          <p15:clr>
            <a:srgbClr val="A4A3A4"/>
          </p15:clr>
        </p15:guide>
        <p15:guide id="9" orient="horz" pos="2696">
          <p15:clr>
            <a:srgbClr val="A4A3A4"/>
          </p15:clr>
        </p15:guide>
        <p15:guide id="10" orient="horz" pos="2758">
          <p15:clr>
            <a:srgbClr val="F26B43"/>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6176905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920911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337387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56722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6650107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2628813192"/>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840914075"/>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858204283"/>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976673091"/>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182242401"/>
      </p:ext>
    </p:extLst>
  </p:cSld>
  <p:clrMapOvr>
    <a:masterClrMapping/>
  </p:clrMapOvr>
  <p:transition>
    <p:fade/>
  </p:transition>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_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3" y="2145841"/>
            <a:ext cx="5555966" cy="758022"/>
          </a:xfrm>
          <a:prstGeom prst="rect">
            <a:avLst/>
          </a:prstGeom>
        </p:spPr>
        <p:txBody>
          <a:bodyPr vert="horz" wrap="square" lIns="0" tIns="164592" rIns="0" bIns="0" rtlCol="0" anchor="t">
            <a:noAutofit/>
          </a:bodyPr>
          <a:lstStyle>
            <a:lvl1pPr>
              <a:defRPr sz="5190"/>
            </a:lvl1pPr>
          </a:lstStyle>
          <a:p>
            <a:r>
              <a:rPr lang="en-US"/>
              <a:t>Photo layout 1</a:t>
            </a:r>
          </a:p>
        </p:txBody>
      </p:sp>
    </p:spTree>
    <p:extLst>
      <p:ext uri="{BB962C8B-B14F-4D97-AF65-F5344CB8AC3E}">
        <p14:creationId xmlns:p14="http://schemas.microsoft.com/office/powerpoint/2010/main" val="2362164574"/>
      </p:ext>
    </p:extLst>
  </p:cSld>
  <p:clrMapOvr>
    <a:masterClrMapping/>
  </p:clrMapOvr>
  <p:transition>
    <p:fade/>
  </p:transition>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Tree>
    <p:extLst>
      <p:ext uri="{BB962C8B-B14F-4D97-AF65-F5344CB8AC3E}">
        <p14:creationId xmlns:p14="http://schemas.microsoft.com/office/powerpoint/2010/main" val="1471465796"/>
      </p:ext>
    </p:extLst>
  </p:cSld>
  <p:clrMapOvr>
    <a:masterClrMapping/>
  </p:clrMapOvr>
  <p:transition>
    <p:fade/>
  </p:transition>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2401128741"/>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16870384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54211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0060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426579656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971541625"/>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4128054492"/>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3681138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4360825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8171594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pic>
        <p:nvPicPr>
          <p:cNvPr id="6" name="Picture 5" descr="A view of a city at night&#10;&#10;Description automatically generated">
            <a:extLst>
              <a:ext uri="{FF2B5EF4-FFF2-40B4-BE49-F238E27FC236}">
                <a16:creationId xmlns:a16="http://schemas.microsoft.com/office/drawing/2014/main" id="{9C73A644-AD13-433D-9D17-C327D8BC5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620000"/>
          </a:xfrm>
          <a:prstGeom prst="rect">
            <a:avLst/>
          </a:prstGeom>
        </p:spPr>
      </p:pic>
    </p:spTree>
    <p:extLst>
      <p:ext uri="{BB962C8B-B14F-4D97-AF65-F5344CB8AC3E}">
        <p14:creationId xmlns:p14="http://schemas.microsoft.com/office/powerpoint/2010/main" val="7103222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316704"/>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2634422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643775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441408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A6A05515-E6CD-421C-9333-F1FBA87A8217}"/>
              </a:ext>
            </a:extLst>
          </p:cNvPr>
          <p:cNvCxnSpPr>
            <a:cxnSpLocks/>
          </p:cNvCxnSpPr>
          <p:nvPr userDrawn="1"/>
        </p:nvCxnSpPr>
        <p:spPr bwMode="auto">
          <a:xfrm flipV="1">
            <a:off x="2403787" y="5077948"/>
            <a:ext cx="9344616" cy="12393"/>
          </a:xfrm>
          <a:prstGeom prst="straightConnector1">
            <a:avLst/>
          </a:prstGeom>
          <a:noFill/>
          <a:ln w="19050" cap="flat" cmpd="sng" algn="ctr">
            <a:solidFill>
              <a:srgbClr val="5C005C"/>
            </a:solidFill>
            <a:prstDash val="solid"/>
            <a:round/>
            <a:headEnd type="arrow" w="med" len="med"/>
            <a:tailEnd type="arrow" w="med" len="med"/>
          </a:ln>
          <a:effectLst/>
        </p:spPr>
      </p:cxnSp>
      <p:cxnSp>
        <p:nvCxnSpPr>
          <p:cNvPr id="14" name="Straight Arrow Connector 13">
            <a:extLst>
              <a:ext uri="{FF2B5EF4-FFF2-40B4-BE49-F238E27FC236}">
                <a16:creationId xmlns:a16="http://schemas.microsoft.com/office/drawing/2014/main" id="{0977B10D-F06D-4F3F-8C3E-E3C802537C55}"/>
              </a:ext>
            </a:extLst>
          </p:cNvPr>
          <p:cNvCxnSpPr>
            <a:cxnSpLocks/>
          </p:cNvCxnSpPr>
          <p:nvPr userDrawn="1"/>
        </p:nvCxnSpPr>
        <p:spPr bwMode="auto">
          <a:xfrm>
            <a:off x="2403787" y="3809662"/>
            <a:ext cx="9326140" cy="0"/>
          </a:xfrm>
          <a:prstGeom prst="straightConnector1">
            <a:avLst/>
          </a:prstGeom>
          <a:noFill/>
          <a:ln w="19050" cap="flat" cmpd="sng" algn="ctr">
            <a:solidFill>
              <a:schemeClr val="accent5"/>
            </a:solidFill>
            <a:prstDash val="solid"/>
            <a:round/>
            <a:headEnd type="arrow" w="med" len="med"/>
            <a:tailEnd type="arrow" w="med" len="med"/>
          </a:ln>
          <a:effectLst/>
        </p:spPr>
      </p:cxnSp>
      <p:cxnSp>
        <p:nvCxnSpPr>
          <p:cNvPr id="15" name="Straight Arrow Connector 14">
            <a:extLst>
              <a:ext uri="{FF2B5EF4-FFF2-40B4-BE49-F238E27FC236}">
                <a16:creationId xmlns:a16="http://schemas.microsoft.com/office/drawing/2014/main" id="{36C04CCF-122F-4E4C-A39D-FA8141BA108C}"/>
              </a:ext>
            </a:extLst>
          </p:cNvPr>
          <p:cNvCxnSpPr>
            <a:cxnSpLocks/>
          </p:cNvCxnSpPr>
          <p:nvPr userDrawn="1"/>
        </p:nvCxnSpPr>
        <p:spPr bwMode="auto">
          <a:xfrm flipV="1">
            <a:off x="2435317" y="1889357"/>
            <a:ext cx="9340843" cy="9129"/>
          </a:xfrm>
          <a:prstGeom prst="straightConnector1">
            <a:avLst/>
          </a:prstGeom>
          <a:noFill/>
          <a:ln w="19050" cap="flat" cmpd="sng" algn="ctr">
            <a:solidFill>
              <a:schemeClr val="accent1"/>
            </a:solidFill>
            <a:prstDash val="solid"/>
            <a:round/>
            <a:headEnd type="arrow" w="med" len="med"/>
            <a:tailEnd type="arrow" w="med" len="med"/>
          </a:ln>
          <a:effectLst/>
        </p:spPr>
      </p:cxnSp>
      <p:cxnSp>
        <p:nvCxnSpPr>
          <p:cNvPr id="16" name="Straight Arrow Connector 15">
            <a:extLst>
              <a:ext uri="{FF2B5EF4-FFF2-40B4-BE49-F238E27FC236}">
                <a16:creationId xmlns:a16="http://schemas.microsoft.com/office/drawing/2014/main" id="{99E3F8E0-7879-47AA-BD96-477F8113234C}"/>
              </a:ext>
            </a:extLst>
          </p:cNvPr>
          <p:cNvCxnSpPr>
            <a:cxnSpLocks/>
          </p:cNvCxnSpPr>
          <p:nvPr userDrawn="1"/>
        </p:nvCxnSpPr>
        <p:spPr bwMode="auto">
          <a:xfrm>
            <a:off x="2411471" y="3175519"/>
            <a:ext cx="9347545" cy="0"/>
          </a:xfrm>
          <a:prstGeom prst="straightConnector1">
            <a:avLst/>
          </a:prstGeom>
          <a:noFill/>
          <a:ln w="19050" cap="flat" cmpd="sng" algn="ctr">
            <a:solidFill>
              <a:schemeClr val="accent2"/>
            </a:solidFill>
            <a:prstDash val="solid"/>
            <a:round/>
            <a:headEnd type="arrow" w="med" len="med"/>
            <a:tailEnd type="arrow" w="med" len="med"/>
          </a:ln>
          <a:effectLst/>
        </p:spPr>
      </p:cxnSp>
      <p:cxnSp>
        <p:nvCxnSpPr>
          <p:cNvPr id="17" name="Straight Arrow Connector 16">
            <a:extLst>
              <a:ext uri="{FF2B5EF4-FFF2-40B4-BE49-F238E27FC236}">
                <a16:creationId xmlns:a16="http://schemas.microsoft.com/office/drawing/2014/main" id="{FB8CDFA1-F0E9-4258-89DA-E330F7FE7C07}"/>
              </a:ext>
            </a:extLst>
          </p:cNvPr>
          <p:cNvCxnSpPr>
            <a:cxnSpLocks/>
          </p:cNvCxnSpPr>
          <p:nvPr userDrawn="1"/>
        </p:nvCxnSpPr>
        <p:spPr bwMode="auto">
          <a:xfrm>
            <a:off x="2403787" y="4443805"/>
            <a:ext cx="9351436" cy="0"/>
          </a:xfrm>
          <a:prstGeom prst="straightConnector1">
            <a:avLst/>
          </a:prstGeom>
          <a:noFill/>
          <a:ln w="19050" cap="flat" cmpd="sng" algn="ctr">
            <a:solidFill>
              <a:srgbClr val="5C2D93"/>
            </a:solidFill>
            <a:prstDash val="solid"/>
            <a:round/>
            <a:headEnd type="arrow" w="med" len="med"/>
            <a:tailEnd type="arrow" w="med" len="med"/>
          </a:ln>
          <a:effectLst/>
        </p:spPr>
      </p:cxnSp>
      <p:cxnSp>
        <p:nvCxnSpPr>
          <p:cNvPr id="18" name="Straight Arrow Connector 17">
            <a:extLst>
              <a:ext uri="{FF2B5EF4-FFF2-40B4-BE49-F238E27FC236}">
                <a16:creationId xmlns:a16="http://schemas.microsoft.com/office/drawing/2014/main" id="{301211B5-90BF-46C0-8E18-2A67D3E300AD}"/>
              </a:ext>
            </a:extLst>
          </p:cNvPr>
          <p:cNvCxnSpPr>
            <a:cxnSpLocks/>
          </p:cNvCxnSpPr>
          <p:nvPr userDrawn="1"/>
        </p:nvCxnSpPr>
        <p:spPr bwMode="auto">
          <a:xfrm>
            <a:off x="2403787" y="6384695"/>
            <a:ext cx="9338315" cy="8547"/>
          </a:xfrm>
          <a:prstGeom prst="straightConnector1">
            <a:avLst/>
          </a:prstGeom>
          <a:noFill/>
          <a:ln w="19050" cap="flat" cmpd="sng" algn="ctr">
            <a:solidFill>
              <a:srgbClr val="008272"/>
            </a:solidFill>
            <a:prstDash val="solid"/>
            <a:round/>
            <a:headEnd type="arrow" w="med" len="med"/>
            <a:tailEnd type="arrow" w="med" len="med"/>
          </a:ln>
          <a:effectLst/>
        </p:spPr>
      </p:cxnSp>
      <p:cxnSp>
        <p:nvCxnSpPr>
          <p:cNvPr id="19" name="Straight Arrow Connector 18">
            <a:extLst>
              <a:ext uri="{FF2B5EF4-FFF2-40B4-BE49-F238E27FC236}">
                <a16:creationId xmlns:a16="http://schemas.microsoft.com/office/drawing/2014/main" id="{5A9EE08D-46DF-4779-9963-3732DC69718A}"/>
              </a:ext>
            </a:extLst>
          </p:cNvPr>
          <p:cNvCxnSpPr>
            <a:cxnSpLocks/>
          </p:cNvCxnSpPr>
          <p:nvPr userDrawn="1"/>
        </p:nvCxnSpPr>
        <p:spPr bwMode="auto">
          <a:xfrm flipV="1">
            <a:off x="2403787" y="2532629"/>
            <a:ext cx="9340843" cy="8747"/>
          </a:xfrm>
          <a:prstGeom prst="straightConnector1">
            <a:avLst/>
          </a:prstGeom>
          <a:noFill/>
          <a:ln w="19050" cap="flat" cmpd="sng" algn="ctr">
            <a:solidFill>
              <a:srgbClr val="107C10"/>
            </a:solidFill>
            <a:prstDash val="solid"/>
            <a:round/>
            <a:headEnd type="arrow" w="med" len="med"/>
            <a:tailEnd type="arrow" w="med" len="med"/>
          </a:ln>
          <a:effectLst/>
        </p:spPr>
      </p:cxnSp>
      <p:cxnSp>
        <p:nvCxnSpPr>
          <p:cNvPr id="21" name="Straight Arrow Connector 20">
            <a:extLst>
              <a:ext uri="{FF2B5EF4-FFF2-40B4-BE49-F238E27FC236}">
                <a16:creationId xmlns:a16="http://schemas.microsoft.com/office/drawing/2014/main" id="{2E8C40D2-AE04-4723-924B-146A22E01EEA}"/>
              </a:ext>
            </a:extLst>
          </p:cNvPr>
          <p:cNvCxnSpPr>
            <a:cxnSpLocks/>
          </p:cNvCxnSpPr>
          <p:nvPr userDrawn="1"/>
        </p:nvCxnSpPr>
        <p:spPr bwMode="auto">
          <a:xfrm flipV="1">
            <a:off x="2435316" y="1246085"/>
            <a:ext cx="9340843" cy="9129"/>
          </a:xfrm>
          <a:prstGeom prst="straightConnector1">
            <a:avLst/>
          </a:prstGeom>
          <a:noFill/>
          <a:ln w="19050" cap="flat" cmpd="sng" algn="ctr">
            <a:solidFill>
              <a:schemeClr val="tx1"/>
            </a:solidFill>
            <a:prstDash val="solid"/>
            <a:round/>
            <a:headEnd type="arrow" w="med" len="med"/>
            <a:tailEnd type="arrow" w="med" len="med"/>
          </a:ln>
          <a:effectLst/>
        </p:spPr>
      </p:cxnSp>
      <p:graphicFrame>
        <p:nvGraphicFramePr>
          <p:cNvPr id="22" name="Table 2">
            <a:extLst>
              <a:ext uri="{FF2B5EF4-FFF2-40B4-BE49-F238E27FC236}">
                <a16:creationId xmlns:a16="http://schemas.microsoft.com/office/drawing/2014/main" id="{AD86CD40-30C4-49D2-82BB-7C4136C1D85E}"/>
              </a:ext>
            </a:extLst>
          </p:cNvPr>
          <p:cNvGraphicFramePr>
            <a:graphicFrameLocks noGrp="1"/>
          </p:cNvGraphicFramePr>
          <p:nvPr userDrawn="1"/>
        </p:nvGraphicFramePr>
        <p:xfrm>
          <a:off x="336322" y="714375"/>
          <a:ext cx="11519356" cy="5994740"/>
        </p:xfrm>
        <a:graphic>
          <a:graphicData uri="http://schemas.openxmlformats.org/drawingml/2006/table">
            <a:tbl>
              <a:tblPr firstRow="1" bandRow="1"/>
              <a:tblGrid>
                <a:gridCol w="2083640">
                  <a:extLst>
                    <a:ext uri="{9D8B030D-6E8A-4147-A177-3AD203B41FA5}">
                      <a16:colId xmlns:a16="http://schemas.microsoft.com/office/drawing/2014/main" val="20000"/>
                    </a:ext>
                  </a:extLst>
                </a:gridCol>
                <a:gridCol w="2358929">
                  <a:extLst>
                    <a:ext uri="{9D8B030D-6E8A-4147-A177-3AD203B41FA5}">
                      <a16:colId xmlns:a16="http://schemas.microsoft.com/office/drawing/2014/main" val="20005"/>
                    </a:ext>
                  </a:extLst>
                </a:gridCol>
                <a:gridCol w="2358929">
                  <a:extLst>
                    <a:ext uri="{9D8B030D-6E8A-4147-A177-3AD203B41FA5}">
                      <a16:colId xmlns:a16="http://schemas.microsoft.com/office/drawing/2014/main" val="20006"/>
                    </a:ext>
                  </a:extLst>
                </a:gridCol>
                <a:gridCol w="2358929">
                  <a:extLst>
                    <a:ext uri="{9D8B030D-6E8A-4147-A177-3AD203B41FA5}">
                      <a16:colId xmlns:a16="http://schemas.microsoft.com/office/drawing/2014/main" val="2348878837"/>
                    </a:ext>
                  </a:extLst>
                </a:gridCol>
                <a:gridCol w="2358929">
                  <a:extLst>
                    <a:ext uri="{9D8B030D-6E8A-4147-A177-3AD203B41FA5}">
                      <a16:colId xmlns:a16="http://schemas.microsoft.com/office/drawing/2014/main" val="4146458640"/>
                    </a:ext>
                  </a:extLst>
                </a:gridCol>
              </a:tblGrid>
              <a:tr h="252927">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algn="ctr"/>
                      <a:endParaRPr lang="en-US" sz="800" b="0" i="1" u="sng">
                        <a:gradFill>
                          <a:gsLst>
                            <a:gs pos="1250">
                              <a:schemeClr val="bg1"/>
                            </a:gs>
                            <a:gs pos="100000">
                              <a:schemeClr val="bg1"/>
                            </a:gs>
                          </a:gsLst>
                          <a:lin ang="5400000" scaled="0"/>
                        </a:gradFill>
                      </a:endParaRPr>
                    </a:p>
                  </a:txBody>
                  <a:tcPr marL="0" marR="0" marT="0" marB="0" anchor="ctr">
                    <a:lnL w="12700" cmpd="sng">
                      <a:noFill/>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algn="ctr"/>
                      <a:r>
                        <a:rPr lang="en-US" sz="1000" b="1" kern="1200">
                          <a:gradFill>
                            <a:gsLst>
                              <a:gs pos="1250">
                                <a:schemeClr val="tx1"/>
                              </a:gs>
                              <a:gs pos="100000">
                                <a:schemeClr val="tx1"/>
                              </a:gs>
                            </a:gsLst>
                            <a:lin ang="5400000" scaled="0"/>
                          </a:gradFill>
                          <a:latin typeface="+mn-lt"/>
                          <a:ea typeface="+mn-ea"/>
                          <a:cs typeface="+mn-cs"/>
                        </a:rPr>
                        <a:t>APRIL</a:t>
                      </a:r>
                    </a:p>
                  </a:txBody>
                  <a:tcPr marL="68951" marR="68951" marT="34476" marB="34476"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algn="ctr"/>
                      <a:r>
                        <a:rPr lang="en-US" sz="1000" b="1" kern="1200">
                          <a:gradFill>
                            <a:gsLst>
                              <a:gs pos="1250">
                                <a:schemeClr val="tx1"/>
                              </a:gs>
                              <a:gs pos="100000">
                                <a:schemeClr val="tx1"/>
                              </a:gs>
                            </a:gsLst>
                            <a:lin ang="5400000" scaled="0"/>
                          </a:gradFill>
                          <a:latin typeface="+mn-lt"/>
                          <a:ea typeface="+mn-ea"/>
                          <a:cs typeface="+mn-cs"/>
                        </a:rPr>
                        <a:t>MAY</a:t>
                      </a:r>
                    </a:p>
                  </a:txBody>
                  <a:tcPr marL="68951" marR="68951" marT="34476" marB="34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algn="ctr"/>
                      <a:r>
                        <a:rPr lang="en-US" sz="1000" b="1" kern="1200">
                          <a:gradFill>
                            <a:gsLst>
                              <a:gs pos="1250">
                                <a:schemeClr val="tx1"/>
                              </a:gs>
                              <a:gs pos="100000">
                                <a:schemeClr val="tx1"/>
                              </a:gs>
                            </a:gsLst>
                            <a:lin ang="5400000" scaled="0"/>
                          </a:gradFill>
                          <a:latin typeface="+mn-lt"/>
                          <a:ea typeface="+mn-ea"/>
                          <a:cs typeface="+mn-cs"/>
                        </a:rPr>
                        <a:t>JUNE</a:t>
                      </a:r>
                    </a:p>
                  </a:txBody>
                  <a:tcPr marL="68951" marR="68951" marT="34476" marB="34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algn="ctr"/>
                      <a:r>
                        <a:rPr lang="en-US" sz="1000" b="1" kern="1200">
                          <a:gradFill>
                            <a:gsLst>
                              <a:gs pos="1250">
                                <a:schemeClr val="tx1"/>
                              </a:gs>
                              <a:gs pos="100000">
                                <a:schemeClr val="tx1"/>
                              </a:gs>
                            </a:gsLst>
                            <a:lin ang="5400000" scaled="0"/>
                          </a:gradFill>
                          <a:latin typeface="+mn-lt"/>
                          <a:ea typeface="+mn-ea"/>
                          <a:cs typeface="+mn-cs"/>
                        </a:rPr>
                        <a:t>JULY</a:t>
                      </a:r>
                    </a:p>
                  </a:txBody>
                  <a:tcPr marL="68951" marR="68951" marT="34476" marB="34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6444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1"/>
                          </a:solidFill>
                          <a:effectLst/>
                          <a:uLnTx/>
                          <a:uFillTx/>
                          <a:latin typeface="+mn-lt"/>
                          <a:ea typeface="+mn-ea"/>
                          <a:cs typeface="+mn-cs"/>
                        </a:rPr>
                        <a:t>Executive Timeline</a:t>
                      </a:r>
                    </a:p>
                  </a:txBody>
                  <a:tcPr marL="182880" marR="34476" marT="0" marB="0" anchor="ctr">
                    <a:lnL w="762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1"/>
                    </a:p>
                  </a:txBody>
                  <a:tcPr marL="68951" marR="68951" marT="34476" marB="34476" anchor="ctr">
                    <a:lnL w="6350" cap="flat" cmpd="sng" algn="ctr">
                      <a:no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1"/>
                    </a:p>
                  </a:txBody>
                  <a:tcPr marL="68951" marR="68951"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1"/>
                    </a:p>
                  </a:txBody>
                  <a:tcPr marL="68951" marR="68951"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1"/>
                    </a:p>
                  </a:txBody>
                  <a:tcPr marL="68951" marR="68951"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2883441"/>
                  </a:ext>
                </a:extLst>
              </a:tr>
              <a:tr h="6444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1250">
                                <a:schemeClr val="accent1"/>
                              </a:gs>
                              <a:gs pos="100000">
                                <a:schemeClr val="accent1"/>
                              </a:gs>
                            </a:gsLst>
                            <a:lin ang="5400000" scaled="0"/>
                          </a:gradFill>
                          <a:effectLst/>
                          <a:uLnTx/>
                          <a:uFillTx/>
                          <a:latin typeface="+mn-lt"/>
                          <a:ea typeface="+mn-ea"/>
                          <a:cs typeface="+mn-cs"/>
                        </a:rPr>
                        <a:t>Revenue &amp; </a:t>
                      </a:r>
                      <a:r>
                        <a:rPr kumimoji="0" lang="en-US" sz="900" b="1" i="0" u="none" strike="noStrike" kern="1200" cap="none" spc="0" normalizeH="0" baseline="0" noProof="0" err="1">
                          <a:ln>
                            <a:noFill/>
                          </a:ln>
                          <a:gradFill>
                            <a:gsLst>
                              <a:gs pos="1250">
                                <a:schemeClr val="accent1"/>
                              </a:gs>
                              <a:gs pos="100000">
                                <a:schemeClr val="accent1"/>
                              </a:gs>
                            </a:gsLst>
                            <a:lin ang="5400000" scaled="0"/>
                          </a:gradFill>
                          <a:effectLst/>
                          <a:uLnTx/>
                          <a:uFillTx/>
                          <a:latin typeface="+mn-lt"/>
                          <a:ea typeface="+mn-ea"/>
                          <a:cs typeface="+mn-cs"/>
                        </a:rPr>
                        <a:t>Opex</a:t>
                      </a:r>
                      <a:r>
                        <a:rPr kumimoji="0" lang="en-US" sz="900" b="1" i="0" u="none" strike="noStrike" kern="1200" cap="none" spc="0" normalizeH="0" baseline="0" noProof="0">
                          <a:ln>
                            <a:noFill/>
                          </a:ln>
                          <a:gradFill>
                            <a:gsLst>
                              <a:gs pos="1250">
                                <a:schemeClr val="accent1"/>
                              </a:gs>
                              <a:gs pos="100000">
                                <a:schemeClr val="accent1"/>
                              </a:gs>
                            </a:gsLst>
                            <a:lin ang="5400000" scaled="0"/>
                          </a:gradFill>
                          <a:effectLst/>
                          <a:uLnTx/>
                          <a:uFillTx/>
                          <a:latin typeface="+mn-lt"/>
                          <a:ea typeface="+mn-ea"/>
                          <a:cs typeface="+mn-cs"/>
                        </a:rPr>
                        <a:t> Planning </a:t>
                      </a:r>
                    </a:p>
                  </a:txBody>
                  <a:tcPr marL="182880" marR="34476" marT="0" marB="0" anchor="ctr">
                    <a:lnL w="7620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1"/>
                    </a:p>
                  </a:txBody>
                  <a:tcPr marL="68951" marR="68951" marT="34476" marB="34476" anchor="ctr">
                    <a:lnL w="6350" cap="flat" cmpd="sng" algn="ctr">
                      <a:no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1"/>
                    </a:p>
                  </a:txBody>
                  <a:tcPr marL="68951" marR="68951"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1"/>
                    </a:p>
                  </a:txBody>
                  <a:tcPr marL="68951" marR="68951"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1"/>
                    </a:p>
                  </a:txBody>
                  <a:tcPr marL="68951" marR="68951"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4466">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marL="0" marR="0" lvl="0" indent="0" algn="l" defTabSz="96009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07C10"/>
                          </a:solidFill>
                          <a:effectLst/>
                          <a:uLnTx/>
                          <a:uFillTx/>
                          <a:latin typeface="+mn-lt"/>
                          <a:ea typeface="+mn-ea"/>
                          <a:cs typeface="+mn-cs"/>
                        </a:rPr>
                        <a:t>Scorecard</a:t>
                      </a:r>
                      <a:r>
                        <a:rPr kumimoji="0" lang="en-US" sz="900" b="1" i="0" u="none" strike="noStrike" kern="1200" cap="none" spc="0" normalizeH="0" baseline="0" noProof="0">
                          <a:ln>
                            <a:noFill/>
                          </a:ln>
                          <a:gradFill>
                            <a:gsLst>
                              <a:gs pos="1250">
                                <a:schemeClr val="accent3"/>
                              </a:gs>
                              <a:gs pos="100000">
                                <a:schemeClr val="accent3"/>
                              </a:gs>
                            </a:gsLst>
                            <a:lin ang="5400000" scaled="0"/>
                          </a:gradFill>
                          <a:effectLst/>
                          <a:uLnTx/>
                          <a:uFillTx/>
                          <a:latin typeface="+mn-lt"/>
                          <a:ea typeface="+mn-ea"/>
                          <a:cs typeface="+mn-cs"/>
                        </a:rPr>
                        <a:t> </a:t>
                      </a:r>
                    </a:p>
                  </a:txBody>
                  <a:tcPr marL="182880" marR="34476" marT="0" marB="0" anchor="ctr">
                    <a:lnL w="76200" cap="flat" cmpd="sng" algn="ctr">
                      <a:solidFill>
                        <a:srgbClr val="107C1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marL="171450" indent="-171450">
                        <a:spcBef>
                          <a:spcPts val="300"/>
                        </a:spcBef>
                        <a:buFont typeface="+mj-lt"/>
                        <a:buAutoNum type="arabicPeriod"/>
                        <a:tabLst>
                          <a:tab pos="171450" algn="l"/>
                        </a:tabLst>
                      </a:pPr>
                      <a:endParaRPr lang="en-US" sz="800" i="0">
                        <a:solidFill>
                          <a:schemeClr val="tx1"/>
                        </a:solidFill>
                      </a:endParaRPr>
                    </a:p>
                  </a:txBody>
                  <a:tcPr marL="34476" marR="34476" marT="34476" marB="34476" anchor="ctr">
                    <a:lnL w="6350" cap="flat" cmpd="sng" algn="ctr">
                      <a:no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marL="0" indent="0">
                        <a:spcBef>
                          <a:spcPts val="300"/>
                        </a:spcBef>
                        <a:buFont typeface="+mj-lt"/>
                        <a:buNone/>
                        <a:tabLst>
                          <a:tab pos="171450" algn="l"/>
                        </a:tabLst>
                      </a:pPr>
                      <a:endParaRPr lang="en-US" sz="800" i="0" kern="1200">
                        <a:solidFill>
                          <a:schemeClr val="tx1"/>
                        </a:solidFill>
                        <a:latin typeface="+mn-lt"/>
                        <a:ea typeface="+mn-ea"/>
                        <a:cs typeface="+mn-cs"/>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marL="171450" indent="-171450">
                        <a:spcBef>
                          <a:spcPts val="300"/>
                        </a:spcBef>
                        <a:buFont typeface="+mj-lt"/>
                        <a:buAutoNum type="arabicPeriod"/>
                        <a:tabLst>
                          <a:tab pos="171450" algn="l"/>
                        </a:tabLst>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marL="0" indent="0">
                        <a:spcBef>
                          <a:spcPts val="300"/>
                        </a:spcBef>
                        <a:buFont typeface="+mj-lt"/>
                        <a:buNone/>
                        <a:tabLst>
                          <a:tab pos="171450" algn="l"/>
                        </a:tabLst>
                      </a:pPr>
                      <a:endParaRPr lang="en-US" sz="800" b="1" i="0">
                        <a:solidFill>
                          <a:schemeClr val="tx1"/>
                        </a:solidFill>
                      </a:endParaRPr>
                    </a:p>
                    <a:p>
                      <a:pPr marL="0" indent="0">
                        <a:spcBef>
                          <a:spcPts val="300"/>
                        </a:spcBef>
                        <a:buFont typeface="+mj-lt"/>
                        <a:buNone/>
                        <a:tabLst>
                          <a:tab pos="171450" algn="l"/>
                        </a:tabLst>
                      </a:pPr>
                      <a:endParaRPr lang="en-US" sz="800" b="1" i="0">
                        <a:solidFill>
                          <a:schemeClr val="tx1"/>
                        </a:solidFill>
                      </a:endParaRPr>
                    </a:p>
                    <a:p>
                      <a:pPr marL="0" indent="0">
                        <a:spcBef>
                          <a:spcPts val="300"/>
                        </a:spcBef>
                        <a:buFont typeface="+mj-lt"/>
                        <a:buNone/>
                        <a:tabLst>
                          <a:tab pos="171450" algn="l"/>
                        </a:tabLst>
                      </a:pPr>
                      <a:endParaRPr lang="en-US" sz="800" b="1"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863782"/>
                  </a:ext>
                </a:extLst>
              </a:tr>
              <a:tr h="644466">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marL="0" marR="0" lvl="0" indent="0" algn="l" defTabSz="864860" rtl="0" eaLnBrk="1" fontAlgn="base"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gradFill>
                            <a:gsLst>
                              <a:gs pos="1250">
                                <a:schemeClr val="accent2"/>
                              </a:gs>
                              <a:gs pos="100000">
                                <a:schemeClr val="accent2"/>
                              </a:gs>
                            </a:gsLst>
                            <a:lin ang="5400000" scaled="0"/>
                          </a:gradFill>
                          <a:effectLst/>
                          <a:uLnTx/>
                          <a:uFillTx/>
                          <a:latin typeface="+mn-lt"/>
                          <a:ea typeface="+mn-ea"/>
                          <a:cs typeface="+mn-cs"/>
                        </a:rPr>
                        <a:t>Blueprint</a:t>
                      </a:r>
                    </a:p>
                  </a:txBody>
                  <a:tcPr marL="182880" marR="34476" marT="0" marB="0" anchor="ctr">
                    <a:lnL w="76200" cap="flat" cmpd="sng" algn="ctr">
                      <a:solidFill>
                        <a:schemeClr val="accent2"/>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marL="171450" indent="-171450">
                        <a:spcBef>
                          <a:spcPts val="300"/>
                        </a:spcBef>
                        <a:buFont typeface="+mj-lt"/>
                        <a:buAutoNum type="arabicPeriod"/>
                        <a:tabLst>
                          <a:tab pos="171450" algn="l"/>
                        </a:tabLst>
                      </a:pPr>
                      <a:endParaRPr lang="en-US" sz="800" i="0">
                        <a:solidFill>
                          <a:schemeClr val="tx1"/>
                        </a:solidFill>
                      </a:endParaRPr>
                    </a:p>
                  </a:txBody>
                  <a:tcPr marL="34476" marR="34476" marT="34476" marB="34476" anchor="ctr">
                    <a:lnL w="6350" cap="flat" cmpd="sng" algn="ctr">
                      <a:no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marL="171450" indent="-171450">
                        <a:spcBef>
                          <a:spcPts val="300"/>
                        </a:spcBef>
                        <a:buFont typeface="+mj-lt"/>
                        <a:buAutoNum type="arabicPeriod"/>
                        <a:tabLst>
                          <a:tab pos="171450" algn="l"/>
                        </a:tabLst>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marL="0" indent="0">
                        <a:spcBef>
                          <a:spcPts val="300"/>
                        </a:spcBef>
                        <a:buFont typeface="+mj-lt"/>
                        <a:buNone/>
                        <a:tabLst>
                          <a:tab pos="171450" algn="l"/>
                        </a:tabLst>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tx1"/>
                          </a:solidFill>
                          <a:latin typeface="Segoe UI"/>
                        </a:defRPr>
                      </a:lvl1pPr>
                      <a:lvl2pPr marL="457189" algn="l" defTabSz="914377" rtl="0" eaLnBrk="1" latinLnBrk="0" hangingPunct="1">
                        <a:defRPr sz="1867" kern="1200">
                          <a:solidFill>
                            <a:schemeClr val="tx1"/>
                          </a:solidFill>
                          <a:latin typeface="Segoe UI"/>
                        </a:defRPr>
                      </a:lvl2pPr>
                      <a:lvl3pPr marL="914377" algn="l" defTabSz="914377" rtl="0" eaLnBrk="1" latinLnBrk="0" hangingPunct="1">
                        <a:defRPr sz="1867" kern="1200">
                          <a:solidFill>
                            <a:schemeClr val="tx1"/>
                          </a:solidFill>
                          <a:latin typeface="Segoe UI"/>
                        </a:defRPr>
                      </a:lvl3pPr>
                      <a:lvl4pPr marL="1371566" algn="l" defTabSz="914377" rtl="0" eaLnBrk="1" latinLnBrk="0" hangingPunct="1">
                        <a:defRPr sz="1867" kern="1200">
                          <a:solidFill>
                            <a:schemeClr val="tx1"/>
                          </a:solidFill>
                          <a:latin typeface="Segoe UI"/>
                        </a:defRPr>
                      </a:lvl4pPr>
                      <a:lvl5pPr marL="1828754" algn="l" defTabSz="914377" rtl="0" eaLnBrk="1" latinLnBrk="0" hangingPunct="1">
                        <a:defRPr sz="1867" kern="1200">
                          <a:solidFill>
                            <a:schemeClr val="tx1"/>
                          </a:solidFill>
                          <a:latin typeface="Segoe UI"/>
                        </a:defRPr>
                      </a:lvl5pPr>
                      <a:lvl6pPr marL="2285943" algn="l" defTabSz="914377" rtl="0" eaLnBrk="1" latinLnBrk="0" hangingPunct="1">
                        <a:defRPr sz="1867" kern="1200">
                          <a:solidFill>
                            <a:schemeClr val="tx1"/>
                          </a:solidFill>
                          <a:latin typeface="Segoe UI"/>
                        </a:defRPr>
                      </a:lvl6pPr>
                      <a:lvl7pPr marL="2743131" algn="l" defTabSz="914377" rtl="0" eaLnBrk="1" latinLnBrk="0" hangingPunct="1">
                        <a:defRPr sz="1867" kern="1200">
                          <a:solidFill>
                            <a:schemeClr val="tx1"/>
                          </a:solidFill>
                          <a:latin typeface="Segoe UI"/>
                        </a:defRPr>
                      </a:lvl7pPr>
                      <a:lvl8pPr marL="3200320" algn="l" defTabSz="914377" rtl="0" eaLnBrk="1" latinLnBrk="0" hangingPunct="1">
                        <a:defRPr sz="1867" kern="1200">
                          <a:solidFill>
                            <a:schemeClr val="tx1"/>
                          </a:solidFill>
                          <a:latin typeface="Segoe UI"/>
                        </a:defRPr>
                      </a:lvl8pPr>
                      <a:lvl9pPr marL="3657509" algn="l" defTabSz="914377" rtl="0" eaLnBrk="1" latinLnBrk="0" hangingPunct="1">
                        <a:defRPr sz="1867" kern="1200">
                          <a:solidFill>
                            <a:schemeClr val="tx1"/>
                          </a:solidFill>
                          <a:latin typeface="Segoe UI"/>
                        </a:defRPr>
                      </a:lvl9pPr>
                    </a:lstStyle>
                    <a:p>
                      <a:pPr marL="0" indent="0">
                        <a:spcBef>
                          <a:spcPts val="300"/>
                        </a:spcBef>
                        <a:buFont typeface="+mj-lt"/>
                        <a:buNone/>
                        <a:tabLst>
                          <a:tab pos="171450" algn="l"/>
                        </a:tabLst>
                      </a:pPr>
                      <a:endParaRPr lang="en-US" sz="800" b="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7100784"/>
                  </a:ext>
                </a:extLst>
              </a:tr>
              <a:tr h="644466">
                <a:tc>
                  <a:txBody>
                    <a:bodyPr/>
                    <a:lstStyle/>
                    <a:p>
                      <a:pPr marL="0" marR="0" lvl="0" indent="0" algn="l" defTabSz="96009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1250">
                                <a:schemeClr val="accent5"/>
                              </a:gs>
                              <a:gs pos="100000">
                                <a:schemeClr val="accent5"/>
                              </a:gs>
                            </a:gsLst>
                            <a:lin ang="5400000" scaled="0"/>
                          </a:gradFill>
                          <a:effectLst/>
                          <a:uLnTx/>
                          <a:uFillTx/>
                          <a:latin typeface="+mn-lt"/>
                          <a:ea typeface="+mn-ea"/>
                          <a:cs typeface="+mn-cs"/>
                        </a:rPr>
                        <a:t>Segmentation </a:t>
                      </a:r>
                    </a:p>
                  </a:txBody>
                  <a:tcPr marL="182880" marR="34476" marT="0" marB="0" anchor="ctr">
                    <a:lnL w="762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no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44466">
                <a:tc>
                  <a:txBody>
                    <a:bodyPr/>
                    <a:lstStyle/>
                    <a:p>
                      <a:pPr marL="0" marR="0" lvl="0" indent="0" algn="l" defTabSz="96009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1250">
                                <a:srgbClr val="5C2D93"/>
                              </a:gs>
                              <a:gs pos="100000">
                                <a:srgbClr val="5C2D93"/>
                              </a:gs>
                            </a:gsLst>
                            <a:lin ang="5400000" scaled="0"/>
                          </a:gradFill>
                          <a:effectLst/>
                          <a:uLnTx/>
                          <a:uFillTx/>
                          <a:latin typeface="+mn-lt"/>
                          <a:ea typeface="+mn-ea"/>
                          <a:cs typeface="+mn-cs"/>
                        </a:rPr>
                        <a:t>Territory Management</a:t>
                      </a:r>
                    </a:p>
                  </a:txBody>
                  <a:tcPr marL="182880" marR="34476" marT="0" marB="0" anchor="ctr">
                    <a:lnL w="76200" cap="flat" cmpd="sng" algn="ctr">
                      <a:solidFill>
                        <a:srgbClr val="5C2D93"/>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no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44466">
                <a:tc>
                  <a:txBody>
                    <a:bodyPr/>
                    <a:lstStyle/>
                    <a:p>
                      <a:pPr marL="0" marR="0" lvl="0" indent="0" algn="l" defTabSz="84718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err="1">
                          <a:ln>
                            <a:noFill/>
                          </a:ln>
                          <a:gradFill>
                            <a:gsLst>
                              <a:gs pos="1250">
                                <a:srgbClr val="5C005C"/>
                              </a:gs>
                              <a:gs pos="100000">
                                <a:srgbClr val="5C005C"/>
                              </a:gs>
                            </a:gsLst>
                            <a:lin ang="5400000" scaled="0"/>
                          </a:gradFill>
                          <a:effectLst/>
                          <a:uLnTx/>
                          <a:uFillTx/>
                          <a:latin typeface="+mn-lt"/>
                          <a:ea typeface="+mn-ea"/>
                          <a:cs typeface="+mn-cs"/>
                        </a:rPr>
                        <a:t>RolEx</a:t>
                      </a:r>
                      <a:endParaRPr kumimoji="0" lang="en-US" sz="900" b="1" i="0" u="none" strike="noStrike" kern="1200" cap="none" spc="0" normalizeH="0" baseline="0" noProof="0">
                        <a:ln>
                          <a:noFill/>
                        </a:ln>
                        <a:gradFill>
                          <a:gsLst>
                            <a:gs pos="1250">
                              <a:srgbClr val="5C005C"/>
                            </a:gs>
                            <a:gs pos="100000">
                              <a:srgbClr val="5C005C"/>
                            </a:gs>
                          </a:gsLst>
                          <a:lin ang="5400000" scaled="0"/>
                        </a:gradFill>
                        <a:effectLst/>
                        <a:uLnTx/>
                        <a:uFillTx/>
                        <a:latin typeface="+mn-lt"/>
                        <a:ea typeface="+mn-ea"/>
                        <a:cs typeface="+mn-cs"/>
                      </a:endParaRPr>
                    </a:p>
                  </a:txBody>
                  <a:tcPr marL="182880" marR="34476" marT="0" marB="0" anchor="ctr">
                    <a:lnL w="76200" cap="flat" cmpd="sng" algn="ctr">
                      <a:solidFill>
                        <a:srgbClr val="5C005C"/>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no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8865">
                <a:tc>
                  <a:txBody>
                    <a:bodyPr/>
                    <a:lstStyle/>
                    <a:p>
                      <a:pPr marL="0" marR="0" lvl="0" indent="0" algn="l" defTabSz="763152" rtl="0" eaLnBrk="1" fontAlgn="base" latinLnBrk="0" hangingPunct="1">
                        <a:lnSpc>
                          <a:spcPts val="859"/>
                        </a:lnSpc>
                        <a:spcBef>
                          <a:spcPts val="0"/>
                        </a:spcBef>
                        <a:spcAft>
                          <a:spcPts val="0"/>
                        </a:spcAft>
                        <a:buClrTx/>
                        <a:buSzTx/>
                        <a:buFontTx/>
                        <a:buNone/>
                        <a:tabLst/>
                        <a:defRPr/>
                      </a:pPr>
                      <a:r>
                        <a:rPr kumimoji="0" lang="en-US" sz="900" b="1" i="0" u="none" strike="noStrike" kern="0" cap="none" spc="0" normalizeH="0" baseline="0" noProof="0">
                          <a:ln>
                            <a:noFill/>
                          </a:ln>
                          <a:gradFill>
                            <a:gsLst>
                              <a:gs pos="1250">
                                <a:schemeClr val="tx1"/>
                              </a:gs>
                              <a:gs pos="100000">
                                <a:schemeClr val="tx1"/>
                              </a:gs>
                            </a:gsLst>
                            <a:lin ang="5400000" scaled="0"/>
                          </a:gradFill>
                          <a:effectLst/>
                          <a:uLnTx/>
                          <a:uFillTx/>
                          <a:latin typeface="+mn-lt"/>
                          <a:ea typeface="+mn-ea"/>
                          <a:cs typeface="+mn-cs"/>
                        </a:rPr>
                        <a:t>WWIC </a:t>
                      </a:r>
                    </a:p>
                    <a:p>
                      <a:pPr marL="111125" marR="0" lvl="1" indent="0" algn="l" defTabSz="763152" rtl="0" eaLnBrk="1" fontAlgn="base" latinLnBrk="0" hangingPunct="1">
                        <a:lnSpc>
                          <a:spcPts val="859"/>
                        </a:lnSpc>
                        <a:spcBef>
                          <a:spcPts val="0"/>
                        </a:spcBef>
                        <a:spcAft>
                          <a:spcPts val="0"/>
                        </a:spcAft>
                        <a:buClrTx/>
                        <a:buSzTx/>
                        <a:buFontTx/>
                        <a:buNone/>
                        <a:tabLst/>
                        <a:defRPr/>
                      </a:pPr>
                      <a:r>
                        <a:rPr kumimoji="0" lang="en-US" sz="800" b="1" i="0" u="none" strike="noStrike" kern="0" cap="none" spc="0" normalizeH="0" baseline="0" noProof="0">
                          <a:ln>
                            <a:noFill/>
                          </a:ln>
                          <a:solidFill>
                            <a:srgbClr val="DA4711"/>
                          </a:solidFill>
                          <a:effectLst/>
                          <a:uLnTx/>
                          <a:uFillTx/>
                          <a:latin typeface="+mn-lt"/>
                          <a:ea typeface="+mn-ea"/>
                          <a:cs typeface="+mn-cs"/>
                        </a:rPr>
                        <a:t>Employee Data </a:t>
                      </a:r>
                      <a:r>
                        <a:rPr kumimoji="0" lang="en-US" sz="800" b="1" i="0" u="none" strike="noStrike" kern="0" cap="none" spc="0" normalizeH="0" baseline="0" noProof="0" err="1">
                          <a:ln>
                            <a:noFill/>
                          </a:ln>
                          <a:solidFill>
                            <a:srgbClr val="DA4711"/>
                          </a:solidFill>
                          <a:effectLst/>
                          <a:uLnTx/>
                          <a:uFillTx/>
                          <a:latin typeface="+mn-lt"/>
                          <a:ea typeface="+mn-ea"/>
                          <a:cs typeface="+mn-cs"/>
                        </a:rPr>
                        <a:t>Mgmt</a:t>
                      </a:r>
                      <a:r>
                        <a:rPr kumimoji="0" lang="en-US" sz="800" b="1" i="0" u="none" strike="noStrike" kern="0" cap="none" spc="0" normalizeH="0" baseline="0" noProof="0">
                          <a:ln>
                            <a:noFill/>
                          </a:ln>
                          <a:solidFill>
                            <a:srgbClr val="DA4711"/>
                          </a:solidFill>
                          <a:effectLst/>
                          <a:uLnTx/>
                          <a:uFillTx/>
                          <a:latin typeface="+mn-lt"/>
                          <a:ea typeface="+mn-ea"/>
                          <a:cs typeface="+mn-cs"/>
                        </a:rPr>
                        <a:t> (EDM) </a:t>
                      </a:r>
                      <a:br>
                        <a:rPr kumimoji="0" lang="en-US" sz="800" b="1" i="0" u="none" strike="noStrike" kern="0" cap="none" spc="0" normalizeH="0" baseline="0" noProof="0">
                          <a:ln>
                            <a:noFill/>
                          </a:ln>
                          <a:gradFill>
                            <a:gsLst>
                              <a:gs pos="1250">
                                <a:schemeClr val="tx1"/>
                              </a:gs>
                              <a:gs pos="100000">
                                <a:schemeClr val="tx1"/>
                              </a:gs>
                            </a:gsLst>
                            <a:lin ang="5400000" scaled="0"/>
                          </a:gradFill>
                          <a:effectLst/>
                          <a:uLnTx/>
                          <a:uFillTx/>
                          <a:latin typeface="+mn-lt"/>
                          <a:ea typeface="+mn-ea"/>
                          <a:cs typeface="+mn-cs"/>
                        </a:rPr>
                      </a:br>
                      <a:endParaRPr kumimoji="0" lang="en-US" sz="800" b="0" i="0" u="none" strike="noStrike" kern="0" cap="none" spc="0" normalizeH="0" baseline="0" noProof="0">
                        <a:ln>
                          <a:noFill/>
                        </a:ln>
                        <a:gradFill>
                          <a:gsLst>
                            <a:gs pos="1250">
                              <a:schemeClr val="tx1"/>
                            </a:gs>
                            <a:gs pos="100000">
                              <a:schemeClr val="tx1"/>
                            </a:gs>
                          </a:gsLst>
                          <a:lin ang="5400000" scaled="0"/>
                        </a:gradFill>
                        <a:effectLst/>
                        <a:uLnTx/>
                        <a:uFillTx/>
                        <a:latin typeface="+mn-lt"/>
                        <a:ea typeface="+mn-ea"/>
                        <a:cs typeface="+mn-cs"/>
                      </a:endParaRPr>
                    </a:p>
                  </a:txBody>
                  <a:tcPr marL="182880" marR="34476" marT="0" marB="0" anchor="ctr">
                    <a:lnL w="76200" cap="flat" cmpd="sng" algn="ctr">
                      <a:solidFill>
                        <a:srgbClr val="DA471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no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27220">
                <a:tc>
                  <a:txBody>
                    <a:bodyPr/>
                    <a:lstStyle/>
                    <a:p>
                      <a:pPr marL="111125"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1250">
                                <a:srgbClr val="FF8C00"/>
                              </a:gs>
                              <a:gs pos="100000">
                                <a:srgbClr val="FF8C00"/>
                              </a:gs>
                            </a:gsLst>
                            <a:lin ang="5400000" scaled="0"/>
                          </a:gradFill>
                          <a:effectLst/>
                          <a:uLnTx/>
                          <a:uFillTx/>
                          <a:latin typeface="+mn-lt"/>
                          <a:ea typeface="+mn-ea"/>
                          <a:cs typeface="+mn-cs"/>
                        </a:rPr>
                        <a:t>Quota</a:t>
                      </a:r>
                    </a:p>
                  </a:txBody>
                  <a:tcPr marL="182880" marR="34476" anchor="ctr">
                    <a:lnL w="76200" cap="flat" cmpd="sng" algn="ctr">
                      <a:solidFill>
                        <a:srgbClr val="FF8C0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no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5732595"/>
                  </a:ext>
                </a:extLst>
              </a:tr>
              <a:tr h="644466">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43000">
                                <a:srgbClr val="008272"/>
                              </a:gs>
                              <a:gs pos="100000">
                                <a:srgbClr val="008272"/>
                              </a:gs>
                            </a:gsLst>
                            <a:lin ang="5400000" scaled="0"/>
                          </a:gradFill>
                          <a:effectLst/>
                          <a:uLnTx/>
                          <a:uFillTx/>
                          <a:latin typeface="+mn-lt"/>
                          <a:ea typeface="+mn-ea"/>
                          <a:cs typeface="+mn-cs"/>
                        </a:rPr>
                        <a:t>Commercial Execution Playbook</a:t>
                      </a:r>
                    </a:p>
                  </a:txBody>
                  <a:tcPr marL="182880" marR="34476" marT="0" marB="0" anchor="ctr">
                    <a:lnL w="76200" cap="flat" cmpd="sng" algn="ctr">
                      <a:solidFill>
                        <a:srgbClr val="008272"/>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no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58184" rtl="0" eaLnBrk="1" fontAlgn="auto" latinLnBrk="0" hangingPunct="1">
                        <a:lnSpc>
                          <a:spcPct val="100000"/>
                        </a:lnSpc>
                        <a:spcBef>
                          <a:spcPts val="300"/>
                        </a:spcBef>
                        <a:spcAft>
                          <a:spcPts val="0"/>
                        </a:spcAft>
                        <a:buClrTx/>
                        <a:buSzTx/>
                        <a:buFont typeface="+mj-lt"/>
                        <a:buNone/>
                        <a:tabLst>
                          <a:tab pos="171450" algn="l"/>
                        </a:tabLst>
                        <a:defRPr/>
                      </a:pPr>
                      <a:endParaRPr lang="en-US" sz="800" i="0">
                        <a:solidFill>
                          <a:schemeClr val="tx1"/>
                        </a:solidFill>
                      </a:endParaRPr>
                    </a:p>
                  </a:txBody>
                  <a:tcPr marL="34476" marR="34476" marT="34476" marB="34476"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1065727"/>
                  </a:ext>
                </a:extLst>
              </a:tr>
            </a:tbl>
          </a:graphicData>
        </a:graphic>
      </p:graphicFrame>
      <p:cxnSp>
        <p:nvCxnSpPr>
          <p:cNvPr id="23" name="Straight Arrow Connector 22">
            <a:extLst>
              <a:ext uri="{FF2B5EF4-FFF2-40B4-BE49-F238E27FC236}">
                <a16:creationId xmlns:a16="http://schemas.microsoft.com/office/drawing/2014/main" id="{A058A3E6-6796-45BD-A08C-8882B114249C}"/>
              </a:ext>
            </a:extLst>
          </p:cNvPr>
          <p:cNvCxnSpPr>
            <a:cxnSpLocks/>
          </p:cNvCxnSpPr>
          <p:nvPr userDrawn="1"/>
        </p:nvCxnSpPr>
        <p:spPr bwMode="auto">
          <a:xfrm>
            <a:off x="2403787" y="5738160"/>
            <a:ext cx="9340027" cy="26066"/>
          </a:xfrm>
          <a:prstGeom prst="straightConnector1">
            <a:avLst/>
          </a:prstGeom>
          <a:noFill/>
          <a:ln w="19050" cap="flat" cmpd="sng" algn="ctr">
            <a:gradFill flip="none" rotWithShape="1">
              <a:gsLst>
                <a:gs pos="57000">
                  <a:srgbClr val="D73B01"/>
                </a:gs>
                <a:gs pos="88000">
                  <a:srgbClr val="D73B01"/>
                </a:gs>
                <a:gs pos="82000">
                  <a:srgbClr val="FF8C00"/>
                </a:gs>
                <a:gs pos="61000">
                  <a:srgbClr val="FF8C00"/>
                </a:gs>
              </a:gsLst>
              <a:lin ang="0" scaled="1"/>
              <a:tileRect/>
            </a:gradFill>
            <a:prstDash val="solid"/>
            <a:round/>
            <a:headEnd type="arrow" w="med" len="med"/>
            <a:tailEnd type="arrow" w="med" len="med"/>
          </a:ln>
          <a:effectLst/>
        </p:spPr>
      </p:cxnSp>
    </p:spTree>
    <p:extLst>
      <p:ext uri="{BB962C8B-B14F-4D97-AF65-F5344CB8AC3E}">
        <p14:creationId xmlns:p14="http://schemas.microsoft.com/office/powerpoint/2010/main" val="2684535866"/>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Title with photo and tile">
    <p:spTree>
      <p:nvGrpSpPr>
        <p:cNvPr id="1" name=""/>
        <p:cNvGrpSpPr/>
        <p:nvPr/>
      </p:nvGrpSpPr>
      <p:grpSpPr>
        <a:xfrm>
          <a:off x="0" y="0"/>
          <a:ext cx="0" cy="0"/>
          <a:chOff x="0" y="0"/>
          <a:chExt cx="0" cy="0"/>
        </a:xfrm>
      </p:grpSpPr>
      <p:pic>
        <p:nvPicPr>
          <p:cNvPr id="7" name="Picture 6" descr="A view of a city at night&#10;&#10;Description automatically generated">
            <a:extLst>
              <a:ext uri="{FF2B5EF4-FFF2-40B4-BE49-F238E27FC236}">
                <a16:creationId xmlns:a16="http://schemas.microsoft.com/office/drawing/2014/main" id="{2AC16C8D-DBE1-4DB8-9079-4870E21793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37"/>
            <a:ext cx="12192000" cy="7620000"/>
          </a:xfrm>
          <a:prstGeom prst="rect">
            <a:avLst/>
          </a:prstGeom>
        </p:spPr>
      </p:pic>
      <p:sp>
        <p:nvSpPr>
          <p:cNvPr id="9" name="Title 1"/>
          <p:cNvSpPr>
            <a:spLocks noGrp="1"/>
          </p:cNvSpPr>
          <p:nvPr>
            <p:ph type="title" hasCustomPrompt="1"/>
          </p:nvPr>
        </p:nvSpPr>
        <p:spPr bwMode="auto">
          <a:xfrm>
            <a:off x="269302" y="2077814"/>
            <a:ext cx="6274911" cy="1793104"/>
          </a:xfrm>
          <a:no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7"/>
            <a:ext cx="6276530" cy="651821"/>
          </a:xfrm>
        </p:spPr>
        <p:txBody>
          <a:bodyPr wrap="square" lIns="164592" tIns="109728" rIns="164592" bIns="109728">
            <a:spAutoFit/>
          </a:bodyPr>
          <a:lstStyle>
            <a:lvl1pPr marL="0" indent="0">
              <a:spcBef>
                <a:spcPts val="0"/>
              </a:spcBef>
              <a:buNone/>
              <a:defRPr sz="3137">
                <a:solidFill>
                  <a:schemeClr val="bg1"/>
                </a:solidFill>
                <a:latin typeface="+mn-lt"/>
              </a:defRPr>
            </a:lvl1pPr>
          </a:lstStyle>
          <a:p>
            <a:pPr lvl="0"/>
            <a:r>
              <a:rPr lang="en-US"/>
              <a:t>Speaker name</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34975" y="444500"/>
            <a:ext cx="1424426" cy="304828"/>
          </a:xfrm>
          <a:prstGeom prst="rect">
            <a:avLst/>
          </a:prstGeom>
        </p:spPr>
      </p:pic>
    </p:spTree>
    <p:extLst>
      <p:ext uri="{BB962C8B-B14F-4D97-AF65-F5344CB8AC3E}">
        <p14:creationId xmlns:p14="http://schemas.microsoft.com/office/powerpoint/2010/main" val="383340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E70B-F2BE-4032-A53C-03C3B53301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80512C-58AC-4FDA-86D1-3F79EB0EEFA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773788E-C1D1-4F88-B249-278D090558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1DC8B2-9D7C-4BB8-9209-62B03D42E438}"/>
              </a:ext>
            </a:extLst>
          </p:cNvPr>
          <p:cNvSpPr>
            <a:spLocks noGrp="1"/>
          </p:cNvSpPr>
          <p:nvPr>
            <p:ph type="sldNum" sz="quarter" idx="12"/>
          </p:nvPr>
        </p:nvSpPr>
        <p:spPr/>
        <p:txBody>
          <a:bodyPr/>
          <a:lstStyle/>
          <a:p>
            <a:fld id="{C57C8415-4B3A-4944-8D97-FD0385265401}" type="slidenum">
              <a:rPr lang="en-US" smtClean="0"/>
              <a:t>‹#›</a:t>
            </a:fld>
            <a:endParaRPr lang="en-US"/>
          </a:p>
        </p:txBody>
      </p:sp>
    </p:spTree>
    <p:extLst>
      <p:ext uri="{BB962C8B-B14F-4D97-AF65-F5344CB8AC3E}">
        <p14:creationId xmlns:p14="http://schemas.microsoft.com/office/powerpoint/2010/main" val="25868893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276484"/>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160870"/>
      </p:ext>
    </p:extLst>
  </p:cSld>
  <p:clrMapOvr>
    <a:masterClrMapping/>
  </p:clrMapOvr>
  <p:transition>
    <p:fade/>
  </p:transition>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27648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02216"/>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09512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9"/>
            <a:ext cx="11655840" cy="806897"/>
          </a:xfrm>
        </p:spPr>
        <p:txBody>
          <a:bodyPr/>
          <a:lstStyle>
            <a:lvl1pPr marL="0" algn="l" defTabSz="824072" rtl="0" eaLnBrk="1" latinLnBrk="0" hangingPunct="1">
              <a:spcBef>
                <a:spcPct val="0"/>
              </a:spcBef>
              <a:buNone/>
              <a:defRPr lang="en-US" sz="3966" b="0" i="0" u="none" kern="1200" spc="-135"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4" name="Text Placeholder 5"/>
          <p:cNvSpPr>
            <a:spLocks noGrp="1"/>
          </p:cNvSpPr>
          <p:nvPr>
            <p:ph type="body" sz="quarter" idx="11"/>
          </p:nvPr>
        </p:nvSpPr>
        <p:spPr>
          <a:xfrm>
            <a:off x="269239" y="1189179"/>
            <a:ext cx="11653523" cy="1451103"/>
          </a:xfrm>
        </p:spPr>
        <p:txBody>
          <a:bodyPr/>
          <a:lstStyle>
            <a:lvl1pPr marL="0" indent="0">
              <a:spcBef>
                <a:spcPts val="0"/>
              </a:spcBef>
              <a:spcAft>
                <a:spcPts val="1081"/>
              </a:spcAft>
              <a:buNone/>
              <a:defRPr lang="en-US" sz="2524" kern="1200" spc="-27" baseline="0" dirty="0">
                <a:solidFill>
                  <a:schemeClr val="accent1"/>
                </a:solidFill>
                <a:latin typeface="+mn-lt"/>
                <a:ea typeface="+mn-ea"/>
                <a:cs typeface="Bodoni Std Bold Italic"/>
              </a:defRPr>
            </a:lvl1pPr>
            <a:lvl2pPr marL="0" indent="0">
              <a:spcBef>
                <a:spcPts val="0"/>
              </a:spcBef>
              <a:spcAft>
                <a:spcPts val="1081"/>
              </a:spcAft>
              <a:buFontTx/>
              <a:buNone/>
              <a:defRPr sz="1803"/>
            </a:lvl2pPr>
            <a:lvl3pPr marL="206057" indent="0">
              <a:spcBef>
                <a:spcPts val="0"/>
              </a:spcBef>
              <a:spcAft>
                <a:spcPts val="1081"/>
              </a:spcAft>
              <a:buNone/>
              <a:defRPr/>
            </a:lvl3pPr>
            <a:lvl4pPr marL="412113" indent="0">
              <a:spcBef>
                <a:spcPts val="0"/>
              </a:spcBef>
              <a:spcAft>
                <a:spcPts val="1081"/>
              </a:spcAft>
              <a:buNone/>
              <a:defRPr/>
            </a:lvl4pPr>
            <a:lvl5pPr marL="618171" indent="0">
              <a:spcBef>
                <a:spcPts val="0"/>
              </a:spcBef>
              <a:spcAft>
                <a:spcPts val="1081"/>
              </a:spcAft>
              <a:buNone/>
              <a:defRPr/>
            </a:lvl5pPr>
          </a:lstStyle>
          <a:p>
            <a:pPr marL="0" marR="0" lvl="0" indent="0" algn="l" defTabSz="824227" rtl="0" eaLnBrk="1" fontAlgn="auto" latinLnBrk="0" hangingPunct="1">
              <a:lnSpc>
                <a:spcPct val="90000"/>
              </a:lnSpc>
              <a:spcBef>
                <a:spcPct val="20000"/>
              </a:spcBef>
              <a:spcAft>
                <a:spcPts val="0"/>
              </a:spcAft>
              <a:buClrTx/>
              <a:buSzPct val="90000"/>
              <a:buFont typeface="Arial" pitchFamily="34" charset="0"/>
              <a:buNone/>
              <a:tabLst/>
            </a:pPr>
            <a:r>
              <a:rPr lang="en-US"/>
              <a:t>Edit Master text styles</a:t>
            </a:r>
          </a:p>
          <a:p>
            <a:pPr marL="0" marR="0" lvl="1" indent="0" algn="l" defTabSz="824227"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824227"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824227"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824227"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Tree>
    <p:extLst>
      <p:ext uri="{BB962C8B-B14F-4D97-AF65-F5344CB8AC3E}">
        <p14:creationId xmlns:p14="http://schemas.microsoft.com/office/powerpoint/2010/main" val="1184864604"/>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80"/>
            <a:ext cx="11655840" cy="899665"/>
          </a:xfrm>
        </p:spPr>
        <p:txBody>
          <a:bodyPr/>
          <a:lstStyle>
            <a:lvl1pPr marL="0" algn="l" defTabSz="823914" rtl="0" eaLnBrk="1" latinLnBrk="0" hangingPunct="1">
              <a:spcBef>
                <a:spcPct val="0"/>
              </a:spcBef>
              <a:buNone/>
              <a:defRPr lang="en-US" sz="3604" b="0" i="0" u="none" kern="1200" spc="-135"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p>
        </p:txBody>
      </p:sp>
      <p:sp>
        <p:nvSpPr>
          <p:cNvPr id="3" name="Text Placeholder 3"/>
          <p:cNvSpPr>
            <a:spLocks noGrp="1"/>
          </p:cNvSpPr>
          <p:nvPr>
            <p:ph idx="1"/>
          </p:nvPr>
        </p:nvSpPr>
        <p:spPr>
          <a:xfrm>
            <a:off x="269242" y="1189180"/>
            <a:ext cx="11653521" cy="1183209"/>
          </a:xfrm>
          <a:prstGeom prst="rect">
            <a:avLst/>
          </a:prstGeom>
        </p:spPr>
        <p:txBody>
          <a:bodyPr vert="horz" wrap="square" lIns="146304" tIns="91440" rIns="146304" bIns="91440" rtlCol="0">
            <a:spAutoFit/>
          </a:bodyPr>
          <a:lstStyle>
            <a:lvl1pPr marL="0" indent="0">
              <a:lnSpc>
                <a:spcPct val="100000"/>
              </a:lnSpc>
              <a:buNone/>
              <a:defRPr sz="2164">
                <a:latin typeface="+mn-lt"/>
              </a:defRPr>
            </a:lvl1pPr>
            <a:lvl2pPr marL="309026" indent="0">
              <a:lnSpc>
                <a:spcPct val="100000"/>
              </a:lnSpc>
              <a:buNone/>
              <a:defRPr sz="1262">
                <a:latin typeface="+mn-lt"/>
              </a:defRPr>
            </a:lvl2pPr>
            <a:lvl3pPr marL="515042" indent="0">
              <a:lnSpc>
                <a:spcPct val="100000"/>
              </a:lnSpc>
              <a:buNone/>
              <a:defRPr sz="1081">
                <a:latin typeface="+mn-lt"/>
              </a:defRPr>
            </a:lvl3pPr>
            <a:lvl4pPr marL="721060" indent="0">
              <a:lnSpc>
                <a:spcPct val="100000"/>
              </a:lnSpc>
              <a:buNone/>
              <a:defRPr sz="991">
                <a:latin typeface="+mn-lt"/>
              </a:defRPr>
            </a:lvl4pPr>
            <a:lvl5pPr marL="927077" indent="0">
              <a:lnSpc>
                <a:spcPct val="100000"/>
              </a:lnSpc>
              <a:buNone/>
              <a:defRPr sz="991">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234688"/>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53777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776778"/>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Пустой слайд">
    <p:spTree>
      <p:nvGrpSpPr>
        <p:cNvPr id="1" name=""/>
        <p:cNvGrpSpPr/>
        <p:nvPr/>
      </p:nvGrpSpPr>
      <p:grpSpPr>
        <a:xfrm>
          <a:off x="0" y="0"/>
          <a:ext cx="0" cy="0"/>
          <a:chOff x="0" y="0"/>
          <a:chExt cx="0" cy="0"/>
        </a:xfrm>
      </p:grpSpPr>
      <p:sp>
        <p:nvSpPr>
          <p:cNvPr id="5" name="Рисунок 8"/>
          <p:cNvSpPr>
            <a:spLocks noGrp="1"/>
          </p:cNvSpPr>
          <p:nvPr>
            <p:ph type="pic" sz="quarter" idx="10"/>
          </p:nvPr>
        </p:nvSpPr>
        <p:spPr>
          <a:xfrm>
            <a:off x="725906" y="2438400"/>
            <a:ext cx="4856748" cy="669927"/>
          </a:xfrm>
          <a:prstGeom prst="rect">
            <a:avLst/>
          </a:prstGeom>
        </p:spPr>
        <p:txBody>
          <a:bodyPr/>
          <a:lstStyle/>
          <a:p>
            <a:pPr lvl="0"/>
            <a:endParaRPr lang="ru-RU" noProof="0"/>
          </a:p>
        </p:txBody>
      </p:sp>
    </p:spTree>
    <p:extLst>
      <p:ext uri="{BB962C8B-B14F-4D97-AF65-F5344CB8AC3E}">
        <p14:creationId xmlns:p14="http://schemas.microsoft.com/office/powerpoint/2010/main" val="3786006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84435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1978170"/>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337243"/>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2604606172"/>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9"/>
            <a:ext cx="11018520" cy="12761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8897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cstate="screen">
              <a:extLst>
                <a:ext uri="{28A0092B-C50C-407E-A947-70E740481C1C}">
                  <a14:useLocalDpi xmlns:a14="http://schemas.microsoft.com/office/drawing/2010/main"/>
                </a:ext>
              </a:extLst>
            </a:blip>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164168195"/>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184460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351083"/>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_Title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BB853A-390B-B443-A238-1C1BC83E6E76}"/>
              </a:ext>
            </a:extLst>
          </p:cNvPr>
          <p:cNvSpPr/>
          <p:nvPr userDrawn="1"/>
        </p:nvSpPr>
        <p:spPr bwMode="auto">
          <a:xfrm>
            <a:off x="0" y="0"/>
            <a:ext cx="121920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4860" tIns="131888" rIns="164860" bIns="131888" numCol="1" spcCol="0" rtlCol="0" fromWordArt="0" anchor="t" anchorCtr="0" forceAA="0" compatLnSpc="1">
            <a:prstTxWarp prst="textNoShape">
              <a:avLst/>
            </a:prstTxWarp>
            <a:noAutofit/>
          </a:bodyPr>
          <a:lstStyle/>
          <a:p>
            <a:pPr algn="ctr" defTabSz="840517" fontAlgn="base">
              <a:lnSpc>
                <a:spcPct val="90000"/>
              </a:lnSpc>
              <a:spcBef>
                <a:spcPct val="0"/>
              </a:spcBef>
              <a:spcAft>
                <a:spcPct val="0"/>
              </a:spcAft>
            </a:pPr>
            <a:endParaRPr lang="en-US" sz="2164"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3" y="2084187"/>
            <a:ext cx="8964185" cy="1793090"/>
          </a:xfrm>
          <a:noFill/>
        </p:spPr>
        <p:txBody>
          <a:bodyPr lIns="146304" tIns="91440" rIns="146304" bIns="91440" anchor="t" anchorCtr="0"/>
          <a:lstStyle>
            <a:lvl1pPr>
              <a:defRPr sz="4868" spc="-9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2" y="3878574"/>
            <a:ext cx="7171337" cy="1792326"/>
          </a:xfrm>
          <a:noFill/>
        </p:spPr>
        <p:txBody>
          <a:bodyPr lIns="164592" tIns="109728" rIns="164592" bIns="109728">
            <a:noAutofit/>
          </a:bodyPr>
          <a:lstStyle>
            <a:lvl1pPr marL="0" indent="0">
              <a:spcBef>
                <a:spcPts val="0"/>
              </a:spcBef>
              <a:buNone/>
              <a:defRPr sz="2884"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500199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945331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54917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66801" y="853200"/>
            <a:ext cx="10656000" cy="498674"/>
          </a:xfrm>
        </p:spPr>
        <p:txBody>
          <a:bodyPr/>
          <a:lstStyle>
            <a:lvl1pPr>
              <a:lnSpc>
                <a:spcPct val="90000"/>
              </a:lnSpc>
              <a:defRPr/>
            </a:lvl1pPr>
          </a:lstStyle>
          <a:p>
            <a:r>
              <a:rPr lang="en-US"/>
              <a:t>Click to edit Master title style</a:t>
            </a:r>
          </a:p>
        </p:txBody>
      </p:sp>
      <p:sp>
        <p:nvSpPr>
          <p:cNvPr id="6" name="Text Placeholder 5"/>
          <p:cNvSpPr>
            <a:spLocks noGrp="1"/>
          </p:cNvSpPr>
          <p:nvPr>
            <p:ph type="body" sz="quarter" idx="12"/>
          </p:nvPr>
        </p:nvSpPr>
        <p:spPr>
          <a:xfrm>
            <a:off x="766801" y="2090057"/>
            <a:ext cx="106560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p:cNvSpPr>
            <a:spLocks noGrp="1"/>
          </p:cNvSpPr>
          <p:nvPr>
            <p:ph type="sldNum" sz="quarter" idx="15"/>
          </p:nvPr>
        </p:nvSpPr>
        <p:spPr/>
        <p:txBody>
          <a:bodyPr/>
          <a:lstStyle/>
          <a:p>
            <a:fld id="{2BBFD3AC-B771-4B9E-A623-B6EF7F28A7AE}" type="slidenum">
              <a:rPr lang="en-US" smtClean="0"/>
              <a:pPr/>
              <a:t>‹#›</a:t>
            </a:fld>
            <a:endParaRPr lang="en-US"/>
          </a:p>
        </p:txBody>
      </p:sp>
      <p:sp>
        <p:nvSpPr>
          <p:cNvPr id="12" name="Oval 11"/>
          <p:cNvSpPr/>
          <p:nvPr userDrawn="1"/>
        </p:nvSpPr>
        <p:spPr>
          <a:xfrm>
            <a:off x="-786384" y="73152"/>
            <a:ext cx="459648" cy="459648"/>
          </a:xfrm>
          <a:prstGeom prst="ellipse">
            <a:avLst/>
          </a:prstGeom>
          <a:solidFill>
            <a:srgbClr val="F7F7FB"/>
          </a:solid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3" tIns="50793" rIns="50793" bIns="50793" numCol="1" spcCol="38100" rtlCol="0" anchor="ctr">
            <a:noAutofit/>
          </a:bodyPr>
          <a:lstStyle/>
          <a:p>
            <a:pPr marL="0" marR="0" indent="0" algn="ctr" defTabSz="82534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733836225"/>
      </p:ext>
    </p:extLst>
  </p:cSld>
  <p:clrMapOvr>
    <a:masterClrMapping/>
  </p:clrMapOvr>
  <p:transition spd="med"/>
  <p:extLst>
    <p:ext uri="{DCECCB84-F9BA-43D5-87BE-67443E8EF086}">
      <p15:sldGuideLst xmlns:p15="http://schemas.microsoft.com/office/powerpoint/2012/main">
        <p15:guide id="1" orient="horz" pos="301">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8"/>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9875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3374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04872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7714" y="201706"/>
            <a:ext cx="7837714" cy="529407"/>
          </a:xfrm>
        </p:spPr>
        <p:txBody>
          <a:bodyPr lIns="0" rIns="0"/>
          <a:lstStyle>
            <a:lvl1pPr>
              <a:defRPr>
                <a:solidFill>
                  <a:schemeClr val="bg2">
                    <a:lumMod val="50000"/>
                  </a:schemeClr>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pPr defTabSz="914314"/>
            <a:endParaRPr lang="en-US">
              <a:solidFill>
                <a:srgbClr val="282828"/>
              </a:solidFill>
            </a:endParaRPr>
          </a:p>
        </p:txBody>
      </p:sp>
      <p:sp>
        <p:nvSpPr>
          <p:cNvPr id="4" name="Slide Number Placeholder 3"/>
          <p:cNvSpPr>
            <a:spLocks noGrp="1"/>
          </p:cNvSpPr>
          <p:nvPr>
            <p:ph type="sldNum" sz="quarter" idx="11"/>
          </p:nvPr>
        </p:nvSpPr>
        <p:spPr/>
        <p:txBody>
          <a:bodyPr/>
          <a:lstStyle/>
          <a:p>
            <a:pPr defTabSz="914314"/>
            <a:fld id="{77A80767-0168-4202-AF54-9FDB461E3B29}" type="slidenum">
              <a:rPr lang="en-US" smtClean="0">
                <a:solidFill>
                  <a:srgbClr val="282828"/>
                </a:solidFill>
              </a:rPr>
              <a:pPr defTabSz="914314"/>
              <a:t>‹#›</a:t>
            </a:fld>
            <a:endParaRPr lang="en-US">
              <a:solidFill>
                <a:srgbClr val="282828"/>
              </a:solidFill>
            </a:endParaRPr>
          </a:p>
        </p:txBody>
      </p:sp>
      <p:sp>
        <p:nvSpPr>
          <p:cNvPr id="7" name="Text Placeholder 6"/>
          <p:cNvSpPr>
            <a:spLocks noGrp="1"/>
          </p:cNvSpPr>
          <p:nvPr>
            <p:ph type="body" sz="quarter" idx="12" hasCustomPrompt="1"/>
          </p:nvPr>
        </p:nvSpPr>
        <p:spPr>
          <a:xfrm>
            <a:off x="8055430" y="201708"/>
            <a:ext cx="3918857" cy="311727"/>
          </a:xfrm>
        </p:spPr>
        <p:txBody>
          <a:bodyPr vert="horz" wrap="square" lIns="127337" tIns="79586" rIns="127337" bIns="79586" rtlCol="0" anchor="t">
            <a:noAutofit/>
          </a:bodyPr>
          <a:lstStyle>
            <a:lvl1pPr marL="0" indent="0" algn="r">
              <a:buFontTx/>
              <a:buNone/>
              <a:defRPr lang="en-US" sz="1412" b="0" cap="none" dirty="0">
                <a:ln w="3175">
                  <a:noFill/>
                </a:ln>
                <a:solidFill>
                  <a:srgbClr val="000000"/>
                </a:solidFill>
                <a:effectLst/>
                <a:latin typeface="+mn-lt"/>
                <a:cs typeface="Segoe UI" pitchFamily="34" charset="0"/>
              </a:defRPr>
            </a:lvl1pPr>
          </a:lstStyle>
          <a:p>
            <a:pPr lvl="0">
              <a:spcBef>
                <a:spcPct val="0"/>
              </a:spcBef>
            </a:pPr>
            <a:r>
              <a:rPr lang="en-US"/>
              <a:t>Presenter: First Name, Last Name</a:t>
            </a:r>
          </a:p>
        </p:txBody>
      </p:sp>
    </p:spTree>
    <p:extLst>
      <p:ext uri="{BB962C8B-B14F-4D97-AF65-F5344CB8AC3E}">
        <p14:creationId xmlns:p14="http://schemas.microsoft.com/office/powerpoint/2010/main" val="3091826578"/>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AE9AD-260C-4885-80CA-BDD08C0223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70FA5F-FFA3-476F-87BB-ADCA80394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D7699B-E906-4D7E-ABF9-6FF5DD5C8FC7}"/>
              </a:ext>
            </a:extLst>
          </p:cNvPr>
          <p:cNvSpPr>
            <a:spLocks noGrp="1"/>
          </p:cNvSpPr>
          <p:nvPr>
            <p:ph type="dt" sz="half" idx="10"/>
          </p:nvPr>
        </p:nvSpPr>
        <p:spPr/>
        <p:txBody>
          <a:bodyPr/>
          <a:lstStyle/>
          <a:p>
            <a:fld id="{4FBD4220-8868-44AF-943B-72AE861A80DA}" type="datetimeFigureOut">
              <a:rPr lang="en-US" smtClean="0"/>
              <a:t>10/15/2020</a:t>
            </a:fld>
            <a:endParaRPr lang="en-US"/>
          </a:p>
        </p:txBody>
      </p:sp>
      <p:sp>
        <p:nvSpPr>
          <p:cNvPr id="5" name="Footer Placeholder 4">
            <a:extLst>
              <a:ext uri="{FF2B5EF4-FFF2-40B4-BE49-F238E27FC236}">
                <a16:creationId xmlns:a16="http://schemas.microsoft.com/office/drawing/2014/main" id="{DC7894FE-221F-4181-A228-69E1E355B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96D36-CE04-40E3-A9C9-C11B4928C661}"/>
              </a:ext>
            </a:extLst>
          </p:cNvPr>
          <p:cNvSpPr>
            <a:spLocks noGrp="1"/>
          </p:cNvSpPr>
          <p:nvPr>
            <p:ph type="sldNum" sz="quarter" idx="12"/>
          </p:nvPr>
        </p:nvSpPr>
        <p:spPr/>
        <p:txBody>
          <a:bodyPr/>
          <a:lstStyle/>
          <a:p>
            <a:fld id="{271231CE-EB82-42EE-BE1D-1EE094A1410A}" type="slidenum">
              <a:rPr lang="en-US" smtClean="0"/>
              <a:t>‹#›</a:t>
            </a:fld>
            <a:endParaRPr lang="en-US"/>
          </a:p>
        </p:txBody>
      </p:sp>
    </p:spTree>
    <p:extLst>
      <p:ext uri="{BB962C8B-B14F-4D97-AF65-F5344CB8AC3E}">
        <p14:creationId xmlns:p14="http://schemas.microsoft.com/office/powerpoint/2010/main" val="241604576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9EE2-C46D-44AE-ABC8-BD2DE323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28BE-7A93-4B79-805B-80132B421B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77E09-6873-4354-8EFB-E0A89729ABDA}"/>
              </a:ext>
            </a:extLst>
          </p:cNvPr>
          <p:cNvSpPr>
            <a:spLocks noGrp="1"/>
          </p:cNvSpPr>
          <p:nvPr>
            <p:ph type="dt" sz="half" idx="10"/>
          </p:nvPr>
        </p:nvSpPr>
        <p:spPr/>
        <p:txBody>
          <a:bodyPr/>
          <a:lstStyle/>
          <a:p>
            <a:fld id="{4FBD4220-8868-44AF-943B-72AE861A80DA}" type="datetimeFigureOut">
              <a:rPr lang="en-US" smtClean="0"/>
              <a:t>10/15/2020</a:t>
            </a:fld>
            <a:endParaRPr lang="en-US"/>
          </a:p>
        </p:txBody>
      </p:sp>
      <p:sp>
        <p:nvSpPr>
          <p:cNvPr id="5" name="Footer Placeholder 4">
            <a:extLst>
              <a:ext uri="{FF2B5EF4-FFF2-40B4-BE49-F238E27FC236}">
                <a16:creationId xmlns:a16="http://schemas.microsoft.com/office/drawing/2014/main" id="{C056799B-CD45-41DB-BA9C-CB622642F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0FD58-B216-4A9F-94F6-DFB5C9F396E8}"/>
              </a:ext>
            </a:extLst>
          </p:cNvPr>
          <p:cNvSpPr>
            <a:spLocks noGrp="1"/>
          </p:cNvSpPr>
          <p:nvPr>
            <p:ph type="sldNum" sz="quarter" idx="12"/>
          </p:nvPr>
        </p:nvSpPr>
        <p:spPr/>
        <p:txBody>
          <a:bodyPr/>
          <a:lstStyle/>
          <a:p>
            <a:fld id="{271231CE-EB82-42EE-BE1D-1EE094A1410A}" type="slidenum">
              <a:rPr lang="en-US" smtClean="0"/>
              <a:t>‹#›</a:t>
            </a:fld>
            <a:endParaRPr lang="en-US"/>
          </a:p>
        </p:txBody>
      </p:sp>
    </p:spTree>
    <p:extLst>
      <p:ext uri="{BB962C8B-B14F-4D97-AF65-F5344CB8AC3E}">
        <p14:creationId xmlns:p14="http://schemas.microsoft.com/office/powerpoint/2010/main" val="423762782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44B4-A907-41E9-B429-7D3B95F652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0C655-9854-42FD-9CB7-21E4EC4BB6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AD06CF-912C-471B-A5A8-F071218E8038}"/>
              </a:ext>
            </a:extLst>
          </p:cNvPr>
          <p:cNvSpPr>
            <a:spLocks noGrp="1"/>
          </p:cNvSpPr>
          <p:nvPr>
            <p:ph type="dt" sz="half" idx="10"/>
          </p:nvPr>
        </p:nvSpPr>
        <p:spPr/>
        <p:txBody>
          <a:bodyPr/>
          <a:lstStyle/>
          <a:p>
            <a:fld id="{4FBD4220-8868-44AF-943B-72AE861A80DA}" type="datetimeFigureOut">
              <a:rPr lang="en-US" smtClean="0"/>
              <a:t>10/15/2020</a:t>
            </a:fld>
            <a:endParaRPr lang="en-US"/>
          </a:p>
        </p:txBody>
      </p:sp>
      <p:sp>
        <p:nvSpPr>
          <p:cNvPr id="5" name="Footer Placeholder 4">
            <a:extLst>
              <a:ext uri="{FF2B5EF4-FFF2-40B4-BE49-F238E27FC236}">
                <a16:creationId xmlns:a16="http://schemas.microsoft.com/office/drawing/2014/main" id="{7EC797F1-010D-4F90-B351-C5CA7C8FE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ED0F2-3D9A-497F-97E3-44FDEC7293CC}"/>
              </a:ext>
            </a:extLst>
          </p:cNvPr>
          <p:cNvSpPr>
            <a:spLocks noGrp="1"/>
          </p:cNvSpPr>
          <p:nvPr>
            <p:ph type="sldNum" sz="quarter" idx="12"/>
          </p:nvPr>
        </p:nvSpPr>
        <p:spPr/>
        <p:txBody>
          <a:bodyPr/>
          <a:lstStyle/>
          <a:p>
            <a:fld id="{271231CE-EB82-42EE-BE1D-1EE094A1410A}" type="slidenum">
              <a:rPr lang="en-US" smtClean="0"/>
              <a:t>‹#›</a:t>
            </a:fld>
            <a:endParaRPr lang="en-US"/>
          </a:p>
        </p:txBody>
      </p:sp>
    </p:spTree>
    <p:extLst>
      <p:ext uri="{BB962C8B-B14F-4D97-AF65-F5344CB8AC3E}">
        <p14:creationId xmlns:p14="http://schemas.microsoft.com/office/powerpoint/2010/main" val="5240625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5ACA4-ACD2-42FD-90F2-4CF429EA7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0DB65-F058-481B-B231-22D045A985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49540-AA1F-428D-B113-8CDFA32C90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61D373-DB45-4753-94E2-967C92ED7E9D}"/>
              </a:ext>
            </a:extLst>
          </p:cNvPr>
          <p:cNvSpPr>
            <a:spLocks noGrp="1"/>
          </p:cNvSpPr>
          <p:nvPr>
            <p:ph type="dt" sz="half" idx="10"/>
          </p:nvPr>
        </p:nvSpPr>
        <p:spPr/>
        <p:txBody>
          <a:bodyPr/>
          <a:lstStyle/>
          <a:p>
            <a:fld id="{4FBD4220-8868-44AF-943B-72AE861A80DA}" type="datetimeFigureOut">
              <a:rPr lang="en-US" smtClean="0"/>
              <a:t>10/15/2020</a:t>
            </a:fld>
            <a:endParaRPr lang="en-US"/>
          </a:p>
        </p:txBody>
      </p:sp>
      <p:sp>
        <p:nvSpPr>
          <p:cNvPr id="6" name="Footer Placeholder 5">
            <a:extLst>
              <a:ext uri="{FF2B5EF4-FFF2-40B4-BE49-F238E27FC236}">
                <a16:creationId xmlns:a16="http://schemas.microsoft.com/office/drawing/2014/main" id="{FFA572FB-E878-44F5-857C-A01637A92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2510B7-EF01-46EC-AC52-C73DA270F36F}"/>
              </a:ext>
            </a:extLst>
          </p:cNvPr>
          <p:cNvSpPr>
            <a:spLocks noGrp="1"/>
          </p:cNvSpPr>
          <p:nvPr>
            <p:ph type="sldNum" sz="quarter" idx="12"/>
          </p:nvPr>
        </p:nvSpPr>
        <p:spPr/>
        <p:txBody>
          <a:bodyPr/>
          <a:lstStyle/>
          <a:p>
            <a:fld id="{271231CE-EB82-42EE-BE1D-1EE094A1410A}" type="slidenum">
              <a:rPr lang="en-US" smtClean="0"/>
              <a:t>‹#›</a:t>
            </a:fld>
            <a:endParaRPr lang="en-US"/>
          </a:p>
        </p:txBody>
      </p:sp>
    </p:spTree>
    <p:extLst>
      <p:ext uri="{BB962C8B-B14F-4D97-AF65-F5344CB8AC3E}">
        <p14:creationId xmlns:p14="http://schemas.microsoft.com/office/powerpoint/2010/main" val="36212508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7366-5645-4A1E-BDB1-A03DCA0EC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F99B52-F70D-45DD-AA84-90BFC7908C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9BB96D-7BB5-4561-AFA4-75D0501250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849945-BA5A-4FB9-9192-2DD508D2D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752582-6439-4D04-9A8D-8F52DBA9AA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A3DFA1-6BB7-4CC6-944D-4C1614C39E5F}"/>
              </a:ext>
            </a:extLst>
          </p:cNvPr>
          <p:cNvSpPr>
            <a:spLocks noGrp="1"/>
          </p:cNvSpPr>
          <p:nvPr>
            <p:ph type="dt" sz="half" idx="10"/>
          </p:nvPr>
        </p:nvSpPr>
        <p:spPr/>
        <p:txBody>
          <a:bodyPr/>
          <a:lstStyle/>
          <a:p>
            <a:fld id="{4FBD4220-8868-44AF-943B-72AE861A80DA}" type="datetimeFigureOut">
              <a:rPr lang="en-US" smtClean="0"/>
              <a:t>10/15/2020</a:t>
            </a:fld>
            <a:endParaRPr lang="en-US"/>
          </a:p>
        </p:txBody>
      </p:sp>
      <p:sp>
        <p:nvSpPr>
          <p:cNvPr id="8" name="Footer Placeholder 7">
            <a:extLst>
              <a:ext uri="{FF2B5EF4-FFF2-40B4-BE49-F238E27FC236}">
                <a16:creationId xmlns:a16="http://schemas.microsoft.com/office/drawing/2014/main" id="{16390C05-BE58-49B9-80C4-38FBDF461F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8A0738-3CA0-4916-83C0-354308EF1550}"/>
              </a:ext>
            </a:extLst>
          </p:cNvPr>
          <p:cNvSpPr>
            <a:spLocks noGrp="1"/>
          </p:cNvSpPr>
          <p:nvPr>
            <p:ph type="sldNum" sz="quarter" idx="12"/>
          </p:nvPr>
        </p:nvSpPr>
        <p:spPr/>
        <p:txBody>
          <a:bodyPr/>
          <a:lstStyle/>
          <a:p>
            <a:fld id="{271231CE-EB82-42EE-BE1D-1EE094A1410A}" type="slidenum">
              <a:rPr lang="en-US" smtClean="0"/>
              <a:t>‹#›</a:t>
            </a:fld>
            <a:endParaRPr lang="en-US"/>
          </a:p>
        </p:txBody>
      </p:sp>
    </p:spTree>
    <p:extLst>
      <p:ext uri="{BB962C8B-B14F-4D97-AF65-F5344CB8AC3E}">
        <p14:creationId xmlns:p14="http://schemas.microsoft.com/office/powerpoint/2010/main" val="15609194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74DFB-D67E-4A4F-A80F-C8BF4C2D8A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478CF8-C1BE-41D7-9745-3E6EBAEFB44E}"/>
              </a:ext>
            </a:extLst>
          </p:cNvPr>
          <p:cNvSpPr>
            <a:spLocks noGrp="1"/>
          </p:cNvSpPr>
          <p:nvPr>
            <p:ph type="dt" sz="half" idx="10"/>
          </p:nvPr>
        </p:nvSpPr>
        <p:spPr/>
        <p:txBody>
          <a:bodyPr/>
          <a:lstStyle/>
          <a:p>
            <a:fld id="{4FBD4220-8868-44AF-943B-72AE861A80DA}" type="datetimeFigureOut">
              <a:rPr lang="en-US" smtClean="0"/>
              <a:t>10/15/2020</a:t>
            </a:fld>
            <a:endParaRPr lang="en-US"/>
          </a:p>
        </p:txBody>
      </p:sp>
      <p:sp>
        <p:nvSpPr>
          <p:cNvPr id="4" name="Footer Placeholder 3">
            <a:extLst>
              <a:ext uri="{FF2B5EF4-FFF2-40B4-BE49-F238E27FC236}">
                <a16:creationId xmlns:a16="http://schemas.microsoft.com/office/drawing/2014/main" id="{BD864FCD-AC3D-4D75-BE51-2365BFE740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FCB218-6A4F-4EE3-A84D-565F11712D25}"/>
              </a:ext>
            </a:extLst>
          </p:cNvPr>
          <p:cNvSpPr>
            <a:spLocks noGrp="1"/>
          </p:cNvSpPr>
          <p:nvPr>
            <p:ph type="sldNum" sz="quarter" idx="12"/>
          </p:nvPr>
        </p:nvSpPr>
        <p:spPr/>
        <p:txBody>
          <a:bodyPr/>
          <a:lstStyle/>
          <a:p>
            <a:fld id="{271231CE-EB82-42EE-BE1D-1EE094A1410A}" type="slidenum">
              <a:rPr lang="en-US" smtClean="0"/>
              <a:t>‹#›</a:t>
            </a:fld>
            <a:endParaRPr lang="en-US"/>
          </a:p>
        </p:txBody>
      </p:sp>
    </p:spTree>
    <p:extLst>
      <p:ext uri="{BB962C8B-B14F-4D97-AF65-F5344CB8AC3E}">
        <p14:creationId xmlns:p14="http://schemas.microsoft.com/office/powerpoint/2010/main" val="5122485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F770BA-3FD8-4007-A032-BAED7877D8F1}"/>
              </a:ext>
            </a:extLst>
          </p:cNvPr>
          <p:cNvSpPr>
            <a:spLocks noGrp="1"/>
          </p:cNvSpPr>
          <p:nvPr>
            <p:ph type="dt" sz="half" idx="10"/>
          </p:nvPr>
        </p:nvSpPr>
        <p:spPr/>
        <p:txBody>
          <a:bodyPr/>
          <a:lstStyle/>
          <a:p>
            <a:fld id="{4FBD4220-8868-44AF-943B-72AE861A80DA}" type="datetimeFigureOut">
              <a:rPr lang="en-US" smtClean="0"/>
              <a:t>10/15/2020</a:t>
            </a:fld>
            <a:endParaRPr lang="en-US"/>
          </a:p>
        </p:txBody>
      </p:sp>
      <p:sp>
        <p:nvSpPr>
          <p:cNvPr id="3" name="Footer Placeholder 2">
            <a:extLst>
              <a:ext uri="{FF2B5EF4-FFF2-40B4-BE49-F238E27FC236}">
                <a16:creationId xmlns:a16="http://schemas.microsoft.com/office/drawing/2014/main" id="{7D6AC553-4A69-4ED8-A79E-E7A7CD832B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6E58E3-06A4-4E1B-B2CB-82AA29A22618}"/>
              </a:ext>
            </a:extLst>
          </p:cNvPr>
          <p:cNvSpPr>
            <a:spLocks noGrp="1"/>
          </p:cNvSpPr>
          <p:nvPr>
            <p:ph type="sldNum" sz="quarter" idx="12"/>
          </p:nvPr>
        </p:nvSpPr>
        <p:spPr/>
        <p:txBody>
          <a:bodyPr/>
          <a:lstStyle/>
          <a:p>
            <a:fld id="{271231CE-EB82-42EE-BE1D-1EE094A1410A}" type="slidenum">
              <a:rPr lang="en-US" smtClean="0"/>
              <a:t>‹#›</a:t>
            </a:fld>
            <a:endParaRPr lang="en-US"/>
          </a:p>
        </p:txBody>
      </p:sp>
    </p:spTree>
    <p:extLst>
      <p:ext uri="{BB962C8B-B14F-4D97-AF65-F5344CB8AC3E}">
        <p14:creationId xmlns:p14="http://schemas.microsoft.com/office/powerpoint/2010/main" val="29367984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69CD7-C227-40EB-A278-14FDC1131E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2544D-7431-4E39-9A0F-BDC3F5D80D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A9F477-9BDF-4D6B-9251-8A8467C7B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7D3C6-073B-44AC-9092-655E1B102C7F}"/>
              </a:ext>
            </a:extLst>
          </p:cNvPr>
          <p:cNvSpPr>
            <a:spLocks noGrp="1"/>
          </p:cNvSpPr>
          <p:nvPr>
            <p:ph type="dt" sz="half" idx="10"/>
          </p:nvPr>
        </p:nvSpPr>
        <p:spPr/>
        <p:txBody>
          <a:bodyPr/>
          <a:lstStyle/>
          <a:p>
            <a:fld id="{4FBD4220-8868-44AF-943B-72AE861A80DA}" type="datetimeFigureOut">
              <a:rPr lang="en-US" smtClean="0"/>
              <a:t>10/15/2020</a:t>
            </a:fld>
            <a:endParaRPr lang="en-US"/>
          </a:p>
        </p:txBody>
      </p:sp>
      <p:sp>
        <p:nvSpPr>
          <p:cNvPr id="6" name="Footer Placeholder 5">
            <a:extLst>
              <a:ext uri="{FF2B5EF4-FFF2-40B4-BE49-F238E27FC236}">
                <a16:creationId xmlns:a16="http://schemas.microsoft.com/office/drawing/2014/main" id="{9E337C23-75D7-4478-B193-9C8400DC3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79FB2-2933-42B0-B5B2-934075CADF9D}"/>
              </a:ext>
            </a:extLst>
          </p:cNvPr>
          <p:cNvSpPr>
            <a:spLocks noGrp="1"/>
          </p:cNvSpPr>
          <p:nvPr>
            <p:ph type="sldNum" sz="quarter" idx="12"/>
          </p:nvPr>
        </p:nvSpPr>
        <p:spPr/>
        <p:txBody>
          <a:bodyPr/>
          <a:lstStyle/>
          <a:p>
            <a:fld id="{271231CE-EB82-42EE-BE1D-1EE094A1410A}" type="slidenum">
              <a:rPr lang="en-US" smtClean="0"/>
              <a:t>‹#›</a:t>
            </a:fld>
            <a:endParaRPr lang="en-US"/>
          </a:p>
        </p:txBody>
      </p:sp>
    </p:spTree>
    <p:extLst>
      <p:ext uri="{BB962C8B-B14F-4D97-AF65-F5344CB8AC3E}">
        <p14:creationId xmlns:p14="http://schemas.microsoft.com/office/powerpoint/2010/main" val="29659352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47546-DBC0-4C40-9A8B-1A610BF4C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9397AA-4EC4-494F-9F7F-5E79CAE599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2E9A91-C93C-40B3-8443-849C64CA6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45A51D-24C1-4564-860F-34EB9B6DEC87}"/>
              </a:ext>
            </a:extLst>
          </p:cNvPr>
          <p:cNvSpPr>
            <a:spLocks noGrp="1"/>
          </p:cNvSpPr>
          <p:nvPr>
            <p:ph type="dt" sz="half" idx="10"/>
          </p:nvPr>
        </p:nvSpPr>
        <p:spPr/>
        <p:txBody>
          <a:bodyPr/>
          <a:lstStyle/>
          <a:p>
            <a:fld id="{4FBD4220-8868-44AF-943B-72AE861A80DA}" type="datetimeFigureOut">
              <a:rPr lang="en-US" smtClean="0"/>
              <a:t>10/15/2020</a:t>
            </a:fld>
            <a:endParaRPr lang="en-US"/>
          </a:p>
        </p:txBody>
      </p:sp>
      <p:sp>
        <p:nvSpPr>
          <p:cNvPr id="6" name="Footer Placeholder 5">
            <a:extLst>
              <a:ext uri="{FF2B5EF4-FFF2-40B4-BE49-F238E27FC236}">
                <a16:creationId xmlns:a16="http://schemas.microsoft.com/office/drawing/2014/main" id="{5ACA8989-6AD8-48E4-9483-0BBC7058AD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36958-8C6E-4A29-BF5D-B569BEB42CFF}"/>
              </a:ext>
            </a:extLst>
          </p:cNvPr>
          <p:cNvSpPr>
            <a:spLocks noGrp="1"/>
          </p:cNvSpPr>
          <p:nvPr>
            <p:ph type="sldNum" sz="quarter" idx="12"/>
          </p:nvPr>
        </p:nvSpPr>
        <p:spPr/>
        <p:txBody>
          <a:bodyPr/>
          <a:lstStyle/>
          <a:p>
            <a:fld id="{271231CE-EB82-42EE-BE1D-1EE094A1410A}" type="slidenum">
              <a:rPr lang="en-US" smtClean="0"/>
              <a:t>‹#›</a:t>
            </a:fld>
            <a:endParaRPr lang="en-US"/>
          </a:p>
        </p:txBody>
      </p:sp>
    </p:spTree>
    <p:extLst>
      <p:ext uri="{BB962C8B-B14F-4D97-AF65-F5344CB8AC3E}">
        <p14:creationId xmlns:p14="http://schemas.microsoft.com/office/powerpoint/2010/main" val="32478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2714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A4AD0-9FFB-467C-BDA1-218E8630F9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32D741-CF9B-40D0-9EBA-4819A61681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CE9A0-EB82-4907-8658-25D2452765D5}"/>
              </a:ext>
            </a:extLst>
          </p:cNvPr>
          <p:cNvSpPr>
            <a:spLocks noGrp="1"/>
          </p:cNvSpPr>
          <p:nvPr>
            <p:ph type="dt" sz="half" idx="10"/>
          </p:nvPr>
        </p:nvSpPr>
        <p:spPr/>
        <p:txBody>
          <a:bodyPr/>
          <a:lstStyle/>
          <a:p>
            <a:fld id="{4FBD4220-8868-44AF-943B-72AE861A80DA}" type="datetimeFigureOut">
              <a:rPr lang="en-US" smtClean="0"/>
              <a:t>10/15/2020</a:t>
            </a:fld>
            <a:endParaRPr lang="en-US"/>
          </a:p>
        </p:txBody>
      </p:sp>
      <p:sp>
        <p:nvSpPr>
          <p:cNvPr id="5" name="Footer Placeholder 4">
            <a:extLst>
              <a:ext uri="{FF2B5EF4-FFF2-40B4-BE49-F238E27FC236}">
                <a16:creationId xmlns:a16="http://schemas.microsoft.com/office/drawing/2014/main" id="{1E57C59D-99AA-4230-BCC9-5EF38F830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7422E-8ECB-4F37-9C0C-21F9130FAC53}"/>
              </a:ext>
            </a:extLst>
          </p:cNvPr>
          <p:cNvSpPr>
            <a:spLocks noGrp="1"/>
          </p:cNvSpPr>
          <p:nvPr>
            <p:ph type="sldNum" sz="quarter" idx="12"/>
          </p:nvPr>
        </p:nvSpPr>
        <p:spPr/>
        <p:txBody>
          <a:bodyPr/>
          <a:lstStyle/>
          <a:p>
            <a:fld id="{271231CE-EB82-42EE-BE1D-1EE094A1410A}" type="slidenum">
              <a:rPr lang="en-US" smtClean="0"/>
              <a:t>‹#›</a:t>
            </a:fld>
            <a:endParaRPr lang="en-US"/>
          </a:p>
        </p:txBody>
      </p:sp>
    </p:spTree>
    <p:extLst>
      <p:ext uri="{BB962C8B-B14F-4D97-AF65-F5344CB8AC3E}">
        <p14:creationId xmlns:p14="http://schemas.microsoft.com/office/powerpoint/2010/main" val="17236159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46BDB8-57EE-4F00-A782-F6100DBA09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A41D4-A7ED-477F-8516-4F707D1233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5F2D8-AA8E-4A04-B4EF-6BC7F1D92C5F}"/>
              </a:ext>
            </a:extLst>
          </p:cNvPr>
          <p:cNvSpPr>
            <a:spLocks noGrp="1"/>
          </p:cNvSpPr>
          <p:nvPr>
            <p:ph type="dt" sz="half" idx="10"/>
          </p:nvPr>
        </p:nvSpPr>
        <p:spPr/>
        <p:txBody>
          <a:bodyPr/>
          <a:lstStyle/>
          <a:p>
            <a:fld id="{4FBD4220-8868-44AF-943B-72AE861A80DA}" type="datetimeFigureOut">
              <a:rPr lang="en-US" smtClean="0"/>
              <a:t>10/15/2020</a:t>
            </a:fld>
            <a:endParaRPr lang="en-US"/>
          </a:p>
        </p:txBody>
      </p:sp>
      <p:sp>
        <p:nvSpPr>
          <p:cNvPr id="5" name="Footer Placeholder 4">
            <a:extLst>
              <a:ext uri="{FF2B5EF4-FFF2-40B4-BE49-F238E27FC236}">
                <a16:creationId xmlns:a16="http://schemas.microsoft.com/office/drawing/2014/main" id="{0C746682-2227-4A3F-8B8E-6296B893D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2C6F5-53EA-4E57-8077-51CEF502A432}"/>
              </a:ext>
            </a:extLst>
          </p:cNvPr>
          <p:cNvSpPr>
            <a:spLocks noGrp="1"/>
          </p:cNvSpPr>
          <p:nvPr>
            <p:ph type="sldNum" sz="quarter" idx="12"/>
          </p:nvPr>
        </p:nvSpPr>
        <p:spPr/>
        <p:txBody>
          <a:bodyPr/>
          <a:lstStyle/>
          <a:p>
            <a:fld id="{271231CE-EB82-42EE-BE1D-1EE094A1410A}" type="slidenum">
              <a:rPr lang="en-US" smtClean="0"/>
              <a:t>‹#›</a:t>
            </a:fld>
            <a:endParaRPr lang="en-US"/>
          </a:p>
        </p:txBody>
      </p:sp>
    </p:spTree>
    <p:extLst>
      <p:ext uri="{BB962C8B-B14F-4D97-AF65-F5344CB8AC3E}">
        <p14:creationId xmlns:p14="http://schemas.microsoft.com/office/powerpoint/2010/main" val="3777095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83103903"/>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860124668"/>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2" name="Picture 1" descr="Connection event illustration light&#10;">
            <a:extLst>
              <a:ext uri="{FF2B5EF4-FFF2-40B4-BE49-F238E27FC236}">
                <a16:creationId xmlns:a16="http://schemas.microsoft.com/office/drawing/2014/main" id="{3CD5AAEC-3292-4323-865A-AECEE20574F0}"/>
              </a:ext>
            </a:extLst>
          </p:cNvPr>
          <p:cNvPicPr>
            <a:picLocks noChangeAspect="1"/>
          </p:cNvPicPr>
          <p:nvPr userDrawn="1"/>
        </p:nvPicPr>
        <p:blipFill>
          <a:blip r:embed="rId2"/>
          <a:stretch>
            <a:fillRect/>
          </a:stretch>
        </p:blipFill>
        <p:spPr bwMode="ltGray">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9"/>
            <a:ext cx="1366440" cy="292608"/>
          </a:xfrm>
          <a:prstGeom prst="rect">
            <a:avLst/>
          </a:prstGeom>
        </p:spPr>
      </p:pic>
      <p:pic>
        <p:nvPicPr>
          <p:cNvPr id="9" name="Picture 8" descr="A close up of a logo&#10;&#10;Description automatically generated">
            <a:extLst>
              <a:ext uri="{FF2B5EF4-FFF2-40B4-BE49-F238E27FC236}">
                <a16:creationId xmlns:a16="http://schemas.microsoft.com/office/drawing/2014/main" id="{C1366E5B-51F3-442E-8ABC-79CE8D672893}"/>
              </a:ext>
            </a:extLst>
          </p:cNvPr>
          <p:cNvPicPr>
            <a:picLocks noChangeAspect="1"/>
          </p:cNvPicPr>
          <p:nvPr userDrawn="1"/>
        </p:nvPicPr>
        <p:blipFill>
          <a:blip r:embed="rId4"/>
          <a:stretch>
            <a:fillRect/>
          </a:stretch>
        </p:blipFill>
        <p:spPr>
          <a:xfrm>
            <a:off x="249744" y="2739321"/>
            <a:ext cx="2846838" cy="1676403"/>
          </a:xfrm>
          <a:prstGeom prst="rect">
            <a:avLst/>
          </a:prstGeom>
        </p:spPr>
      </p:pic>
    </p:spTree>
    <p:extLst>
      <p:ext uri="{BB962C8B-B14F-4D97-AF65-F5344CB8AC3E}">
        <p14:creationId xmlns:p14="http://schemas.microsoft.com/office/powerpoint/2010/main" val="3244285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38974981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2" name="Picture 1" descr="Connection event illustration light">
            <a:extLst>
              <a:ext uri="{FF2B5EF4-FFF2-40B4-BE49-F238E27FC236}">
                <a16:creationId xmlns:a16="http://schemas.microsoft.com/office/drawing/2014/main" id="{93C07C25-293F-4AA4-B79C-AB4923117FCA}"/>
              </a:ext>
            </a:extLst>
          </p:cNvPr>
          <p:cNvPicPr>
            <a:picLocks noChangeAspect="1"/>
          </p:cNvPicPr>
          <p:nvPr userDrawn="1"/>
        </p:nvPicPr>
        <p:blipFill>
          <a:blip r:embed="rId2"/>
          <a:stretch>
            <a:fillRect/>
          </a:stretch>
        </p:blipFill>
        <p:spPr bwMode="ltGray">
          <a:xfrm>
            <a:off x="0" y="0"/>
            <a:ext cx="12192000" cy="6858000"/>
          </a:xfrm>
          <a:prstGeom prst="rect">
            <a:avLst/>
          </a:prstGeom>
        </p:spPr>
      </p:pic>
      <p:sp>
        <p:nvSpPr>
          <p:cNvPr id="9" name="Title 1"/>
          <p:cNvSpPr>
            <a:spLocks noGrp="1"/>
          </p:cNvSpPr>
          <p:nvPr>
            <p:ph type="title" hasCustomPrompt="1"/>
          </p:nvPr>
        </p:nvSpPr>
        <p:spPr>
          <a:xfrm>
            <a:off x="584200" y="3429000"/>
            <a:ext cx="7863840" cy="553998"/>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4411622"/>
            <a:ext cx="7863840" cy="338554"/>
          </a:xfrm>
          <a:noFill/>
        </p:spPr>
        <p:txBody>
          <a:bodyPr wrap="square" lIns="0" tIns="0" rIns="0" bIns="0">
            <a:spAutoFit/>
          </a:bodyPr>
          <a:lstStyle>
            <a:lvl1pPr marL="0" indent="0">
              <a:spcBef>
                <a:spcPts val="0"/>
              </a:spcBef>
              <a:buNone/>
              <a:defRPr sz="22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3"/>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4056861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Up Next Slide">
    <p:bg>
      <p:bgRef idx="1001">
        <a:schemeClr val="bg1"/>
      </p:bgRef>
    </p:bg>
    <p:spTree>
      <p:nvGrpSpPr>
        <p:cNvPr id="1" name=""/>
        <p:cNvGrpSpPr/>
        <p:nvPr/>
      </p:nvGrpSpPr>
      <p:grpSpPr>
        <a:xfrm>
          <a:off x="0" y="0"/>
          <a:ext cx="0" cy="0"/>
          <a:chOff x="0" y="0"/>
          <a:chExt cx="0" cy="0"/>
        </a:xfrm>
      </p:grpSpPr>
      <p:sp>
        <p:nvSpPr>
          <p:cNvPr id="9" name="Title 1"/>
          <p:cNvSpPr>
            <a:spLocks noGrp="1"/>
          </p:cNvSpPr>
          <p:nvPr userDrawn="1">
            <p:ph type="title" hasCustomPrompt="1"/>
          </p:nvPr>
        </p:nvSpPr>
        <p:spPr>
          <a:xfrm>
            <a:off x="584201" y="2979778"/>
            <a:ext cx="7863840" cy="553998"/>
          </a:xfrm>
          <a:noFill/>
        </p:spPr>
        <p:txBody>
          <a:bodyPr wrap="square" lIns="0" tIns="0" rIns="0" bIns="0" anchor="t" anchorCtr="0">
            <a:spAutoFit/>
          </a:bodyPr>
          <a:lstStyle>
            <a:lvl1pPr>
              <a:defRPr sz="3600" spc="-50" baseline="0">
                <a:solidFill>
                  <a:srgbClr val="000000"/>
                </a:solidFill>
                <a:latin typeface="+mj-lt"/>
                <a:cs typeface="Segoe UI" panose="020B0502040204020203" pitchFamily="34" charset="0"/>
              </a:defRPr>
            </a:lvl1pPr>
          </a:lstStyle>
          <a:p>
            <a:r>
              <a:rPr lang="en-US"/>
              <a:t>Presentation title </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a:stretch>
            <a:fillRect/>
          </a:stretch>
        </p:blipFill>
        <p:spPr bwMode="black">
          <a:xfrm>
            <a:off x="584200" y="585789"/>
            <a:ext cx="1366440" cy="292608"/>
          </a:xfrm>
          <a:prstGeom prst="rect">
            <a:avLst/>
          </a:prstGeom>
        </p:spPr>
      </p:pic>
      <p:sp>
        <p:nvSpPr>
          <p:cNvPr id="13" name="TextBox 12">
            <a:extLst>
              <a:ext uri="{FF2B5EF4-FFF2-40B4-BE49-F238E27FC236}">
                <a16:creationId xmlns:a16="http://schemas.microsoft.com/office/drawing/2014/main" id="{3ED30143-AFF6-4991-B094-88E24D904AB4}"/>
              </a:ext>
            </a:extLst>
          </p:cNvPr>
          <p:cNvSpPr txBox="1"/>
          <p:nvPr userDrawn="1"/>
        </p:nvSpPr>
        <p:spPr>
          <a:xfrm>
            <a:off x="584200" y="2109622"/>
            <a:ext cx="1465145" cy="430887"/>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sz="2800" kern="1200" spc="0" baseline="0">
                <a:solidFill>
                  <a:schemeClr val="accent1"/>
                </a:solidFill>
                <a:latin typeface="+mj-lt"/>
                <a:ea typeface="+mn-ea"/>
                <a:cs typeface="Segoe UI" panose="020B0502040204020203" pitchFamily="34" charset="0"/>
              </a:rPr>
              <a:t>Up next: </a:t>
            </a:r>
          </a:p>
        </p:txBody>
      </p:sp>
    </p:spTree>
    <p:extLst>
      <p:ext uri="{BB962C8B-B14F-4D97-AF65-F5344CB8AC3E}">
        <p14:creationId xmlns:p14="http://schemas.microsoft.com/office/powerpoint/2010/main" val="3108861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145092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3666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82416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91277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0952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24433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008318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_Title &amp; body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0944C-715D-4AD6-A032-B60F476B79F5}"/>
              </a:ext>
            </a:extLst>
          </p:cNvPr>
          <p:cNvPicPr>
            <a:picLocks noChangeAspect="1"/>
          </p:cNvPicPr>
          <p:nvPr userDrawn="1"/>
        </p:nvPicPr>
        <p:blipFill>
          <a:blip r:embed="rId2"/>
          <a:stretch>
            <a:fillRect/>
          </a:stretch>
        </p:blipFill>
        <p:spPr>
          <a:xfrm>
            <a:off x="2960264" y="440496"/>
            <a:ext cx="9231737" cy="6105145"/>
          </a:xfrm>
          <a:prstGeom prst="rect">
            <a:avLst/>
          </a:prstGeom>
        </p:spPr>
      </p:pic>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592258"/>
            <a:ext cx="2653123" cy="218611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2814241" cy="739343"/>
          </a:xfrm>
          <a:prstGeom prst="rect">
            <a:avLst/>
          </a:prstGeom>
        </p:spPr>
        <p:txBody>
          <a:bodyPr vert="horz" wrap="square" lIns="0" tIns="164592" rIns="0" bIns="0" rtlCol="0" anchor="t">
            <a:noAutofit/>
          </a:bodyPr>
          <a:lstStyle>
            <a:lvl1pPr>
              <a:defRPr sz="2745">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537155271"/>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cSld name="Photo layou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C19841-48F1-4CF0-B9BA-8A8187B288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09608" y="0"/>
            <a:ext cx="5982391" cy="6858000"/>
          </a:xfrm>
          <a:prstGeom prst="rect">
            <a:avLst/>
          </a:prstGeom>
        </p:spPr>
      </p:pic>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588264" y="457200"/>
            <a:ext cx="5193678" cy="554061"/>
          </a:xfrm>
          <a:prstGeom prst="rect">
            <a:avLst/>
          </a:prstGeom>
        </p:spPr>
        <p:txBody>
          <a:bodyPr vert="horz" wrap="square" lIns="0" tIns="0" rIns="0" bIns="0" rtlCol="0" anchor="t">
            <a:spAutoFit/>
          </a:bodyPr>
          <a:lstStyle>
            <a:lvl1pPr>
              <a:defRPr lang="en-US"/>
            </a:lvl1pPr>
          </a:lstStyle>
          <a:p>
            <a:pPr marL="0" lvl="0"/>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588264" y="2145842"/>
            <a:ext cx="5193677"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851314750"/>
      </p:ext>
    </p:extLst>
  </p:cSld>
  <p:clrMapOvr>
    <a:masterClrMapping/>
  </p:clrMapOvr>
  <p:transition>
    <p:fade/>
  </p:transition>
  <p:hf hdr="0" dt="0"/>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00590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193890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9"/>
            <a:ext cx="4163125" cy="861803"/>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26827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505045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291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581264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994028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1"/>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841138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6"/>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98343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97414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033862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083649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3"/>
            <a:ext cx="3182027" cy="554061"/>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4" y="2309812"/>
            <a:ext cx="7254865" cy="430901"/>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587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64680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FF9349"/>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767521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2"/>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37519964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86128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558390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382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109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486" indent="0">
              <a:buNone/>
              <a:defRPr sz="2400">
                <a:solidFill>
                  <a:schemeClr val="tx1"/>
                </a:solidFill>
                <a:latin typeface="Consolas" panose="020B0609020204030204" pitchFamily="49" charset="0"/>
                <a:cs typeface="Consolas" panose="020B0609020204030204" pitchFamily="49" charset="0"/>
              </a:defRPr>
            </a:lvl2pPr>
            <a:lvl3pPr marL="584495" indent="0">
              <a:buNone/>
              <a:defRPr sz="2000">
                <a:solidFill>
                  <a:schemeClr val="tx1"/>
                </a:solidFill>
                <a:latin typeface="Consolas" panose="020B0609020204030204" pitchFamily="49" charset="0"/>
                <a:cs typeface="Consolas" panose="020B0609020204030204" pitchFamily="49" charset="0"/>
              </a:defRPr>
            </a:lvl3pPr>
            <a:lvl4pPr marL="814407" indent="0">
              <a:buNone/>
              <a:defRPr sz="1800">
                <a:solidFill>
                  <a:schemeClr val="tx1"/>
                </a:solidFill>
                <a:latin typeface="Consolas" panose="020B0609020204030204" pitchFamily="49" charset="0"/>
                <a:cs typeface="Consolas" panose="020B0609020204030204" pitchFamily="49" charset="0"/>
              </a:defRPr>
            </a:lvl4pPr>
            <a:lvl5pPr marL="1050795"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38909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1753365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918163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9_Photo layou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C19841-48F1-4CF0-B9BA-8A8187B288E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209608" y="1"/>
            <a:ext cx="5982391" cy="6857999"/>
          </a:xfrm>
          <a:prstGeom prst="rect">
            <a:avLst/>
          </a:prstGeom>
        </p:spPr>
      </p:pic>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6"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2"/>
            <a:ext cx="555596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pic>
        <p:nvPicPr>
          <p:cNvPr id="15" name="Picture 14">
            <a:extLst>
              <a:ext uri="{FF2B5EF4-FFF2-40B4-BE49-F238E27FC236}">
                <a16:creationId xmlns:a16="http://schemas.microsoft.com/office/drawing/2014/main" id="{F685B54C-AE4B-4DE2-8334-29BCC1146A3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83357" t="4718" r="3150" b="80485"/>
          <a:stretch/>
        </p:blipFill>
        <p:spPr>
          <a:xfrm rot="10800000">
            <a:off x="5468" y="5500038"/>
            <a:ext cx="1964037" cy="1357962"/>
          </a:xfrm>
          <a:prstGeom prst="rect">
            <a:avLst/>
          </a:prstGeom>
        </p:spPr>
      </p:pic>
    </p:spTree>
    <p:extLst>
      <p:ext uri="{BB962C8B-B14F-4D97-AF65-F5344CB8AC3E}">
        <p14:creationId xmlns:p14="http://schemas.microsoft.com/office/powerpoint/2010/main" val="3599914354"/>
      </p:ext>
    </p:extLst>
  </p:cSld>
  <p:clrMapOvr>
    <a:masterClrMapping/>
  </p:clrMapOvr>
  <p:transition>
    <p:fade/>
  </p:transition>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50679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4_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360589" y="844589"/>
            <a:ext cx="9401560" cy="1814086"/>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357471" y="2936496"/>
            <a:ext cx="9401560" cy="58824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2" name="Picture 1">
            <a:extLst>
              <a:ext uri="{FF2B5EF4-FFF2-40B4-BE49-F238E27FC236}">
                <a16:creationId xmlns:a16="http://schemas.microsoft.com/office/drawing/2014/main" id="{3FB9A594-8362-EE41-8058-D4A0A53EB6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6" y="436589"/>
            <a:ext cx="896426" cy="191691"/>
          </a:xfrm>
          <a:prstGeom prst="rect">
            <a:avLst/>
          </a:prstGeom>
        </p:spPr>
      </p:pic>
    </p:spTree>
    <p:extLst>
      <p:ext uri="{BB962C8B-B14F-4D97-AF65-F5344CB8AC3E}">
        <p14:creationId xmlns:p14="http://schemas.microsoft.com/office/powerpoint/2010/main" val="931348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9"/>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260307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sz="2800">
                <a:solidFill>
                  <a:srgbClr val="000000"/>
                </a:solidFill>
              </a:defRPr>
            </a:lvl1pPr>
          </a:lstStyle>
          <a:p>
            <a:r>
              <a:rPr lang="en-US"/>
              <a:t>Title</a:t>
            </a:r>
          </a:p>
        </p:txBody>
      </p:sp>
    </p:spTree>
    <p:extLst>
      <p:ext uri="{BB962C8B-B14F-4D97-AF65-F5344CB8AC3E}">
        <p14:creationId xmlns:p14="http://schemas.microsoft.com/office/powerpoint/2010/main" val="2546012736"/>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01" y="620434"/>
            <a:ext cx="11306469" cy="403137"/>
          </a:xfrm>
        </p:spPr>
        <p:txBody>
          <a:bodyPr wrap="square" lIns="0" tIns="0" rIns="0" bIns="0" anchor="ctr">
            <a:spAutoFit/>
          </a:bodyPr>
          <a:lstStyle>
            <a:lvl1pPr>
              <a:lnSpc>
                <a:spcPts val="3072"/>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272144244"/>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744CB6F-6270-F34B-A301-417DE3882693}"/>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563993954"/>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134014106"/>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756284899"/>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3781172649"/>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2"/>
            <a:ext cx="5982390" cy="6858000"/>
          </a:xfrm>
          <a:blipFill dpi="0" rotWithShape="1">
            <a:blip r:embed="rId2" cstate="screen">
              <a:extLst>
                <a:ext uri="{28A0092B-C50C-407E-A947-70E740481C1C}">
                  <a14:useLocalDpi xmlns:a14="http://schemas.microsoft.com/office/drawing/2010/main" val="0"/>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Tree>
    <p:extLst>
      <p:ext uri="{BB962C8B-B14F-4D97-AF65-F5344CB8AC3E}">
        <p14:creationId xmlns:p14="http://schemas.microsoft.com/office/powerpoint/2010/main" val="824101347"/>
      </p:ext>
    </p:extLst>
  </p:cSld>
  <p:clrMapOvr>
    <a:masterClrMapping/>
  </p:clrMapOvr>
  <p:transition>
    <p:fade/>
  </p:transition>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021151826"/>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3168493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2717273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620911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4" y="-312"/>
            <a:ext cx="12191377" cy="6858623"/>
          </a:xfrm>
          <a:prstGeom prst="rect">
            <a:avLst/>
          </a:prstGeom>
        </p:spPr>
      </p:pic>
      <p:sp>
        <p:nvSpPr>
          <p:cNvPr id="12" name="Rectangle 11"/>
          <p:cNvSpPr/>
          <p:nvPr userDrawn="1"/>
        </p:nvSpPr>
        <p:spPr bwMode="auto">
          <a:xfrm>
            <a:off x="263888" y="4618992"/>
            <a:ext cx="6276593" cy="35830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a:xfrm>
            <a:off x="0" y="2966772"/>
            <a:ext cx="12192000" cy="3890220"/>
          </a:xfrm>
          <a:prstGeom prst="rect">
            <a:avLst/>
          </a:prstGeom>
          <a:gradFill>
            <a:gsLst>
              <a:gs pos="0">
                <a:srgbClr val="010A07">
                  <a:alpha val="0"/>
                </a:srgbClr>
              </a:gs>
              <a:gs pos="100000">
                <a:srgbClr val="010A07">
                  <a:alpha val="50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65">
              <a:solidFill>
                <a:srgbClr val="F1EFED"/>
              </a:solidFill>
            </a:endParaRPr>
          </a:p>
        </p:txBody>
      </p:sp>
      <p:sp>
        <p:nvSpPr>
          <p:cNvPr id="13" name="Title 1"/>
          <p:cNvSpPr>
            <a:spLocks noGrp="1"/>
          </p:cNvSpPr>
          <p:nvPr>
            <p:ph type="title" hasCustomPrompt="1"/>
          </p:nvPr>
        </p:nvSpPr>
        <p:spPr bwMode="auto">
          <a:xfrm>
            <a:off x="221012" y="4576557"/>
            <a:ext cx="8354964" cy="1255173"/>
          </a:xfrm>
          <a:noFill/>
        </p:spPr>
        <p:txBody>
          <a:bodyPr lIns="146304" tIns="91440" rIns="146304" bIns="0" anchor="b" anchorCtr="0"/>
          <a:lstStyle>
            <a:lvl1pPr marL="0" algn="l" defTabSz="895870" rtl="0" eaLnBrk="1" latinLnBrk="0" hangingPunct="1">
              <a:defRPr lang="en-US" sz="4902" b="0" kern="1200" spc="-147" dirty="0">
                <a:solidFill>
                  <a:srgbClr val="FFFFFF"/>
                </a:soli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4" name="Text Placeholder 2"/>
          <p:cNvSpPr>
            <a:spLocks noGrp="1"/>
          </p:cNvSpPr>
          <p:nvPr>
            <p:ph type="body" sz="quarter" idx="14" hasCustomPrompt="1"/>
          </p:nvPr>
        </p:nvSpPr>
        <p:spPr bwMode="auto">
          <a:xfrm>
            <a:off x="227542" y="5840967"/>
            <a:ext cx="8354964" cy="476135"/>
          </a:xfrm>
        </p:spPr>
        <p:txBody>
          <a:bodyPr tIns="0" bIns="109728">
            <a:noAutofit/>
          </a:bodyPr>
          <a:lstStyle>
            <a:lvl1pPr marL="0" indent="0" algn="l" defTabSz="895870" rtl="0" eaLnBrk="1" latinLnBrk="0" hangingPunct="1">
              <a:spcBef>
                <a:spcPts val="0"/>
              </a:spcBef>
              <a:buNone/>
              <a:defRPr lang="en-US" sz="2451" kern="1200" spc="-147" baseline="0" dirty="0" smtClean="0">
                <a:solidFill>
                  <a:srgbClr val="FFFFFF"/>
                </a:solidFill>
                <a:latin typeface="+mn-lt"/>
                <a:ea typeface="+mn-ea"/>
                <a:cs typeface="Bodoni Std Bold Italic"/>
              </a:defRPr>
            </a:lvl1pPr>
          </a:lstStyle>
          <a:p>
            <a:pPr lvl="0"/>
            <a:r>
              <a:rPr lang="en-US"/>
              <a:t>Subtitle</a:t>
            </a:r>
          </a:p>
        </p:txBody>
      </p: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20476" y="5645716"/>
            <a:ext cx="2004978" cy="737522"/>
          </a:xfrm>
          <a:prstGeom prst="rect">
            <a:avLst/>
          </a:prstGeom>
        </p:spPr>
      </p:pic>
    </p:spTree>
    <p:extLst>
      <p:ext uri="{BB962C8B-B14F-4D97-AF65-F5344CB8AC3E}">
        <p14:creationId xmlns:p14="http://schemas.microsoft.com/office/powerpoint/2010/main" val="363051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4" y="-312"/>
            <a:ext cx="12191377" cy="6858623"/>
          </a:xfrm>
          <a:prstGeom prst="rect">
            <a:avLst/>
          </a:prstGeom>
        </p:spPr>
      </p:pic>
      <p:sp>
        <p:nvSpPr>
          <p:cNvPr id="2" name="Rectangle 1"/>
          <p:cNvSpPr/>
          <p:nvPr userDrawn="1"/>
        </p:nvSpPr>
        <p:spPr bwMode="auto">
          <a:xfrm>
            <a:off x="-1" y="3"/>
            <a:ext cx="3634156" cy="1490215"/>
          </a:xfrm>
          <a:prstGeom prst="rect">
            <a:avLst/>
          </a:prstGeom>
          <a:gradFill>
            <a:gsLst>
              <a:gs pos="46000">
                <a:srgbClr val="F1EFED">
                  <a:alpha val="60000"/>
                </a:srgbClr>
              </a:gs>
              <a:gs pos="0">
                <a:schemeClr val="bg1">
                  <a:alpha val="80000"/>
                </a:schemeClr>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263888" y="4618992"/>
            <a:ext cx="6276593" cy="35830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a:xfrm>
            <a:off x="0" y="2966772"/>
            <a:ext cx="12192000" cy="3890220"/>
          </a:xfrm>
          <a:prstGeom prst="rect">
            <a:avLst/>
          </a:prstGeom>
          <a:gradFill>
            <a:gsLst>
              <a:gs pos="0">
                <a:srgbClr val="010A07">
                  <a:alpha val="0"/>
                </a:srgbClr>
              </a:gs>
              <a:gs pos="100000">
                <a:srgbClr val="010A07">
                  <a:alpha val="50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65">
              <a:solidFill>
                <a:srgbClr val="F1EFED"/>
              </a:solidFill>
            </a:endParaRPr>
          </a:p>
        </p:txBody>
      </p:sp>
      <p:sp>
        <p:nvSpPr>
          <p:cNvPr id="13" name="Title 1"/>
          <p:cNvSpPr>
            <a:spLocks noGrp="1"/>
          </p:cNvSpPr>
          <p:nvPr>
            <p:ph type="title" hasCustomPrompt="1"/>
          </p:nvPr>
        </p:nvSpPr>
        <p:spPr bwMode="auto">
          <a:xfrm>
            <a:off x="221012" y="4576557"/>
            <a:ext cx="8354964" cy="1255173"/>
          </a:xfrm>
          <a:noFill/>
        </p:spPr>
        <p:txBody>
          <a:bodyPr lIns="146304" tIns="91440" rIns="146304" bIns="0" anchor="b" anchorCtr="0"/>
          <a:lstStyle>
            <a:lvl1pPr marL="0" algn="l" defTabSz="895870" rtl="0" eaLnBrk="1" latinLnBrk="0" hangingPunct="1">
              <a:defRPr lang="en-US" sz="4902" b="0" kern="1200" spc="-147" dirty="0">
                <a:solidFill>
                  <a:srgbClr val="FFFFFF"/>
                </a:soli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4" name="Text Placeholder 2"/>
          <p:cNvSpPr>
            <a:spLocks noGrp="1"/>
          </p:cNvSpPr>
          <p:nvPr>
            <p:ph type="body" sz="quarter" idx="14" hasCustomPrompt="1"/>
          </p:nvPr>
        </p:nvSpPr>
        <p:spPr bwMode="auto">
          <a:xfrm>
            <a:off x="227542" y="5840967"/>
            <a:ext cx="8354964" cy="476135"/>
          </a:xfrm>
        </p:spPr>
        <p:txBody>
          <a:bodyPr tIns="0" bIns="109728">
            <a:noAutofit/>
          </a:bodyPr>
          <a:lstStyle>
            <a:lvl1pPr marL="0" indent="0" algn="l" defTabSz="895870" rtl="0" eaLnBrk="1" latinLnBrk="0" hangingPunct="1">
              <a:spcBef>
                <a:spcPts val="0"/>
              </a:spcBef>
              <a:buNone/>
              <a:defRPr lang="en-US" sz="2451" kern="1200" spc="-147" baseline="0" dirty="0" smtClean="0">
                <a:solidFill>
                  <a:srgbClr val="FFFFFF"/>
                </a:solidFill>
                <a:latin typeface="+mn-lt"/>
                <a:ea typeface="+mn-ea"/>
                <a:cs typeface="Bodoni Std Bold Italic"/>
              </a:defRPr>
            </a:lvl1pPr>
          </a:lstStyle>
          <a:p>
            <a:pPr lvl="0"/>
            <a:r>
              <a:rPr lang="en-US"/>
              <a:t>Subtitle</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2529" y="312533"/>
            <a:ext cx="1601410" cy="516416"/>
          </a:xfrm>
          <a:prstGeom prst="rect">
            <a:avLst/>
          </a:prstGeom>
        </p:spPr>
      </p:pic>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20476" y="5645716"/>
            <a:ext cx="2004978" cy="737522"/>
          </a:xfrm>
          <a:prstGeom prst="rect">
            <a:avLst/>
          </a:prstGeom>
        </p:spPr>
      </p:pic>
    </p:spTree>
    <p:extLst>
      <p:ext uri="{BB962C8B-B14F-4D97-AF65-F5344CB8AC3E}">
        <p14:creationId xmlns:p14="http://schemas.microsoft.com/office/powerpoint/2010/main" val="350554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Title Slide Photo_O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4" y="-312"/>
            <a:ext cx="12191377" cy="6858623"/>
          </a:xfrm>
          <a:prstGeom prst="rect">
            <a:avLst/>
          </a:prstGeom>
        </p:spPr>
      </p:pic>
      <p:sp>
        <p:nvSpPr>
          <p:cNvPr id="15" name="Rectangle 14"/>
          <p:cNvSpPr/>
          <p:nvPr userDrawn="1"/>
        </p:nvSpPr>
        <p:spPr bwMode="auto">
          <a:xfrm>
            <a:off x="1" y="0"/>
            <a:ext cx="3707565" cy="1296366"/>
          </a:xfrm>
          <a:prstGeom prst="rect">
            <a:avLst/>
          </a:prstGeom>
          <a:gradFill>
            <a:gsLst>
              <a:gs pos="45000">
                <a:srgbClr val="F1EFED">
                  <a:alpha val="60000"/>
                </a:srgbClr>
              </a:gs>
              <a:gs pos="0">
                <a:schemeClr val="bg1">
                  <a:alpha val="80000"/>
                </a:schemeClr>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263888" y="4618992"/>
            <a:ext cx="6276593" cy="35830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a:xfrm>
            <a:off x="0" y="2966772"/>
            <a:ext cx="12192000" cy="3890220"/>
          </a:xfrm>
          <a:prstGeom prst="rect">
            <a:avLst/>
          </a:prstGeom>
          <a:gradFill>
            <a:gsLst>
              <a:gs pos="0">
                <a:srgbClr val="010A07">
                  <a:alpha val="0"/>
                </a:srgbClr>
              </a:gs>
              <a:gs pos="100000">
                <a:srgbClr val="010A07">
                  <a:alpha val="50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65">
              <a:solidFill>
                <a:srgbClr val="F1EFED"/>
              </a:solidFill>
            </a:endParaRPr>
          </a:p>
        </p:txBody>
      </p:sp>
      <p:sp>
        <p:nvSpPr>
          <p:cNvPr id="13" name="Title 1"/>
          <p:cNvSpPr>
            <a:spLocks noGrp="1"/>
          </p:cNvSpPr>
          <p:nvPr>
            <p:ph type="title" hasCustomPrompt="1"/>
          </p:nvPr>
        </p:nvSpPr>
        <p:spPr bwMode="auto">
          <a:xfrm>
            <a:off x="221012" y="4576557"/>
            <a:ext cx="8354964" cy="1255173"/>
          </a:xfrm>
          <a:noFill/>
        </p:spPr>
        <p:txBody>
          <a:bodyPr lIns="146304" tIns="91440" rIns="146304" bIns="0" anchor="b" anchorCtr="0"/>
          <a:lstStyle>
            <a:lvl1pPr marL="0" algn="l" defTabSz="895870" rtl="0" eaLnBrk="1" latinLnBrk="0" hangingPunct="1">
              <a:defRPr lang="en-US" sz="4902" b="0" kern="1200" spc="-147" dirty="0">
                <a:solidFill>
                  <a:srgbClr val="FFFFFF"/>
                </a:soli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4" name="Text Placeholder 2"/>
          <p:cNvSpPr>
            <a:spLocks noGrp="1"/>
          </p:cNvSpPr>
          <p:nvPr>
            <p:ph type="body" sz="quarter" idx="14" hasCustomPrompt="1"/>
          </p:nvPr>
        </p:nvSpPr>
        <p:spPr bwMode="auto">
          <a:xfrm>
            <a:off x="227542" y="5840967"/>
            <a:ext cx="8354964" cy="476135"/>
          </a:xfrm>
        </p:spPr>
        <p:txBody>
          <a:bodyPr tIns="0" bIns="109728">
            <a:noAutofit/>
          </a:bodyPr>
          <a:lstStyle>
            <a:lvl1pPr marL="0" indent="0" algn="l" defTabSz="895870" rtl="0" eaLnBrk="1" latinLnBrk="0" hangingPunct="1">
              <a:spcBef>
                <a:spcPts val="0"/>
              </a:spcBef>
              <a:buNone/>
              <a:defRPr lang="en-US" sz="2451" kern="1200" spc="-147" baseline="0" dirty="0" smtClean="0">
                <a:solidFill>
                  <a:srgbClr val="FFFFFF"/>
                </a:solidFill>
                <a:latin typeface="+mn-lt"/>
                <a:ea typeface="+mn-ea"/>
                <a:cs typeface="Bodoni Std Bold Italic"/>
              </a:defRPr>
            </a:lvl1pPr>
          </a:lstStyle>
          <a:p>
            <a:pPr lvl="0"/>
            <a:r>
              <a:rPr lang="en-US"/>
              <a:t>Subtitle</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2529" y="312533"/>
            <a:ext cx="1601410" cy="516416"/>
          </a:xfrm>
          <a:prstGeom prst="rect">
            <a:avLst/>
          </a:prstGeom>
        </p:spPr>
      </p:pic>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20476" y="5645716"/>
            <a:ext cx="2004978" cy="737522"/>
          </a:xfrm>
          <a:prstGeom prst="rect">
            <a:avLst/>
          </a:prstGeom>
        </p:spPr>
      </p:pic>
    </p:spTree>
    <p:extLst>
      <p:ext uri="{BB962C8B-B14F-4D97-AF65-F5344CB8AC3E}">
        <p14:creationId xmlns:p14="http://schemas.microsoft.com/office/powerpoint/2010/main" val="267643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80"/>
            <a:ext cx="11655840" cy="899665"/>
          </a:xfrm>
        </p:spPr>
        <p:txBody>
          <a:bodyPr/>
          <a:lstStyle>
            <a:lvl1pPr marL="0" algn="l" defTabSz="895702" rtl="0" eaLnBrk="1" latinLnBrk="0" hangingPunct="1">
              <a:spcBef>
                <a:spcPct val="0"/>
              </a:spcBef>
              <a:buNone/>
              <a:defRPr lang="en-US" sz="3528" b="0" i="0" u="none" kern="1200" spc="0" baseline="0" dirty="0">
                <a:solidFill>
                  <a:srgbClr val="2F2F2F"/>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1884749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photo_le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461730" y="294380"/>
            <a:ext cx="5463350" cy="899665"/>
          </a:xfrm>
        </p:spPr>
        <p:txBody>
          <a:bodyPr/>
          <a:lstStyle>
            <a:lvl1pPr marL="0" algn="l" defTabSz="895702" rtl="0" eaLnBrk="1" latinLnBrk="0" hangingPunct="1">
              <a:spcBef>
                <a:spcPct val="0"/>
              </a:spcBef>
              <a:buNone/>
              <a:defRPr lang="en-US" sz="3528" b="0" i="0" u="none" kern="1200" spc="0" baseline="0" dirty="0">
                <a:solidFill>
                  <a:srgbClr val="2F2F2F"/>
                </a:solidFill>
                <a:latin typeface="Segoe UI Semibold" charset="0"/>
                <a:ea typeface="Segoe UI Semibold" charset="0"/>
                <a:cs typeface="Segoe UI Semibold" charset="0"/>
              </a:defRPr>
            </a:lvl1pPr>
          </a:lstStyle>
          <a:p>
            <a:r>
              <a:rPr lang="en-US"/>
              <a:t>Click to edit Master title style</a:t>
            </a:r>
          </a:p>
        </p:txBody>
      </p:sp>
      <p:sp>
        <p:nvSpPr>
          <p:cNvPr id="3" name="TextBox 7"/>
          <p:cNvSpPr txBox="1"/>
          <p:nvPr userDrawn="1"/>
        </p:nvSpPr>
        <p:spPr bwMode="white">
          <a:xfrm>
            <a:off x="7450133"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spc="147">
                <a:gradFill>
                  <a:gsLst>
                    <a:gs pos="0">
                      <a:srgbClr val="2C292A">
                        <a:alpha val="50000"/>
                      </a:srgbClr>
                    </a:gs>
                    <a:gs pos="86000">
                      <a:srgbClr val="2C292A">
                        <a:alpha val="50000"/>
                      </a:srgbClr>
                    </a:gs>
                  </a:gsLst>
                  <a:lin ang="5400000" scaled="0"/>
                </a:gradFill>
              </a:rPr>
              <a:t>MICROSOFT CONFIDENTIAL – INTERNAL ONLY</a:t>
            </a:r>
          </a:p>
        </p:txBody>
      </p:sp>
    </p:spTree>
    <p:extLst>
      <p:ext uri="{BB962C8B-B14F-4D97-AF65-F5344CB8AC3E}">
        <p14:creationId xmlns:p14="http://schemas.microsoft.com/office/powerpoint/2010/main" val="853177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_Centere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80"/>
            <a:ext cx="11655840" cy="806897"/>
          </a:xfrm>
        </p:spPr>
        <p:txBody>
          <a:bodyPr/>
          <a:lstStyle>
            <a:lvl1pPr marL="0" algn="ctr" defTabSz="895702" rtl="0" eaLnBrk="1" latinLnBrk="0" hangingPunct="1">
              <a:spcBef>
                <a:spcPct val="0"/>
              </a:spcBef>
              <a:buNone/>
              <a:defRPr lang="en-US" sz="3528" b="0" i="0" u="none" kern="1200" spc="0" baseline="0" dirty="0">
                <a:solidFill>
                  <a:srgbClr val="2F2F2F"/>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1669038069"/>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69240" y="294380"/>
            <a:ext cx="11655840" cy="899665"/>
          </a:xfrm>
        </p:spPr>
        <p:txBody>
          <a:bodyPr/>
          <a:lstStyle>
            <a:lvl1pPr marL="0" algn="l" defTabSz="895702" rtl="0" eaLnBrk="1" latinLnBrk="0" hangingPunct="1">
              <a:spcBef>
                <a:spcPct val="0"/>
              </a:spcBef>
              <a:buNone/>
              <a:defRPr lang="en-US" sz="3528" b="0" i="0" u="none" kern="1200" spc="0" baseline="0" dirty="0">
                <a:solidFill>
                  <a:srgbClr val="2F2F2F"/>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1664634085"/>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128930" y="52702"/>
            <a:ext cx="6582564" cy="368290"/>
          </a:xfrm>
        </p:spPr>
        <p:txBody>
          <a:bodyPr/>
          <a:lstStyle>
            <a:lvl1pPr marL="0" algn="l" defTabSz="895702" rtl="0" eaLnBrk="1" latinLnBrk="0" hangingPunct="1">
              <a:spcBef>
                <a:spcPct val="0"/>
              </a:spcBef>
              <a:buNone/>
              <a:defRPr lang="en-US" sz="1371" b="0" i="0" u="none" kern="1200" spc="0" baseline="0" dirty="0">
                <a:solidFill>
                  <a:srgbClr val="2F2F2F"/>
                </a:solidFill>
                <a:latin typeface="+mj-lt"/>
                <a:ea typeface="Segoe UI Semibold" charset="0"/>
                <a:cs typeface="Segoe UI Semibold" charset="0"/>
              </a:defRPr>
            </a:lvl1pPr>
          </a:lstStyle>
          <a:p>
            <a:r>
              <a:rPr lang="en-US"/>
              <a:t>Click to edit Master title style</a:t>
            </a:r>
          </a:p>
        </p:txBody>
      </p:sp>
      <p:sp>
        <p:nvSpPr>
          <p:cNvPr id="8"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spc="147">
                <a:gradFill>
                  <a:gsLst>
                    <a:gs pos="0">
                      <a:srgbClr val="2C292A">
                        <a:alpha val="50000"/>
                      </a:srgbClr>
                    </a:gs>
                    <a:gs pos="86000">
                      <a:srgbClr val="2C292A">
                        <a:alpha val="50000"/>
                      </a:srgbClr>
                    </a:gs>
                  </a:gsLst>
                  <a:lin ang="5400000" scaled="0"/>
                </a:gradFill>
              </a:rPr>
              <a:t>MICROSOFT CONFIDENTIAL – INTERNAL ONLY</a:t>
            </a:r>
          </a:p>
        </p:txBody>
      </p:sp>
    </p:spTree>
    <p:extLst>
      <p:ext uri="{BB962C8B-B14F-4D97-AF65-F5344CB8AC3E}">
        <p14:creationId xmlns:p14="http://schemas.microsoft.com/office/powerpoint/2010/main" val="280847740"/>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Only_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80"/>
            <a:ext cx="11655840" cy="899665"/>
          </a:xfrm>
        </p:spPr>
        <p:txBody>
          <a:bodyPr/>
          <a:lstStyle>
            <a:lvl1pPr marL="0" algn="l" defTabSz="895702" rtl="0" eaLnBrk="1" latinLnBrk="0" hangingPunct="1">
              <a:spcBef>
                <a:spcPct val="0"/>
              </a:spcBef>
              <a:buNone/>
              <a:defRPr lang="en-US" sz="3528" b="0" i="0" u="none" kern="1200" spc="0" baseline="0" dirty="0">
                <a:solidFill>
                  <a:schemeClr val="bg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2800027199"/>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80"/>
            <a:ext cx="11655840" cy="899665"/>
          </a:xfrm>
        </p:spPr>
        <p:txBody>
          <a:bodyPr/>
          <a:lstStyle>
            <a:lvl1pPr marL="0" algn="l" defTabSz="895702" rtl="0" eaLnBrk="1" latinLnBrk="0" hangingPunct="1">
              <a:spcBef>
                <a:spcPct val="0"/>
              </a:spcBef>
              <a:buNone/>
              <a:defRPr lang="en-US" sz="3600" b="0" i="0" u="none" kern="1200" spc="0" baseline="0" dirty="0">
                <a:solidFill>
                  <a:srgbClr val="2F2F2F"/>
                </a:solidFill>
                <a:latin typeface="Segoe UI Semibold" charset="0"/>
                <a:ea typeface="Segoe UI Semibold" charset="0"/>
                <a:cs typeface="Segoe UI Semibold"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A85DA4D-0F75-4990-989D-156F1519F92E}"/>
              </a:ext>
            </a:extLst>
          </p:cNvPr>
          <p:cNvSpPr>
            <a:spLocks noGrp="1"/>
          </p:cNvSpPr>
          <p:nvPr>
            <p:ph idx="1"/>
          </p:nvPr>
        </p:nvSpPr>
        <p:spPr>
          <a:xfrm>
            <a:off x="269240" y="1253333"/>
            <a:ext cx="11653520" cy="1813189"/>
          </a:xfrm>
        </p:spPr>
        <p:txBody>
          <a:bodyPr/>
          <a:lstStyle>
            <a:lvl1pPr>
              <a:defRPr sz="2800">
                <a:solidFill>
                  <a:srgbClr val="2F2F2F"/>
                </a:solidFill>
              </a:defRPr>
            </a:lvl1pPr>
            <a:lvl2pPr>
              <a:defRPr sz="2000">
                <a:solidFill>
                  <a:srgbClr val="2F2F2F"/>
                </a:solidFill>
              </a:defRPr>
            </a:lvl2pPr>
            <a:lvl3pPr>
              <a:defRPr sz="1800">
                <a:solidFill>
                  <a:srgbClr val="2F2F2F"/>
                </a:solidFill>
              </a:defRPr>
            </a:lvl3pPr>
            <a:lvl4pPr>
              <a:defRPr sz="1600">
                <a:solidFill>
                  <a:srgbClr val="2F2F2F"/>
                </a:solidFill>
              </a:defRPr>
            </a:lvl4pPr>
            <a:lvl5pPr>
              <a:defRPr sz="1600">
                <a:solidFill>
                  <a:srgbClr val="2F2F2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06679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208496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1" y="1599723"/>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1" y="545447"/>
            <a:ext cx="11306469" cy="403137"/>
          </a:xfrm>
        </p:spPr>
        <p:txBody>
          <a:bodyPr wrap="square" lIns="0" tIns="0" rIns="0" bIns="0">
            <a:spAutoFit/>
          </a:bodyPr>
          <a:lstStyle>
            <a:lvl1pPr>
              <a:lnSpc>
                <a:spcPts val="3136"/>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1"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3"/>
            <a:ext cx="3465305"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2" y="1599723"/>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24225053"/>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246" y="3703197"/>
            <a:ext cx="10983828" cy="806897"/>
          </a:xfrm>
        </p:spPr>
        <p:txBody>
          <a:bodyPr/>
          <a:lstStyle>
            <a:lvl1pPr marL="0" algn="ctr" defTabSz="895702" rtl="0" eaLnBrk="1" latinLnBrk="0" hangingPunct="1">
              <a:spcBef>
                <a:spcPct val="0"/>
              </a:spcBef>
              <a:buNone/>
              <a:defRPr lang="en-US" sz="3600" b="0" i="0" u="none" kern="1200" spc="0" baseline="0" dirty="0">
                <a:solidFill>
                  <a:srgbClr val="2F2F2F"/>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178192238"/>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246" y="3703197"/>
            <a:ext cx="10983828" cy="806897"/>
          </a:xfrm>
        </p:spPr>
        <p:txBody>
          <a:bodyPr/>
          <a:lstStyle>
            <a:lvl1pPr marL="0" algn="ctr" defTabSz="895702" rtl="0" eaLnBrk="1" latinLnBrk="0" hangingPunct="1">
              <a:spcBef>
                <a:spcPct val="0"/>
              </a:spcBef>
              <a:buNone/>
              <a:defRPr lang="en-US" sz="3528" b="0" i="0" u="none" kern="1200" spc="0" baseline="0" dirty="0">
                <a:solidFill>
                  <a:schemeClr val="tx2"/>
                </a:solidFill>
                <a:latin typeface="Segoe UI Semibold" charset="0"/>
                <a:ea typeface="Segoe UI Semibold" charset="0"/>
                <a:cs typeface="Segoe UI Semibold" charset="0"/>
              </a:defRPr>
            </a:lvl1pPr>
          </a:lstStyle>
          <a:p>
            <a:r>
              <a:rPr lang="en-US"/>
              <a:t>Click to edit Master title style</a:t>
            </a:r>
          </a:p>
        </p:txBody>
      </p:sp>
      <p:sp>
        <p:nvSpPr>
          <p:cNvPr id="3"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spc="147">
                <a:gradFill>
                  <a:gsLst>
                    <a:gs pos="0">
                      <a:srgbClr val="F1EFED">
                        <a:alpha val="50000"/>
                      </a:srgbClr>
                    </a:gs>
                    <a:gs pos="86000">
                      <a:srgbClr val="F1EFED">
                        <a:alpha val="50000"/>
                      </a:srgbClr>
                    </a:gs>
                  </a:gsLst>
                  <a:lin ang="5400000" scaled="0"/>
                </a:gradFill>
              </a:rPr>
              <a:t>MICROSOFT CONFIDENTIAL – INTERNAL ONLY</a:t>
            </a:r>
          </a:p>
        </p:txBody>
      </p:sp>
    </p:spTree>
    <p:extLst>
      <p:ext uri="{BB962C8B-B14F-4D97-AF65-F5344CB8AC3E}">
        <p14:creationId xmlns:p14="http://schemas.microsoft.com/office/powerpoint/2010/main" val="1050614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Photo spli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80"/>
            <a:ext cx="5474789" cy="806897"/>
          </a:xfrm>
        </p:spPr>
        <p:txBody>
          <a:bodyPr/>
          <a:lstStyle>
            <a:lvl1pPr marL="0" algn="l" defTabSz="895702" rtl="0" eaLnBrk="1" latinLnBrk="0" hangingPunct="1">
              <a:spcBef>
                <a:spcPct val="0"/>
              </a:spcBef>
              <a:buNone/>
              <a:defRPr lang="en-US" sz="3528" b="0" i="0" u="none" kern="1200" spc="0" baseline="0" dirty="0">
                <a:solidFill>
                  <a:srgbClr val="2F2F2F"/>
                </a:solidFill>
                <a:latin typeface="Segoe UI Semibold" charset="0"/>
                <a:ea typeface="Segoe UI Semibold" charset="0"/>
                <a:cs typeface="Segoe UI Semibold" charset="0"/>
              </a:defRPr>
            </a:lvl1pPr>
          </a:lstStyle>
          <a:p>
            <a:r>
              <a:rPr lang="en-US"/>
              <a:t>Click to edit Master title style</a:t>
            </a:r>
          </a:p>
        </p:txBody>
      </p:sp>
      <p:sp>
        <p:nvSpPr>
          <p:cNvPr id="5" name="Picture Placeholder 4">
            <a:extLst>
              <a:ext uri="{FF2B5EF4-FFF2-40B4-BE49-F238E27FC236}">
                <a16:creationId xmlns:a16="http://schemas.microsoft.com/office/drawing/2014/main" id="{E19B3CC0-A7C2-406B-AD13-A837D6704CF7}"/>
              </a:ext>
            </a:extLst>
          </p:cNvPr>
          <p:cNvSpPr>
            <a:spLocks noGrp="1"/>
          </p:cNvSpPr>
          <p:nvPr>
            <p:ph type="pic" sz="quarter" idx="10"/>
          </p:nvPr>
        </p:nvSpPr>
        <p:spPr>
          <a:xfrm>
            <a:off x="6096000" y="3"/>
            <a:ext cx="6096000" cy="723994"/>
          </a:xfrm>
        </p:spPr>
        <p:txBody>
          <a:bodyPr/>
          <a:lstStyle/>
          <a:p>
            <a:endParaRPr lang="en-US"/>
          </a:p>
        </p:txBody>
      </p:sp>
      <p:sp>
        <p:nvSpPr>
          <p:cNvPr id="4" name="TextBox 7"/>
          <p:cNvSpPr txBox="1"/>
          <p:nvPr userDrawn="1"/>
        </p:nvSpPr>
        <p:spPr bwMode="white">
          <a:xfrm>
            <a:off x="1374365"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spc="147">
                <a:gradFill>
                  <a:gsLst>
                    <a:gs pos="0">
                      <a:srgbClr val="2C292A">
                        <a:alpha val="50000"/>
                      </a:srgbClr>
                    </a:gs>
                    <a:gs pos="86000">
                      <a:srgbClr val="2C292A">
                        <a:alpha val="50000"/>
                      </a:srgbClr>
                    </a:gs>
                  </a:gsLst>
                  <a:lin ang="5400000" scaled="0"/>
                </a:gradFill>
              </a:rPr>
              <a:t>MICROSOFT CONFIDENTIAL – INTERNAL ONLY</a:t>
            </a:r>
          </a:p>
        </p:txBody>
      </p:sp>
    </p:spTree>
    <p:extLst>
      <p:ext uri="{BB962C8B-B14F-4D97-AF65-F5344CB8AC3E}">
        <p14:creationId xmlns:p14="http://schemas.microsoft.com/office/powerpoint/2010/main" val="3860547116"/>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Red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E8BC16-6258-45EB-895B-370624A2A1FF}"/>
              </a:ext>
            </a:extLst>
          </p:cNvPr>
          <p:cNvSpPr/>
          <p:nvPr userDrawn="1"/>
        </p:nvSpPr>
        <p:spPr bwMode="auto">
          <a:xfrm>
            <a:off x="0" y="1"/>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1E52ECF-031C-404E-85E6-441DD28D0CE3}"/>
              </a:ext>
            </a:extLst>
          </p:cNvPr>
          <p:cNvSpPr>
            <a:spLocks noGrp="1"/>
          </p:cNvSpPr>
          <p:nvPr>
            <p:ph type="title"/>
          </p:nvPr>
        </p:nvSpPr>
        <p:spPr>
          <a:xfrm>
            <a:off x="269242" y="3017523"/>
            <a:ext cx="5605005" cy="822961"/>
          </a:xfrm>
        </p:spPr>
        <p:txBody>
          <a:bodyPr anchor="ctr"/>
          <a:lstStyle>
            <a:lvl1pPr>
              <a:defRPr sz="3528" spc="0">
                <a:solidFill>
                  <a:schemeClr val="bg2"/>
                </a:solidFill>
              </a:defRPr>
            </a:lvl1pPr>
          </a:lstStyle>
          <a:p>
            <a:r>
              <a:rPr lang="en-US"/>
              <a:t>Click to edit Master title</a:t>
            </a:r>
          </a:p>
        </p:txBody>
      </p:sp>
      <p:sp>
        <p:nvSpPr>
          <p:cNvPr id="4" name="TextBox 7"/>
          <p:cNvSpPr txBox="1"/>
          <p:nvPr userDrawn="1"/>
        </p:nvSpPr>
        <p:spPr bwMode="white">
          <a:xfrm>
            <a:off x="1314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spc="147">
                <a:gradFill>
                  <a:gsLst>
                    <a:gs pos="0">
                      <a:srgbClr val="2C292A">
                        <a:alpha val="50000"/>
                      </a:srgbClr>
                    </a:gs>
                    <a:gs pos="86000">
                      <a:srgbClr val="2C292A">
                        <a:alpha val="50000"/>
                      </a:srgbClr>
                    </a:gs>
                  </a:gsLst>
                  <a:lin ang="5400000" scaled="0"/>
                </a:gradFill>
              </a:rPr>
              <a:t>MICROSOFT CONFIDENTIAL – INTERNAL ONLY</a:t>
            </a:r>
          </a:p>
        </p:txBody>
      </p:sp>
    </p:spTree>
    <p:extLst>
      <p:ext uri="{BB962C8B-B14F-4D97-AF65-F5344CB8AC3E}">
        <p14:creationId xmlns:p14="http://schemas.microsoft.com/office/powerpoint/2010/main" val="3589369518"/>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E8BC16-6258-45EB-895B-370624A2A1FF}"/>
              </a:ext>
            </a:extLst>
          </p:cNvPr>
          <p:cNvSpPr/>
          <p:nvPr userDrawn="1"/>
        </p:nvSpPr>
        <p:spPr bwMode="auto">
          <a:xfrm>
            <a:off x="6096000" y="1"/>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1">
            <a:extLst>
              <a:ext uri="{FF2B5EF4-FFF2-40B4-BE49-F238E27FC236}">
                <a16:creationId xmlns:a16="http://schemas.microsoft.com/office/drawing/2014/main" id="{21E52ECF-031C-404E-85E6-441DD28D0CE3}"/>
              </a:ext>
            </a:extLst>
          </p:cNvPr>
          <p:cNvSpPr>
            <a:spLocks noGrp="1"/>
          </p:cNvSpPr>
          <p:nvPr>
            <p:ph type="title"/>
          </p:nvPr>
        </p:nvSpPr>
        <p:spPr>
          <a:xfrm>
            <a:off x="269242" y="291069"/>
            <a:ext cx="5605005" cy="822961"/>
          </a:xfrm>
        </p:spPr>
        <p:txBody>
          <a:bodyPr/>
          <a:lstStyle>
            <a:lvl1pPr>
              <a:defRPr sz="3528" spc="0">
                <a:solidFill>
                  <a:srgbClr val="2F2F2F"/>
                </a:solidFill>
              </a:defRPr>
            </a:lvl1pPr>
          </a:lstStyle>
          <a:p>
            <a:r>
              <a:rPr lang="en-US"/>
              <a:t>Click to edit Master title</a:t>
            </a:r>
          </a:p>
        </p:txBody>
      </p:sp>
      <p:sp>
        <p:nvSpPr>
          <p:cNvPr id="9" name="Text Placeholder 9">
            <a:extLst>
              <a:ext uri="{FF2B5EF4-FFF2-40B4-BE49-F238E27FC236}">
                <a16:creationId xmlns:a16="http://schemas.microsoft.com/office/drawing/2014/main" id="{88CC2AC8-1EF6-485E-B8CA-AE419179106A}"/>
              </a:ext>
            </a:extLst>
          </p:cNvPr>
          <p:cNvSpPr>
            <a:spLocks noGrp="1"/>
          </p:cNvSpPr>
          <p:nvPr>
            <p:ph type="body" sz="quarter" idx="10"/>
          </p:nvPr>
        </p:nvSpPr>
        <p:spPr>
          <a:xfrm>
            <a:off x="269135" y="1161050"/>
            <a:ext cx="5605005" cy="1187651"/>
          </a:xfrm>
        </p:spPr>
        <p:txBody>
          <a:bodyPr/>
          <a:lstStyle>
            <a:lvl1pPr marL="0" indent="0">
              <a:spcBef>
                <a:spcPts val="1800"/>
              </a:spcBef>
              <a:buNone/>
              <a:defRPr sz="1371">
                <a:solidFill>
                  <a:srgbClr val="2F2F2F"/>
                </a:solidFill>
              </a:defRPr>
            </a:lvl1pPr>
            <a:lvl2pPr marL="169798" indent="-169798">
              <a:defRPr sz="1400">
                <a:solidFill>
                  <a:srgbClr val="2F2F2F"/>
                </a:solidFill>
              </a:defRPr>
            </a:lvl2pPr>
            <a:lvl3pPr marL="572868" indent="-223752">
              <a:defRPr sz="1200">
                <a:solidFill>
                  <a:srgbClr val="2F2F2F"/>
                </a:solidFill>
              </a:defRPr>
            </a:lvl3pPr>
            <a:lvl4pPr marL="914049" indent="-223752">
              <a:defRPr sz="1100">
                <a:solidFill>
                  <a:srgbClr val="2F2F2F"/>
                </a:solidFill>
              </a:defRPr>
            </a:lvl4pPr>
            <a:lvl5pPr>
              <a:defRPr sz="1100">
                <a:solidFill>
                  <a:srgbClr val="2F2F2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7003981"/>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Fea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52ECF-031C-404E-85E6-441DD28D0CE3}"/>
              </a:ext>
            </a:extLst>
          </p:cNvPr>
          <p:cNvSpPr>
            <a:spLocks noGrp="1"/>
          </p:cNvSpPr>
          <p:nvPr>
            <p:ph type="title"/>
          </p:nvPr>
        </p:nvSpPr>
        <p:spPr>
          <a:xfrm>
            <a:off x="269242" y="291069"/>
            <a:ext cx="5605005" cy="822961"/>
          </a:xfrm>
        </p:spPr>
        <p:txBody>
          <a:bodyPr/>
          <a:lstStyle>
            <a:lvl1pPr>
              <a:defRPr sz="3528" spc="0">
                <a:solidFill>
                  <a:srgbClr val="2F2F2F"/>
                </a:solidFill>
              </a:defRPr>
            </a:lvl1pPr>
          </a:lstStyle>
          <a:p>
            <a:r>
              <a:rPr lang="en-US"/>
              <a:t>Click to edit Master title</a:t>
            </a:r>
          </a:p>
        </p:txBody>
      </p:sp>
      <p:sp>
        <p:nvSpPr>
          <p:cNvPr id="10" name="Text Placeholder 9">
            <a:extLst>
              <a:ext uri="{FF2B5EF4-FFF2-40B4-BE49-F238E27FC236}">
                <a16:creationId xmlns:a16="http://schemas.microsoft.com/office/drawing/2014/main" id="{88CC2AC8-1EF6-485E-B8CA-AE419179106A}"/>
              </a:ext>
            </a:extLst>
          </p:cNvPr>
          <p:cNvSpPr>
            <a:spLocks noGrp="1"/>
          </p:cNvSpPr>
          <p:nvPr>
            <p:ph type="body" sz="quarter" idx="10"/>
          </p:nvPr>
        </p:nvSpPr>
        <p:spPr>
          <a:xfrm>
            <a:off x="269135" y="1161050"/>
            <a:ext cx="5605005" cy="1187651"/>
          </a:xfrm>
        </p:spPr>
        <p:txBody>
          <a:bodyPr/>
          <a:lstStyle>
            <a:lvl1pPr marL="0" indent="0">
              <a:spcBef>
                <a:spcPts val="1800"/>
              </a:spcBef>
              <a:buNone/>
              <a:defRPr sz="1371">
                <a:solidFill>
                  <a:srgbClr val="2F2F2F"/>
                </a:solidFill>
              </a:defRPr>
            </a:lvl1pPr>
            <a:lvl2pPr marL="169798" indent="-169798">
              <a:defRPr sz="1400">
                <a:solidFill>
                  <a:srgbClr val="2F2F2F"/>
                </a:solidFill>
              </a:defRPr>
            </a:lvl2pPr>
            <a:lvl3pPr marL="572868" indent="-223752">
              <a:defRPr sz="1200">
                <a:solidFill>
                  <a:srgbClr val="2F2F2F"/>
                </a:solidFill>
              </a:defRPr>
            </a:lvl3pPr>
            <a:lvl4pPr marL="914049" indent="-223752">
              <a:defRPr sz="1100">
                <a:solidFill>
                  <a:srgbClr val="2F2F2F"/>
                </a:solidFill>
              </a:defRPr>
            </a:lvl4pPr>
            <a:lvl5pPr>
              <a:defRPr sz="1100">
                <a:solidFill>
                  <a:srgbClr val="2F2F2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7"/>
          <p:cNvSpPr txBox="1"/>
          <p:nvPr userDrawn="1"/>
        </p:nvSpPr>
        <p:spPr bwMode="white">
          <a:xfrm>
            <a:off x="1338084"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spc="147">
                <a:gradFill>
                  <a:gsLst>
                    <a:gs pos="0">
                      <a:srgbClr val="2C292A">
                        <a:alpha val="50000"/>
                      </a:srgbClr>
                    </a:gs>
                    <a:gs pos="86000">
                      <a:srgbClr val="2C292A">
                        <a:alpha val="50000"/>
                      </a:srgbClr>
                    </a:gs>
                  </a:gsLst>
                  <a:lin ang="5400000" scaled="0"/>
                </a:gradFill>
              </a:rPr>
              <a:t>MICROSOFT CONFIDENTIAL – INTERNAL ONLY</a:t>
            </a:r>
          </a:p>
        </p:txBody>
      </p:sp>
    </p:spTree>
    <p:extLst>
      <p:ext uri="{BB962C8B-B14F-4D97-AF65-F5344CB8AC3E}">
        <p14:creationId xmlns:p14="http://schemas.microsoft.com/office/powerpoint/2010/main" val="583489093"/>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E52ECF-031C-404E-85E6-441DD28D0CE3}"/>
              </a:ext>
            </a:extLst>
          </p:cNvPr>
          <p:cNvSpPr>
            <a:spLocks noGrp="1"/>
          </p:cNvSpPr>
          <p:nvPr>
            <p:ph type="title"/>
          </p:nvPr>
        </p:nvSpPr>
        <p:spPr>
          <a:xfrm>
            <a:off x="6365241" y="291069"/>
            <a:ext cx="5605005" cy="822961"/>
          </a:xfrm>
        </p:spPr>
        <p:txBody>
          <a:bodyPr/>
          <a:lstStyle>
            <a:lvl1pPr>
              <a:defRPr sz="3528" spc="0">
                <a:solidFill>
                  <a:srgbClr val="2F2F2F"/>
                </a:solidFill>
              </a:defRPr>
            </a:lvl1pPr>
          </a:lstStyle>
          <a:p>
            <a:r>
              <a:rPr lang="en-US"/>
              <a:t>Click to edit Master title</a:t>
            </a:r>
          </a:p>
        </p:txBody>
      </p:sp>
      <p:sp>
        <p:nvSpPr>
          <p:cNvPr id="5" name="Text Placeholder 9">
            <a:extLst>
              <a:ext uri="{FF2B5EF4-FFF2-40B4-BE49-F238E27FC236}">
                <a16:creationId xmlns:a16="http://schemas.microsoft.com/office/drawing/2014/main" id="{88CC2AC8-1EF6-485E-B8CA-AE419179106A}"/>
              </a:ext>
            </a:extLst>
          </p:cNvPr>
          <p:cNvSpPr>
            <a:spLocks noGrp="1"/>
          </p:cNvSpPr>
          <p:nvPr>
            <p:ph type="body" sz="quarter" idx="10"/>
          </p:nvPr>
        </p:nvSpPr>
        <p:spPr>
          <a:xfrm>
            <a:off x="6365134" y="1161050"/>
            <a:ext cx="5605005" cy="1187651"/>
          </a:xfrm>
        </p:spPr>
        <p:txBody>
          <a:bodyPr/>
          <a:lstStyle>
            <a:lvl1pPr marL="0" indent="0">
              <a:spcBef>
                <a:spcPts val="1800"/>
              </a:spcBef>
              <a:buNone/>
              <a:defRPr sz="1371">
                <a:solidFill>
                  <a:srgbClr val="2F2F2F"/>
                </a:solidFill>
              </a:defRPr>
            </a:lvl1pPr>
            <a:lvl2pPr marL="169798" indent="-169798">
              <a:defRPr sz="1400">
                <a:solidFill>
                  <a:srgbClr val="2F2F2F"/>
                </a:solidFill>
              </a:defRPr>
            </a:lvl2pPr>
            <a:lvl3pPr marL="572868" indent="-223752">
              <a:defRPr sz="1200">
                <a:solidFill>
                  <a:srgbClr val="2F2F2F"/>
                </a:solidFill>
              </a:defRPr>
            </a:lvl3pPr>
            <a:lvl4pPr marL="914049" indent="-223752">
              <a:defRPr sz="1100">
                <a:solidFill>
                  <a:srgbClr val="2F2F2F"/>
                </a:solidFill>
              </a:defRPr>
            </a:lvl4pPr>
            <a:lvl5pPr>
              <a:defRPr sz="1100">
                <a:solidFill>
                  <a:srgbClr val="2F2F2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7434083"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spc="147">
                <a:gradFill>
                  <a:gsLst>
                    <a:gs pos="0">
                      <a:srgbClr val="2C292A">
                        <a:alpha val="50000"/>
                      </a:srgbClr>
                    </a:gs>
                    <a:gs pos="86000">
                      <a:srgbClr val="2C292A">
                        <a:alpha val="50000"/>
                      </a:srgbClr>
                    </a:gs>
                  </a:gsLst>
                  <a:lin ang="5400000" scaled="0"/>
                </a:gradFill>
              </a:rPr>
              <a:t>MICROSOFT CONFIDENTIAL – INTERNAL ONLY</a:t>
            </a:r>
          </a:p>
        </p:txBody>
      </p:sp>
    </p:spTree>
    <p:extLst>
      <p:ext uri="{BB962C8B-B14F-4D97-AF65-F5344CB8AC3E}">
        <p14:creationId xmlns:p14="http://schemas.microsoft.com/office/powerpoint/2010/main" val="81801592"/>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_Subtitle">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6936D-68F4-495F-A9E2-596DF0EFB8C6}"/>
              </a:ext>
            </a:extLst>
          </p:cNvPr>
          <p:cNvSpPr>
            <a:spLocks noGrp="1"/>
          </p:cNvSpPr>
          <p:nvPr>
            <p:ph type="title"/>
          </p:nvPr>
        </p:nvSpPr>
        <p:spPr>
          <a:xfrm>
            <a:off x="269240" y="289513"/>
            <a:ext cx="11655840" cy="807768"/>
          </a:xfrm>
        </p:spPr>
        <p:txBody>
          <a:bodyPr/>
          <a:lstStyle>
            <a:lvl1pPr algn="ctr">
              <a:defRPr sz="3528" spc="0">
                <a:solidFill>
                  <a:srgbClr val="2F2F2F"/>
                </a:solidFill>
              </a:defRPr>
            </a:lvl1pPr>
          </a:lstStyle>
          <a:p>
            <a:r>
              <a:rPr lang="en-US"/>
              <a:t>Click to edit Master title style</a:t>
            </a:r>
          </a:p>
        </p:txBody>
      </p:sp>
      <p:sp>
        <p:nvSpPr>
          <p:cNvPr id="7" name="Text Placeholder 6">
            <a:extLst>
              <a:ext uri="{FF2B5EF4-FFF2-40B4-BE49-F238E27FC236}">
                <a16:creationId xmlns:a16="http://schemas.microsoft.com/office/drawing/2014/main" id="{F8D78C74-7CAF-4426-A442-234151ACC825}"/>
              </a:ext>
            </a:extLst>
          </p:cNvPr>
          <p:cNvSpPr>
            <a:spLocks noGrp="1"/>
          </p:cNvSpPr>
          <p:nvPr>
            <p:ph type="body" sz="quarter" idx="11"/>
          </p:nvPr>
        </p:nvSpPr>
        <p:spPr>
          <a:xfrm>
            <a:off x="269243" y="1075184"/>
            <a:ext cx="11655078" cy="369332"/>
          </a:xfrm>
        </p:spPr>
        <p:txBody>
          <a:bodyPr tIns="45720" bIns="45720"/>
          <a:lstStyle>
            <a:lvl1pPr marL="0" indent="0" algn="ctr">
              <a:buNone/>
              <a:defRPr sz="1961" spc="0">
                <a:solidFill>
                  <a:schemeClr val="accent1"/>
                </a:solidFill>
              </a:defRPr>
            </a:lvl1pPr>
            <a:lvl2pPr marL="335952" indent="0" algn="ctr">
              <a:buNone/>
              <a:defRPr sz="2000">
                <a:solidFill>
                  <a:schemeClr val="accent1"/>
                </a:solidFill>
              </a:defRPr>
            </a:lvl2pPr>
            <a:lvl3pPr marL="559919" indent="0" algn="ctr">
              <a:buNone/>
              <a:defRPr sz="2000">
                <a:solidFill>
                  <a:schemeClr val="accent1"/>
                </a:solidFill>
              </a:defRPr>
            </a:lvl3pPr>
            <a:lvl4pPr marL="783885" indent="0" algn="ctr">
              <a:buNone/>
              <a:defRPr sz="2000">
                <a:solidFill>
                  <a:schemeClr val="accent1"/>
                </a:solidFill>
              </a:defRPr>
            </a:lvl4pPr>
            <a:lvl5pPr marL="1007852" indent="0" algn="ctr">
              <a:buNone/>
              <a:defRPr sz="2000">
                <a:solidFill>
                  <a:schemeClr val="accent1"/>
                </a:solidFill>
              </a:defRPr>
            </a:lvl5pPr>
          </a:lstStyle>
          <a:p>
            <a:pPr lvl="0"/>
            <a:r>
              <a:rPr lang="en-US"/>
              <a:t>Edit Master text styles</a:t>
            </a:r>
          </a:p>
        </p:txBody>
      </p:sp>
      <p:sp>
        <p:nvSpPr>
          <p:cNvPr id="4"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spc="147">
                <a:gradFill>
                  <a:gsLst>
                    <a:gs pos="0">
                      <a:srgbClr val="2C292A">
                        <a:alpha val="50000"/>
                      </a:srgbClr>
                    </a:gs>
                    <a:gs pos="86000">
                      <a:srgbClr val="2C292A">
                        <a:alpha val="50000"/>
                      </a:srgbClr>
                    </a:gs>
                  </a:gsLst>
                  <a:lin ang="5400000" scaled="0"/>
                </a:gradFill>
              </a:rPr>
              <a:t>MICROSOFT CONFIDENTIAL – INTERNAL ONLY</a:t>
            </a:r>
          </a:p>
        </p:txBody>
      </p:sp>
    </p:spTree>
    <p:extLst>
      <p:ext uri="{BB962C8B-B14F-4D97-AF65-F5344CB8AC3E}">
        <p14:creationId xmlns:p14="http://schemas.microsoft.com/office/powerpoint/2010/main" val="4363159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Sc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F1CD81-DFB8-4515-B80D-EE3E1320DF29}"/>
              </a:ext>
            </a:extLst>
          </p:cNvPr>
          <p:cNvSpPr/>
          <p:nvPr userDrawn="1"/>
        </p:nvSpPr>
        <p:spPr bwMode="auto">
          <a:xfrm>
            <a:off x="2939749" y="1665285"/>
            <a:ext cx="6312502" cy="360970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a:extLst>
              <a:ext uri="{FF2B5EF4-FFF2-40B4-BE49-F238E27FC236}">
                <a16:creationId xmlns:a16="http://schemas.microsoft.com/office/drawing/2014/main" id="{A68E825E-00B2-49D3-AAF8-97217CF80A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5202" y="1491343"/>
            <a:ext cx="7421596" cy="5304340"/>
          </a:xfrm>
          <a:prstGeom prst="rect">
            <a:avLst/>
          </a:prstGeom>
        </p:spPr>
      </p:pic>
      <p:sp>
        <p:nvSpPr>
          <p:cNvPr id="6" name="Picture Placeholder 5">
            <a:extLst>
              <a:ext uri="{FF2B5EF4-FFF2-40B4-BE49-F238E27FC236}">
                <a16:creationId xmlns:a16="http://schemas.microsoft.com/office/drawing/2014/main" id="{570BB00E-72D2-428E-8BDD-FBC2059C2502}"/>
              </a:ext>
            </a:extLst>
          </p:cNvPr>
          <p:cNvSpPr>
            <a:spLocks noGrp="1"/>
          </p:cNvSpPr>
          <p:nvPr>
            <p:ph type="pic" sz="quarter" idx="10"/>
          </p:nvPr>
        </p:nvSpPr>
        <p:spPr>
          <a:xfrm>
            <a:off x="2989867" y="1736909"/>
            <a:ext cx="6186416" cy="723994"/>
          </a:xfrm>
        </p:spPr>
        <p:txBody>
          <a:bodyPr/>
          <a:lstStyle/>
          <a:p>
            <a:endParaRPr lang="en-US"/>
          </a:p>
        </p:txBody>
      </p:sp>
      <p:sp>
        <p:nvSpPr>
          <p:cNvPr id="2" name="Title 1">
            <a:extLst>
              <a:ext uri="{FF2B5EF4-FFF2-40B4-BE49-F238E27FC236}">
                <a16:creationId xmlns:a16="http://schemas.microsoft.com/office/drawing/2014/main" id="{B204CA2C-6250-43A6-951B-F4EB9BA17022}"/>
              </a:ext>
            </a:extLst>
          </p:cNvPr>
          <p:cNvSpPr>
            <a:spLocks noGrp="1"/>
          </p:cNvSpPr>
          <p:nvPr>
            <p:ph type="title"/>
          </p:nvPr>
        </p:nvSpPr>
        <p:spPr/>
        <p:txBody>
          <a:bodyPr/>
          <a:lstStyle>
            <a:lvl1pPr algn="ctr">
              <a:defRPr sz="3528">
                <a:solidFill>
                  <a:srgbClr val="2F2F2F"/>
                </a:solidFill>
              </a:defRPr>
            </a:lvl1pPr>
          </a:lstStyle>
          <a:p>
            <a:r>
              <a:rPr lang="en-US"/>
              <a:t>Click to edit Master title style</a:t>
            </a:r>
          </a:p>
        </p:txBody>
      </p:sp>
    </p:spTree>
    <p:extLst>
      <p:ext uri="{BB962C8B-B14F-4D97-AF65-F5344CB8AC3E}">
        <p14:creationId xmlns:p14="http://schemas.microsoft.com/office/powerpoint/2010/main" val="1885704035"/>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tle and Sc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F1CD81-DFB8-4515-B80D-EE3E1320DF29}"/>
              </a:ext>
            </a:extLst>
          </p:cNvPr>
          <p:cNvSpPr/>
          <p:nvPr userDrawn="1"/>
        </p:nvSpPr>
        <p:spPr bwMode="auto">
          <a:xfrm>
            <a:off x="4937279" y="1150848"/>
            <a:ext cx="6312502" cy="360970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a:extLst>
              <a:ext uri="{FF2B5EF4-FFF2-40B4-BE49-F238E27FC236}">
                <a16:creationId xmlns:a16="http://schemas.microsoft.com/office/drawing/2014/main" id="{A68E825E-00B2-49D3-AAF8-97217CF80A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2730" y="976906"/>
            <a:ext cx="7421596" cy="5304340"/>
          </a:xfrm>
          <a:prstGeom prst="rect">
            <a:avLst/>
          </a:prstGeom>
        </p:spPr>
      </p:pic>
      <p:sp>
        <p:nvSpPr>
          <p:cNvPr id="6" name="Picture Placeholder 5">
            <a:extLst>
              <a:ext uri="{FF2B5EF4-FFF2-40B4-BE49-F238E27FC236}">
                <a16:creationId xmlns:a16="http://schemas.microsoft.com/office/drawing/2014/main" id="{570BB00E-72D2-428E-8BDD-FBC2059C2502}"/>
              </a:ext>
            </a:extLst>
          </p:cNvPr>
          <p:cNvSpPr>
            <a:spLocks noGrp="1"/>
          </p:cNvSpPr>
          <p:nvPr>
            <p:ph type="pic" sz="quarter" idx="10"/>
          </p:nvPr>
        </p:nvSpPr>
        <p:spPr>
          <a:xfrm>
            <a:off x="4987393" y="1222472"/>
            <a:ext cx="6186416" cy="723994"/>
          </a:xfrm>
        </p:spPr>
        <p:txBody>
          <a:bodyPr/>
          <a:lstStyle/>
          <a:p>
            <a:endParaRPr lang="en-US"/>
          </a:p>
        </p:txBody>
      </p:sp>
      <p:sp>
        <p:nvSpPr>
          <p:cNvPr id="7" name="Text Placeholder 6">
            <a:extLst>
              <a:ext uri="{FF2B5EF4-FFF2-40B4-BE49-F238E27FC236}">
                <a16:creationId xmlns:a16="http://schemas.microsoft.com/office/drawing/2014/main" id="{FACF2666-F781-4158-8901-967A9F5693A1}"/>
              </a:ext>
            </a:extLst>
          </p:cNvPr>
          <p:cNvSpPr>
            <a:spLocks noGrp="1"/>
          </p:cNvSpPr>
          <p:nvPr>
            <p:ph type="body" sz="quarter" idx="11"/>
          </p:nvPr>
        </p:nvSpPr>
        <p:spPr>
          <a:xfrm>
            <a:off x="269241" y="976909"/>
            <a:ext cx="3649616" cy="371176"/>
          </a:xfrm>
        </p:spPr>
        <p:txBody>
          <a:bodyPr/>
          <a:lstStyle>
            <a:lvl1pPr marL="0" indent="0">
              <a:buNone/>
              <a:defRPr sz="1371">
                <a:latin typeface="+mn-lt"/>
              </a:defRPr>
            </a:lvl1pPr>
          </a:lstStyle>
          <a:p>
            <a:pPr lvl="0"/>
            <a:r>
              <a:rPr lang="en-US"/>
              <a:t>Edit Master text styles</a:t>
            </a:r>
          </a:p>
        </p:txBody>
      </p:sp>
    </p:spTree>
    <p:extLst>
      <p:ext uri="{BB962C8B-B14F-4D97-AF65-F5344CB8AC3E}">
        <p14:creationId xmlns:p14="http://schemas.microsoft.com/office/powerpoint/2010/main" val="17511443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5" name="Title 1"/>
          <p:cNvSpPr>
            <a:spLocks noGrp="1"/>
          </p:cNvSpPr>
          <p:nvPr>
            <p:ph type="title"/>
          </p:nvPr>
        </p:nvSpPr>
        <p:spPr>
          <a:xfrm>
            <a:off x="269241" y="161431"/>
            <a:ext cx="11655840" cy="430901"/>
          </a:xfrm>
          <a:prstGeom prst="rect">
            <a:avLst/>
          </a:prstGeom>
        </p:spPr>
        <p:txBody>
          <a:bodyPr/>
          <a:lstStyle/>
          <a:p>
            <a:r>
              <a:rPr lang="en-US"/>
              <a:t>Click to edit Master title style</a:t>
            </a:r>
          </a:p>
        </p:txBody>
      </p:sp>
      <p:sp>
        <p:nvSpPr>
          <p:cNvPr id="6" name="Text Placeholder 2"/>
          <p:cNvSpPr>
            <a:spLocks noGrp="1"/>
          </p:cNvSpPr>
          <p:nvPr>
            <p:ph type="body" sz="quarter" idx="11"/>
          </p:nvPr>
        </p:nvSpPr>
        <p:spPr>
          <a:xfrm>
            <a:off x="269238" y="655501"/>
            <a:ext cx="11655840" cy="596144"/>
          </a:xfrm>
          <a:prstGeom prst="rect">
            <a:avLst/>
          </a:prstGeom>
        </p:spPr>
        <p:txBody>
          <a:bodyPr vert="horz" wrap="square" lIns="91440" tIns="0" rIns="91440" bIns="91440" rtlCol="0" anchor="t">
            <a:noAutofit/>
          </a:bodyPr>
          <a:lstStyle>
            <a:lvl1pPr marL="0" indent="0">
              <a:buFontTx/>
              <a:buNone/>
              <a:defRPr lang="en-US" sz="1567" b="0" i="1" cap="none" spc="-100" dirty="0" smtClean="0">
                <a:ln w="3175">
                  <a:noFill/>
                </a:ln>
                <a:solidFill>
                  <a:schemeClr val="bg1">
                    <a:lumMod val="50000"/>
                  </a:schemeClr>
                </a:solidFill>
                <a:effectLst/>
                <a:latin typeface="+mn-lt"/>
                <a:cs typeface="Segoe UI" pitchFamily="34" charset="0"/>
              </a:defRPr>
            </a:lvl1pPr>
            <a:lvl2pPr>
              <a:defRPr lang="en-US" sz="1567" dirty="0" smtClean="0"/>
            </a:lvl2pPr>
            <a:lvl3pPr>
              <a:defRPr lang="en-US" sz="1567" dirty="0" smtClean="0"/>
            </a:lvl3pPr>
            <a:lvl4pPr>
              <a:defRPr lang="en-US" sz="1370" dirty="0" smtClean="0"/>
            </a:lvl4pPr>
            <a:lvl5pPr>
              <a:defRPr lang="en-US" sz="1370" dirty="0"/>
            </a:lvl5pPr>
          </a:lstStyle>
          <a:p>
            <a:pPr lvl="0">
              <a:spcBef>
                <a:spcPct val="0"/>
              </a:spcBef>
              <a:buNone/>
            </a:pPr>
            <a:r>
              <a:rPr lang="en-US"/>
              <a:t>Click to edit Master text styles</a:t>
            </a:r>
          </a:p>
        </p:txBody>
      </p:sp>
    </p:spTree>
    <p:extLst>
      <p:ext uri="{BB962C8B-B14F-4D97-AF65-F5344CB8AC3E}">
        <p14:creationId xmlns:p14="http://schemas.microsoft.com/office/powerpoint/2010/main" val="28189968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c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8C13FD-29BB-4423-94E3-3F72966BAC06}"/>
              </a:ext>
            </a:extLst>
          </p:cNvPr>
          <p:cNvSpPr/>
          <p:nvPr userDrawn="1"/>
        </p:nvSpPr>
        <p:spPr bwMode="auto">
          <a:xfrm>
            <a:off x="2271488" y="645888"/>
            <a:ext cx="7652657" cy="437605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a:extLst>
              <a:ext uri="{FF2B5EF4-FFF2-40B4-BE49-F238E27FC236}">
                <a16:creationId xmlns:a16="http://schemas.microsoft.com/office/drawing/2014/main" id="{A68E825E-00B2-49D3-AAF8-97217CF80A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97394" y="427540"/>
            <a:ext cx="8997212" cy="6430460"/>
          </a:xfrm>
          <a:prstGeom prst="rect">
            <a:avLst/>
          </a:prstGeom>
        </p:spPr>
      </p:pic>
      <p:sp>
        <p:nvSpPr>
          <p:cNvPr id="6" name="Picture Placeholder 5">
            <a:extLst>
              <a:ext uri="{FF2B5EF4-FFF2-40B4-BE49-F238E27FC236}">
                <a16:creationId xmlns:a16="http://schemas.microsoft.com/office/drawing/2014/main" id="{570BB00E-72D2-428E-8BDD-FBC2059C2502}"/>
              </a:ext>
            </a:extLst>
          </p:cNvPr>
          <p:cNvSpPr>
            <a:spLocks noGrp="1"/>
          </p:cNvSpPr>
          <p:nvPr>
            <p:ph type="pic" sz="quarter" idx="10"/>
          </p:nvPr>
        </p:nvSpPr>
        <p:spPr>
          <a:xfrm>
            <a:off x="2333173" y="722089"/>
            <a:ext cx="7499804" cy="723994"/>
          </a:xfrm>
        </p:spPr>
        <p:txBody>
          <a:bodyPr/>
          <a:lstStyle/>
          <a:p>
            <a:endParaRPr lang="en-US"/>
          </a:p>
        </p:txBody>
      </p:sp>
    </p:spTree>
    <p:extLst>
      <p:ext uri="{BB962C8B-B14F-4D97-AF65-F5344CB8AC3E}">
        <p14:creationId xmlns:p14="http://schemas.microsoft.com/office/powerpoint/2010/main" val="1569648141"/>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spc="147">
                <a:gradFill>
                  <a:gsLst>
                    <a:gs pos="0">
                      <a:srgbClr val="2C292A">
                        <a:alpha val="50000"/>
                      </a:srgbClr>
                    </a:gs>
                    <a:gs pos="86000">
                      <a:srgbClr val="2C292A">
                        <a:alpha val="50000"/>
                      </a:srgbClr>
                    </a:gs>
                  </a:gsLst>
                  <a:lin ang="5400000" scaled="0"/>
                </a:gradFill>
              </a:rPr>
              <a:t>MICROSOFT CONFIDENTIAL – INTERNAL ONLY</a:t>
            </a:r>
          </a:p>
        </p:txBody>
      </p:sp>
    </p:spTree>
    <p:extLst>
      <p:ext uri="{BB962C8B-B14F-4D97-AF65-F5344CB8AC3E}">
        <p14:creationId xmlns:p14="http://schemas.microsoft.com/office/powerpoint/2010/main" val="414662341"/>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2343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69E61F-CF5D-1942-B2C5-49F0D5B1632A}"/>
              </a:ext>
            </a:extLst>
          </p:cNvPr>
          <p:cNvSpPr>
            <a:spLocks noGrp="1"/>
          </p:cNvSpPr>
          <p:nvPr>
            <p:ph type="body" sz="quarter" idx="10" hasCustomPrompt="1"/>
          </p:nvPr>
        </p:nvSpPr>
        <p:spPr>
          <a:xfrm>
            <a:off x="2306639" y="2052639"/>
            <a:ext cx="3697287" cy="456215"/>
          </a:xfrm>
        </p:spPr>
        <p:txBody>
          <a:bodyPr/>
          <a:lstStyle>
            <a:lvl1pPr marL="0" indent="0">
              <a:buNone/>
              <a:defRPr/>
            </a:lvl1pPr>
            <a:lvl2pPr marL="335953" indent="0">
              <a:buNone/>
              <a:defRPr/>
            </a:lvl2pPr>
            <a:lvl3pPr marL="559917" indent="0">
              <a:buNone/>
              <a:defRPr/>
            </a:lvl3pPr>
          </a:lstStyle>
          <a:p>
            <a:pPr lvl="2"/>
            <a:r>
              <a:rPr lang="en-US"/>
              <a:t>Text </a:t>
            </a:r>
          </a:p>
        </p:txBody>
      </p:sp>
    </p:spTree>
    <p:extLst>
      <p:ext uri="{BB962C8B-B14F-4D97-AF65-F5344CB8AC3E}">
        <p14:creationId xmlns:p14="http://schemas.microsoft.com/office/powerpoint/2010/main" val="1624765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323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3" y="6170062"/>
            <a:ext cx="11623331" cy="395317"/>
          </a:xfrm>
          <a:prstGeom prst="rect">
            <a:avLst/>
          </a:prstGeom>
          <a:noFill/>
          <a:ln w="12700">
            <a:noFill/>
            <a:miter lim="800000"/>
            <a:headEnd type="none" w="sm" len="sm"/>
            <a:tailEnd type="none" w="sm" len="sm"/>
          </a:ln>
          <a:effectLst/>
        </p:spPr>
        <p:txBody>
          <a:bodyPr vert="horz" wrap="square" lIns="179208" tIns="143366" rIns="179208" bIns="143366" numCol="1" anchor="t" anchorCtr="0" compatLnSpc="1">
            <a:prstTxWarp prst="textNoShape">
              <a:avLst/>
            </a:prstTxWarp>
            <a:spAutoFit/>
          </a:bodyPr>
          <a:lstStyle/>
          <a:p>
            <a:pPr defTabSz="913397" eaLnBrk="0" hangingPunct="0"/>
            <a:r>
              <a:rPr lang="en-US" sz="686">
                <a:gradFill>
                  <a:gsLst>
                    <a:gs pos="0">
                      <a:srgbClr val="2C292A"/>
                    </a:gs>
                    <a:gs pos="100000">
                      <a:srgbClr val="2C292A"/>
                    </a:gs>
                  </a:gsLst>
                  <a:lin ang="5400000" scaled="0"/>
                </a:gradFill>
                <a:cs typeface="Segoe UI" pitchFamily="34" charset="0"/>
              </a:rPr>
              <a:t>© Copyright Microsoft Corporation. All rights reserved.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410501075"/>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tx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3" y="6170062"/>
            <a:ext cx="11623331" cy="395317"/>
          </a:xfrm>
          <a:prstGeom prst="rect">
            <a:avLst/>
          </a:prstGeom>
          <a:noFill/>
          <a:ln w="12700">
            <a:noFill/>
            <a:miter lim="800000"/>
            <a:headEnd type="none" w="sm" len="sm"/>
            <a:tailEnd type="none" w="sm" len="sm"/>
          </a:ln>
          <a:effectLst/>
        </p:spPr>
        <p:txBody>
          <a:bodyPr vert="horz" wrap="square" lIns="179208" tIns="143366" rIns="179208" bIns="143366" numCol="1" anchor="t" anchorCtr="0" compatLnSpc="1">
            <a:prstTxWarp prst="textNoShape">
              <a:avLst/>
            </a:prstTxWarp>
            <a:spAutoFit/>
          </a:bodyPr>
          <a:lstStyle/>
          <a:p>
            <a:pPr defTabSz="913397" eaLnBrk="0" hangingPunct="0"/>
            <a:r>
              <a:rPr lang="en-US" sz="686">
                <a:solidFill>
                  <a:srgbClr val="2C292A">
                    <a:lumMod val="25000"/>
                    <a:lumOff val="75000"/>
                  </a:srgbClr>
                </a:solidFill>
                <a:cs typeface="Segoe UI" pitchFamily="34" charset="0"/>
              </a:rPr>
              <a:t>© Copyright Microsoft Corporation. All rights reserved. </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64" y="2679590"/>
            <a:ext cx="4074608" cy="1498825"/>
          </a:xfrm>
          <a:prstGeom prst="rect">
            <a:avLst/>
          </a:prstGeom>
        </p:spPr>
      </p:pic>
    </p:spTree>
    <p:extLst>
      <p:ext uri="{BB962C8B-B14F-4D97-AF65-F5344CB8AC3E}">
        <p14:creationId xmlns:p14="http://schemas.microsoft.com/office/powerpoint/2010/main" val="1685247475"/>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Title_Sub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80"/>
            <a:ext cx="11655840" cy="806897"/>
          </a:xfrm>
        </p:spPr>
        <p:txBody>
          <a:bodyPr/>
          <a:lstStyle>
            <a:lvl1pPr marL="0" algn="l" defTabSz="895702" rtl="0" eaLnBrk="1" latinLnBrk="0" hangingPunct="1">
              <a:spcBef>
                <a:spcPct val="0"/>
              </a:spcBef>
              <a:buNone/>
              <a:defRPr lang="en-US" sz="3600" b="1" i="0" u="none" kern="1200" spc="0" baseline="0" dirty="0">
                <a:solidFill>
                  <a:srgbClr val="3B3738"/>
                </a:solidFill>
                <a:latin typeface="+mj-lt"/>
                <a:ea typeface="+mn-ea"/>
                <a:cs typeface="+mn-cs"/>
              </a:defRPr>
            </a:lvl1pPr>
          </a:lstStyle>
          <a:p>
            <a:r>
              <a:rPr lang="en-US"/>
              <a:t>Click to edit Master title style</a:t>
            </a:r>
          </a:p>
        </p:txBody>
      </p:sp>
      <p:sp>
        <p:nvSpPr>
          <p:cNvPr id="8" name="Text Placeholder 7"/>
          <p:cNvSpPr>
            <a:spLocks noGrp="1"/>
          </p:cNvSpPr>
          <p:nvPr>
            <p:ph type="body" sz="quarter" idx="10"/>
          </p:nvPr>
        </p:nvSpPr>
        <p:spPr>
          <a:xfrm>
            <a:off x="269243" y="1152802"/>
            <a:ext cx="11655078" cy="669799"/>
          </a:xfrm>
        </p:spPr>
        <p:txBody>
          <a:bodyPr tIns="0" bIns="0"/>
          <a:lstStyle>
            <a:lvl1pPr marL="0" indent="0">
              <a:buNone/>
              <a:defRPr lang="en-US" sz="1961" kern="1200" spc="-29" baseline="0" dirty="0">
                <a:solidFill>
                  <a:srgbClr val="ED6722"/>
                </a:solidFill>
                <a:latin typeface="+mn-lt"/>
                <a:ea typeface="+mn-ea"/>
                <a:cs typeface="Bodoni Std Bold Italic"/>
              </a:defRPr>
            </a:lvl1pPr>
          </a:lstStyle>
          <a:p>
            <a:pPr marL="0" lvl="0" algn="l" defTabSz="895870" rtl="0" eaLnBrk="1" latinLnBrk="0" hangingPunct="1"/>
            <a:r>
              <a:rPr lang="en-US"/>
              <a:t>Edit Master text styles</a:t>
            </a:r>
          </a:p>
          <a:p>
            <a:pPr marL="0" lvl="1" algn="l" defTabSz="895870" rtl="0" eaLnBrk="1" latinLnBrk="0" hangingPunct="1"/>
            <a:r>
              <a:rPr lang="en-US"/>
              <a:t>Second level</a:t>
            </a:r>
          </a:p>
        </p:txBody>
      </p:sp>
      <p:sp>
        <p:nvSpPr>
          <p:cNvPr id="4"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spc="147">
                <a:gradFill>
                  <a:gsLst>
                    <a:gs pos="0">
                      <a:srgbClr val="2C292A">
                        <a:alpha val="50000"/>
                      </a:srgbClr>
                    </a:gs>
                    <a:gs pos="86000">
                      <a:srgbClr val="2C292A">
                        <a:alpha val="50000"/>
                      </a:srgbClr>
                    </a:gs>
                  </a:gsLst>
                  <a:lin ang="5400000" scaled="0"/>
                </a:gradFill>
              </a:rPr>
              <a:t>MICROSOFT CONFIDENTIAL – INTERNAL ONLY</a:t>
            </a:r>
          </a:p>
        </p:txBody>
      </p:sp>
    </p:spTree>
    <p:extLst>
      <p:ext uri="{BB962C8B-B14F-4D97-AF65-F5344CB8AC3E}">
        <p14:creationId xmlns:p14="http://schemas.microsoft.com/office/powerpoint/2010/main" val="265800690"/>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3" y="1186359"/>
            <a:ext cx="8066548" cy="1158793"/>
          </a:xfrm>
          <a:noFill/>
        </p:spPr>
        <p:txBody>
          <a:bodyPr wrap="square" tIns="91440" bIns="91440" anchor="t" anchorCtr="0">
            <a:spAutoFit/>
          </a:bodyPr>
          <a:lstStyle>
            <a:lvl1pPr>
              <a:defRPr sz="7052" spc="-98" baseline="0">
                <a:gradFill>
                  <a:gsLst>
                    <a:gs pos="8850">
                      <a:schemeClr val="tx1"/>
                    </a:gs>
                    <a:gs pos="23894">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3" y="3877277"/>
            <a:ext cx="8067822" cy="724246"/>
          </a:xfrm>
          <a:noFill/>
        </p:spPr>
        <p:txBody>
          <a:bodyPr wrap="square" lIns="182880" tIns="146304" rIns="182880" bIns="146304">
            <a:spAutoFit/>
          </a:bodyPr>
          <a:lstStyle>
            <a:lvl1pPr marL="0" indent="0">
              <a:spcBef>
                <a:spcPts val="0"/>
              </a:spcBef>
              <a:buNone/>
              <a:defRPr sz="3134" spc="0" baseline="0">
                <a:gradFill>
                  <a:gsLst>
                    <a:gs pos="8850">
                      <a:schemeClr val="tx1"/>
                    </a:gs>
                    <a:gs pos="23894">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837282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794238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Graphic layout: four columns graphic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430887"/>
          </a:xfrm>
        </p:spPr>
        <p:txBody>
          <a:bodyPr/>
          <a:lstStyle>
            <a:lvl1pPr>
              <a:defRPr/>
            </a:lvl1pPr>
          </a:lstStyle>
          <a:p>
            <a:r>
              <a:rPr lang="en-US"/>
              <a:t>Graphic layout: four columns graphic and text</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9591" y="4927922"/>
            <a:ext cx="2412197" cy="1550296"/>
          </a:xfrm>
        </p:spPr>
        <p:txBody>
          <a:bodyPr lIns="0" tIns="0" rIns="0" bIns="0"/>
          <a:lstStyle>
            <a:lvl1pPr marL="0" indent="0" algn="ctr">
              <a:lnSpc>
                <a:spcPct val="100000"/>
              </a:lnSpc>
              <a:spcBef>
                <a:spcPts val="0"/>
              </a:spcBef>
              <a:spcAft>
                <a:spcPts val="784"/>
              </a:spcAft>
              <a:buNone/>
              <a:defRPr sz="1568" b="1">
                <a:solidFill>
                  <a:schemeClr val="accent1"/>
                </a:solidFill>
                <a:latin typeface="+mj-lt"/>
              </a:defRPr>
            </a:lvl1pPr>
            <a:lvl2pPr marL="0" marR="0" indent="0" algn="ctr"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403149" y="4927922"/>
            <a:ext cx="2412197" cy="1550296"/>
          </a:xfrm>
        </p:spPr>
        <p:txBody>
          <a:bodyPr lIns="0" tIns="0" rIns="0" bIns="0"/>
          <a:lstStyle>
            <a:lvl1pPr marL="0" indent="0" algn="ctr">
              <a:lnSpc>
                <a:spcPct val="100000"/>
              </a:lnSpc>
              <a:spcBef>
                <a:spcPts val="0"/>
              </a:spcBef>
              <a:spcAft>
                <a:spcPts val="784"/>
              </a:spcAft>
              <a:buNone/>
              <a:defRPr sz="1568">
                <a:solidFill>
                  <a:schemeClr val="accent1"/>
                </a:solidFill>
                <a:latin typeface="+mj-lt"/>
              </a:defRPr>
            </a:lvl1pPr>
            <a:lvl2pPr marL="0" marR="0" indent="0" algn="ctr"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76708" y="4927922"/>
            <a:ext cx="2412197" cy="1550296"/>
          </a:xfrm>
        </p:spPr>
        <p:txBody>
          <a:bodyPr lIns="0" tIns="0" rIns="0" bIns="0"/>
          <a:lstStyle>
            <a:lvl1pPr marL="0" indent="0" algn="ctr">
              <a:lnSpc>
                <a:spcPct val="100000"/>
              </a:lnSpc>
              <a:spcBef>
                <a:spcPts val="0"/>
              </a:spcBef>
              <a:spcAft>
                <a:spcPts val="784"/>
              </a:spcAft>
              <a:buNone/>
              <a:defRPr sz="1568">
                <a:solidFill>
                  <a:schemeClr val="accent1"/>
                </a:solidFill>
                <a:latin typeface="+mj-lt"/>
              </a:defRPr>
            </a:lvl1pPr>
            <a:lvl2pPr marL="0" marR="0" indent="0" algn="ctr"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350266" y="4927922"/>
            <a:ext cx="2412197" cy="1550296"/>
          </a:xfrm>
        </p:spPr>
        <p:txBody>
          <a:bodyPr lIns="0" tIns="0" rIns="0" bIns="0"/>
          <a:lstStyle>
            <a:lvl1pPr marL="0" indent="0" algn="ctr">
              <a:lnSpc>
                <a:spcPct val="100000"/>
              </a:lnSpc>
              <a:spcBef>
                <a:spcPts val="0"/>
              </a:spcBef>
              <a:spcAft>
                <a:spcPts val="784"/>
              </a:spcAft>
              <a:buNone/>
              <a:defRPr sz="1568">
                <a:solidFill>
                  <a:schemeClr val="accent1"/>
                </a:solidFill>
                <a:latin typeface="+mj-lt"/>
              </a:defRPr>
            </a:lvl1pPr>
            <a:lvl2pPr marL="0" marR="0" indent="0" algn="ctr"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715816254"/>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
        <p:nvSpPr>
          <p:cNvPr id="4" name="TextBox 3">
            <a:extLst>
              <a:ext uri="{FF2B5EF4-FFF2-40B4-BE49-F238E27FC236}">
                <a16:creationId xmlns:a16="http://schemas.microsoft.com/office/drawing/2014/main" id="{8B768A2A-931A-40C1-B46B-5477FF095DB5}"/>
              </a:ext>
            </a:extLst>
          </p:cNvPr>
          <p:cNvSpPr txBox="1"/>
          <p:nvPr userDrawn="1"/>
        </p:nvSpPr>
        <p:spPr>
          <a:xfrm>
            <a:off x="-104900" y="6485002"/>
            <a:ext cx="1606944" cy="452654"/>
          </a:xfrm>
          <a:prstGeom prst="rect">
            <a:avLst/>
          </a:prstGeom>
          <a:noFill/>
        </p:spPr>
        <p:txBody>
          <a:bodyPr wrap="none" lIns="179285" tIns="143428" rIns="179285" bIns="143428" rtlCol="0">
            <a:spAutoFit/>
          </a:bodyPr>
          <a:lstStyle/>
          <a:p>
            <a:pPr>
              <a:lnSpc>
                <a:spcPct val="90000"/>
              </a:lnSpc>
              <a:spcAft>
                <a:spcPts val="588"/>
              </a:spcAft>
            </a:pPr>
            <a:r>
              <a:rPr lang="en-US" sz="1176">
                <a:gradFill>
                  <a:gsLst>
                    <a:gs pos="2917">
                      <a:schemeClr val="tx1"/>
                    </a:gs>
                    <a:gs pos="30000">
                      <a:schemeClr val="tx1"/>
                    </a:gs>
                  </a:gsLst>
                  <a:lin ang="5400000" scaled="0"/>
                </a:gradFill>
              </a:rPr>
              <a:t>Shared under NDA</a:t>
            </a:r>
          </a:p>
        </p:txBody>
      </p:sp>
    </p:spTree>
    <p:extLst>
      <p:ext uri="{BB962C8B-B14F-4D97-AF65-F5344CB8AC3E}">
        <p14:creationId xmlns:p14="http://schemas.microsoft.com/office/powerpoint/2010/main" val="863266169"/>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846167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725590326"/>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765495554"/>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1_Thank you purple">
    <p:bg>
      <p:bgPr>
        <a:solidFill>
          <a:srgbClr val="7030A0"/>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6" name="Text Box 3">
            <a:extLst>
              <a:ext uri="{FF2B5EF4-FFF2-40B4-BE49-F238E27FC236}">
                <a16:creationId xmlns:a16="http://schemas.microsoft.com/office/drawing/2014/main" id="{D0A35E9A-C31A-4DF4-B860-D4554B084C7F}"/>
              </a:ext>
            </a:extLst>
          </p:cNvPr>
          <p:cNvSpPr txBox="1">
            <a:spLocks noChangeArrowheads="1"/>
          </p:cNvSpPr>
          <p:nvPr userDrawn="1"/>
        </p:nvSpPr>
        <p:spPr bwMode="blackWhite">
          <a:xfrm>
            <a:off x="206047" y="6114529"/>
            <a:ext cx="10754327" cy="612661"/>
          </a:xfrm>
          <a:prstGeom prst="rect">
            <a:avLst/>
          </a:prstGeom>
        </p:spPr>
        <p:txBody>
          <a:bodyPr vert="horz" wrap="square" lIns="179212" tIns="143371" rIns="179212" bIns="143371" numCol="1" anchor="t" anchorCtr="0" compatLnSpc="1">
            <a:prstTxWarp prst="textNoShape">
              <a:avLst/>
            </a:prstTxWarp>
            <a:spAutoFit/>
          </a:bodyPr>
          <a:lstStyle/>
          <a:p>
            <a:pPr defTabSz="913475" eaLnBrk="0" hangingPunct="0"/>
            <a:r>
              <a:rPr lang="en-US" sz="686">
                <a:gradFill>
                  <a:gsLst>
                    <a:gs pos="0">
                      <a:srgbClr val="FFFFFF"/>
                    </a:gs>
                    <a:gs pos="100000">
                      <a:srgbClr val="FFFFFF"/>
                    </a:gs>
                  </a:gsLst>
                  <a:lin ang="5400000" scaled="0"/>
                </a:gradFill>
                <a:cs typeface="Segoe UI" pitchFamily="34" charset="0"/>
              </a:rPr>
              <a:t>© 2018 Microsoft Corporation. All rights reserved. Microsoft, Windows, and other product names are or may be registered trademarks and/or trademarks in the U.S. and/or other countries.</a:t>
            </a:r>
          </a:p>
          <a:p>
            <a:pPr defTabSz="913475" eaLnBrk="0" hangingPunct="0"/>
            <a:r>
              <a:rPr lang="en-US" sz="686">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16734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4BBFD9-13F9-4BAA-82E0-89ECBD7BE7B6}"/>
              </a:ext>
            </a:extLst>
          </p:cNvPr>
          <p:cNvSpPr>
            <a:spLocks noGrp="1"/>
          </p:cNvSpPr>
          <p:nvPr>
            <p:ph type="ftr" sz="quarter" idx="10"/>
          </p:nvPr>
        </p:nvSpPr>
        <p:spPr/>
        <p:txBody>
          <a:bodyPr/>
          <a:lstStyle/>
          <a:p>
            <a:pPr algn="l"/>
            <a:r>
              <a:rPr lang="en-US"/>
              <a:t>Microsoft Internal &amp; Partner Use Only</a:t>
            </a:r>
          </a:p>
        </p:txBody>
      </p:sp>
      <p:sp>
        <p:nvSpPr>
          <p:cNvPr id="3" name="Slide Number Placeholder 2">
            <a:extLst>
              <a:ext uri="{FF2B5EF4-FFF2-40B4-BE49-F238E27FC236}">
                <a16:creationId xmlns:a16="http://schemas.microsoft.com/office/drawing/2014/main" id="{19D2DB89-0C50-4E0D-B6FF-9E0DA0582575}"/>
              </a:ext>
            </a:extLst>
          </p:cNvPr>
          <p:cNvSpPr>
            <a:spLocks noGrp="1"/>
          </p:cNvSpPr>
          <p:nvPr>
            <p:ph type="sldNum" sz="quarter" idx="11"/>
          </p:nvPr>
        </p:nvSpPr>
        <p:spPr/>
        <p:txBody>
          <a:bodyPr/>
          <a:lstStyle/>
          <a:p>
            <a:fld id="{D56E7AD4-6FBE-43AF-B1CA-6AAD5DDB0F3B}" type="slidenum">
              <a:rPr lang="en-US" smtClean="0"/>
              <a:t>‹#›</a:t>
            </a:fld>
            <a:endParaRPr lang="en-US"/>
          </a:p>
        </p:txBody>
      </p:sp>
    </p:spTree>
    <p:extLst>
      <p:ext uri="{BB962C8B-B14F-4D97-AF65-F5344CB8AC3E}">
        <p14:creationId xmlns:p14="http://schemas.microsoft.com/office/powerpoint/2010/main" val="6563030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2480061"/>
            <a:ext cx="4907574" cy="1793104"/>
          </a:xfrm>
          <a:noFill/>
        </p:spPr>
        <p:txBody>
          <a:bodyPr lIns="0" tIns="0" rIns="0" bIns="182880" anchor="b" anchorCtr="0"/>
          <a:lstStyle>
            <a:lvl1pPr>
              <a:defRPr sz="4400" strike="noStrike" spc="-147" baseline="0">
                <a:solidFill>
                  <a:schemeClr val="tx1"/>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288856"/>
            <a:ext cx="4907574" cy="945435"/>
          </a:xfrm>
          <a:noFill/>
        </p:spPr>
        <p:txBody>
          <a:bodyPr lIns="0" tIns="0" rIns="0" bIns="0">
            <a:noAutofit/>
          </a:bodyPr>
          <a:lstStyle>
            <a:lvl1pPr marL="0" indent="0">
              <a:lnSpc>
                <a:spcPct val="100000"/>
              </a:lnSpc>
              <a:spcBef>
                <a:spcPts val="0"/>
              </a:spcBef>
              <a:buNone/>
              <a:defRPr sz="1800" spc="0" baseline="0">
                <a:solidFill>
                  <a:srgbClr val="5558AF"/>
                </a:solidFill>
                <a:latin typeface="+mj-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1A24E38B-8C85-4B94-B593-E6653A57FD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6178" y="463772"/>
            <a:ext cx="896425" cy="190218"/>
          </a:xfrm>
          <a:prstGeom prst="rect">
            <a:avLst/>
          </a:prstGeom>
        </p:spPr>
      </p:pic>
    </p:spTree>
    <p:extLst>
      <p:ext uri="{BB962C8B-B14F-4D97-AF65-F5344CB8AC3E}">
        <p14:creationId xmlns:p14="http://schemas.microsoft.com/office/powerpoint/2010/main" val="58644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985671953"/>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7B7590-9556-4713-A6E1-995EB0E2D9B1}"/>
              </a:ext>
            </a:extLst>
          </p:cNvPr>
          <p:cNvSpPr>
            <a:spLocks noGrp="1"/>
          </p:cNvSpPr>
          <p:nvPr>
            <p:ph type="pic" sz="quarter" idx="11" hasCustomPrompt="1"/>
          </p:nvPr>
        </p:nvSpPr>
        <p:spPr>
          <a:xfrm>
            <a:off x="5553075" y="217488"/>
            <a:ext cx="6421438" cy="6421368"/>
          </a:xfrm>
          <a:solidFill>
            <a:schemeClr val="bg1">
              <a:lumMod val="95000"/>
            </a:schemeClr>
          </a:solidFill>
          <a:effectLst>
            <a:outerShdw blurRad="254000" algn="ctr" rotWithShape="0">
              <a:prstClr val="black">
                <a:alpha val="40000"/>
              </a:prstClr>
            </a:outerShdw>
          </a:effectLst>
        </p:spPr>
        <p:txBody>
          <a:bodyPr>
            <a:noAutofit/>
          </a:bodyPr>
          <a:lstStyle/>
          <a:p>
            <a:r>
              <a:rPr lang="en-US"/>
              <a:t> </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5950" y="1619177"/>
            <a:ext cx="3833265" cy="758022"/>
          </a:xfrm>
          <a:prstGeom prst="rect">
            <a:avLst/>
          </a:prstGeom>
        </p:spPr>
        <p:txBody>
          <a:bodyPr vert="horz" wrap="square" lIns="0" tIns="0" rIns="0" bIns="0" rtlCol="0" anchor="b">
            <a:noAutofit/>
          </a:bodyPr>
          <a:lstStyle>
            <a:lvl1pPr>
              <a:defRPr sz="2400" spc="-50" baseline="0">
                <a:solidFill>
                  <a:schemeClr val="tx1"/>
                </a:solidFill>
              </a:defRPr>
            </a:lvl1pPr>
          </a:lstStyle>
          <a:p>
            <a:r>
              <a:rPr lang="en-US"/>
              <a:t>Title goes here</a:t>
            </a:r>
            <a:br>
              <a:rPr lang="en-US"/>
            </a:br>
            <a:r>
              <a:rPr lang="en-US"/>
              <a:t>Title goes here</a:t>
            </a:r>
          </a:p>
        </p:txBody>
      </p:sp>
      <p:sp>
        <p:nvSpPr>
          <p:cNvPr id="4" name="Text Placeholder 3">
            <a:extLst>
              <a:ext uri="{FF2B5EF4-FFF2-40B4-BE49-F238E27FC236}">
                <a16:creationId xmlns:a16="http://schemas.microsoft.com/office/drawing/2014/main" id="{3F5815D8-D256-49E8-9EF2-A1C7E7DA6ACC}"/>
              </a:ext>
            </a:extLst>
          </p:cNvPr>
          <p:cNvSpPr>
            <a:spLocks noGrp="1"/>
          </p:cNvSpPr>
          <p:nvPr>
            <p:ph type="body" sz="quarter" idx="10"/>
          </p:nvPr>
        </p:nvSpPr>
        <p:spPr>
          <a:xfrm>
            <a:off x="439739" y="2400300"/>
            <a:ext cx="3827461" cy="1596334"/>
          </a:xfrm>
        </p:spPr>
        <p:txBody>
          <a:bodyPr tIns="365760"/>
          <a:lstStyle>
            <a:lvl1pPr marL="0" marR="0" indent="0" algn="l" defTabSz="914367" rtl="0" eaLnBrk="1" fontAlgn="auto" latinLnBrk="0" hangingPunct="1">
              <a:lnSpc>
                <a:spcPct val="100000"/>
              </a:lnSpc>
              <a:spcBef>
                <a:spcPts val="0"/>
              </a:spcBef>
              <a:spcAft>
                <a:spcPts val="2000"/>
              </a:spcAft>
              <a:buClrTx/>
              <a:buSzPct val="90000"/>
              <a:buFont typeface="Wingdings" panose="05000000000000000000" pitchFamily="2" charset="2"/>
              <a:buNone/>
              <a:tabLst/>
              <a:defRPr sz="1600"/>
            </a:lvl1pPr>
          </a:lstStyle>
          <a:p>
            <a:pPr lvl="0"/>
            <a:r>
              <a:rPr lang="en-US"/>
              <a:t>Click to edit Master text styles</a:t>
            </a:r>
          </a:p>
          <a:p>
            <a:pPr lvl="0"/>
            <a:r>
              <a:rPr lang="en-US"/>
              <a:t>Click to edit Master text styles</a:t>
            </a:r>
          </a:p>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edit Master text styles</a:t>
            </a:r>
          </a:p>
        </p:txBody>
      </p:sp>
    </p:spTree>
    <p:extLst>
      <p:ext uri="{BB962C8B-B14F-4D97-AF65-F5344CB8AC3E}">
        <p14:creationId xmlns:p14="http://schemas.microsoft.com/office/powerpoint/2010/main" val="2329410065"/>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1C76E867-977E-4078-9373-FFEAA03F747C}"/>
              </a:ext>
            </a:extLst>
          </p:cNvPr>
          <p:cNvSpPr>
            <a:spLocks noGrp="1"/>
          </p:cNvSpPr>
          <p:nvPr>
            <p:ph type="pic" sz="quarter" idx="12" hasCustomPrompt="1"/>
          </p:nvPr>
        </p:nvSpPr>
        <p:spPr>
          <a:xfrm>
            <a:off x="-1" y="0"/>
            <a:ext cx="6858000" cy="6858000"/>
          </a:xfrm>
          <a:solidFill>
            <a:schemeClr val="bg1">
              <a:lumMod val="95000"/>
            </a:schemeClr>
          </a:solidFill>
          <a:effectLst>
            <a:outerShdw blurRad="254000" algn="ctr" rotWithShape="0">
              <a:prstClr val="black">
                <a:alpha val="40000"/>
              </a:prstClr>
            </a:outerShdw>
          </a:effectLst>
        </p:spPr>
        <p:txBody>
          <a:bodyPr>
            <a:noAutofit/>
          </a:bodyPr>
          <a:lstStyle/>
          <a:p>
            <a:r>
              <a:rPr lang="en-US"/>
              <a:t> </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7534276" y="3049989"/>
            <a:ext cx="4219574" cy="758022"/>
          </a:xfrm>
          <a:prstGeom prst="rect">
            <a:avLst/>
          </a:prstGeom>
        </p:spPr>
        <p:txBody>
          <a:bodyPr vert="horz" wrap="square" lIns="0" tIns="0" rIns="0" bIns="0" rtlCol="0" anchor="ctr">
            <a:noAutofit/>
          </a:bodyPr>
          <a:lstStyle>
            <a:lvl1pPr>
              <a:defRPr sz="3200">
                <a:solidFill>
                  <a:srgbClr val="000000"/>
                </a:solidFill>
              </a:defRPr>
            </a:lvl1pPr>
          </a:lstStyle>
          <a:p>
            <a:r>
              <a:rPr lang="en-US"/>
              <a:t>Title</a:t>
            </a:r>
          </a:p>
        </p:txBody>
      </p:sp>
    </p:spTree>
    <p:extLst>
      <p:ext uri="{BB962C8B-B14F-4D97-AF65-F5344CB8AC3E}">
        <p14:creationId xmlns:p14="http://schemas.microsoft.com/office/powerpoint/2010/main" val="425052199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199713384"/>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7B7590-9556-4713-A6E1-995EB0E2D9B1}"/>
              </a:ext>
            </a:extLst>
          </p:cNvPr>
          <p:cNvSpPr>
            <a:spLocks noGrp="1"/>
          </p:cNvSpPr>
          <p:nvPr>
            <p:ph type="pic" sz="quarter" idx="11" hasCustomPrompt="1"/>
          </p:nvPr>
        </p:nvSpPr>
        <p:spPr>
          <a:xfrm>
            <a:off x="217488" y="217488"/>
            <a:ext cx="11757026" cy="6421368"/>
          </a:xfrm>
          <a:solidFill>
            <a:schemeClr val="bg1">
              <a:lumMod val="95000"/>
            </a:schemeClr>
          </a:solidFill>
          <a:effectLst>
            <a:outerShdw blurRad="254000" algn="ctr" rotWithShape="0">
              <a:prstClr val="black">
                <a:alpha val="40000"/>
              </a:prstClr>
            </a:outerShdw>
          </a:effectLst>
        </p:spPr>
        <p:txBody>
          <a:bodyPr>
            <a:noAutofit/>
          </a:bodyPr>
          <a:lstStyle/>
          <a:p>
            <a:r>
              <a:rPr lang="en-US"/>
              <a:t> </a:t>
            </a:r>
          </a:p>
        </p:txBody>
      </p:sp>
    </p:spTree>
    <p:extLst>
      <p:ext uri="{BB962C8B-B14F-4D97-AF65-F5344CB8AC3E}">
        <p14:creationId xmlns:p14="http://schemas.microsoft.com/office/powerpoint/2010/main" val="4248162012"/>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Workflow 1">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65F22B2-5C6F-4F81-BEF5-9630955A89B7}"/>
              </a:ext>
            </a:extLst>
          </p:cNvPr>
          <p:cNvSpPr>
            <a:spLocks noGrp="1"/>
          </p:cNvSpPr>
          <p:nvPr>
            <p:ph type="body" sz="quarter" idx="14"/>
          </p:nvPr>
        </p:nvSpPr>
        <p:spPr>
          <a:xfrm>
            <a:off x="424868" y="5248306"/>
            <a:ext cx="3711199" cy="591724"/>
          </a:xfrm>
          <a:noFill/>
        </p:spPr>
        <p:txBody>
          <a:bodyPr wrap="square" anchor="t">
            <a:noAutofit/>
          </a:bodyPr>
          <a:lstStyle>
            <a:lvl1pPr>
              <a:defRPr lang="en-US" sz="2000"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22" name="Text Placeholder 20">
            <a:extLst>
              <a:ext uri="{FF2B5EF4-FFF2-40B4-BE49-F238E27FC236}">
                <a16:creationId xmlns:a16="http://schemas.microsoft.com/office/drawing/2014/main" id="{14E04555-C3EC-42A0-A2FB-D0CF6D8D1EB1}"/>
              </a:ext>
            </a:extLst>
          </p:cNvPr>
          <p:cNvSpPr>
            <a:spLocks noGrp="1"/>
          </p:cNvSpPr>
          <p:nvPr>
            <p:ph type="body" sz="quarter" idx="15"/>
          </p:nvPr>
        </p:nvSpPr>
        <p:spPr>
          <a:xfrm>
            <a:off x="4240121" y="5248306"/>
            <a:ext cx="3711199" cy="591724"/>
          </a:xfrm>
          <a:noFill/>
        </p:spPr>
        <p:txBody>
          <a:bodyPr wrap="square" anchor="t">
            <a:noAutofit/>
          </a:bodyPr>
          <a:lstStyle>
            <a:lvl1pPr>
              <a:defRPr lang="en-US" sz="2000"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23" name="Text Placeholder 20">
            <a:extLst>
              <a:ext uri="{FF2B5EF4-FFF2-40B4-BE49-F238E27FC236}">
                <a16:creationId xmlns:a16="http://schemas.microsoft.com/office/drawing/2014/main" id="{727EE30A-C07C-4448-B0D9-9ED2EB526A8B}"/>
              </a:ext>
            </a:extLst>
          </p:cNvPr>
          <p:cNvSpPr>
            <a:spLocks noGrp="1"/>
          </p:cNvSpPr>
          <p:nvPr>
            <p:ph type="body" sz="quarter" idx="16"/>
          </p:nvPr>
        </p:nvSpPr>
        <p:spPr>
          <a:xfrm>
            <a:off x="8055374" y="5248306"/>
            <a:ext cx="3707090" cy="591724"/>
          </a:xfrm>
          <a:noFill/>
        </p:spPr>
        <p:txBody>
          <a:bodyPr wrap="square" anchor="t">
            <a:noAutofit/>
          </a:bodyPr>
          <a:lstStyle>
            <a:lvl1pPr>
              <a:defRPr lang="en-US" sz="2000"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1595463"/>
            <a:ext cx="11336039" cy="549159"/>
          </a:xfrm>
          <a:prstGeom prst="rect">
            <a:avLst/>
          </a:prstGeom>
          <a:noFill/>
        </p:spPr>
        <p:txBody>
          <a:bodyPr wrap="square" anchor="t">
            <a:noAutofit/>
          </a:bodyPr>
          <a:lstStyle>
            <a:lvl1pPr algn="ctr">
              <a:defRPr lang="en-US"/>
            </a:lvl1pPr>
          </a:lstStyle>
          <a:p>
            <a:pPr marL="0" lvl="0" algn="ctr"/>
            <a:r>
              <a:rPr lang="en-US"/>
              <a:t>Title</a:t>
            </a:r>
          </a:p>
        </p:txBody>
      </p:sp>
      <p:sp>
        <p:nvSpPr>
          <p:cNvPr id="17" name="Picture Placeholder 16">
            <a:extLst>
              <a:ext uri="{FF2B5EF4-FFF2-40B4-BE49-F238E27FC236}">
                <a16:creationId xmlns:a16="http://schemas.microsoft.com/office/drawing/2014/main" id="{DF6EC192-3296-4CCE-87E3-82CF809BC812}"/>
              </a:ext>
            </a:extLst>
          </p:cNvPr>
          <p:cNvSpPr>
            <a:spLocks noGrp="1"/>
          </p:cNvSpPr>
          <p:nvPr>
            <p:ph type="pic" sz="quarter" idx="11" hasCustomPrompt="1"/>
          </p:nvPr>
        </p:nvSpPr>
        <p:spPr>
          <a:xfrm>
            <a:off x="569604" y="2951149"/>
            <a:ext cx="3396610" cy="2000899"/>
          </a:xfrm>
          <a:solidFill>
            <a:schemeClr val="bg1"/>
          </a:solidFill>
        </p:spPr>
        <p:txBody>
          <a:bodyPr anchor="ctr">
            <a:noAutofit/>
          </a:bodyPr>
          <a:lstStyle>
            <a:lvl1pPr algn="ctr">
              <a:defRPr sz="1800"/>
            </a:lvl1pPr>
          </a:lstStyle>
          <a:p>
            <a:r>
              <a:rPr lang="en-US"/>
              <a:t>Screenshot</a:t>
            </a:r>
          </a:p>
        </p:txBody>
      </p:sp>
      <p:sp>
        <p:nvSpPr>
          <p:cNvPr id="18" name="Picture Placeholder 16">
            <a:extLst>
              <a:ext uri="{FF2B5EF4-FFF2-40B4-BE49-F238E27FC236}">
                <a16:creationId xmlns:a16="http://schemas.microsoft.com/office/drawing/2014/main" id="{8C946D49-F23C-4B55-ABC7-B4982E417E81}"/>
              </a:ext>
            </a:extLst>
          </p:cNvPr>
          <p:cNvSpPr>
            <a:spLocks noGrp="1"/>
          </p:cNvSpPr>
          <p:nvPr>
            <p:ph type="pic" sz="quarter" idx="12"/>
          </p:nvPr>
        </p:nvSpPr>
        <p:spPr>
          <a:xfrm>
            <a:off x="4376716" y="2951149"/>
            <a:ext cx="3396610" cy="2000899"/>
          </a:xfrm>
          <a:solidFill>
            <a:schemeClr val="bg1"/>
          </a:solidFill>
        </p:spPr>
        <p:txBody>
          <a:bodyPr vert="horz" wrap="square" lIns="0" tIns="0" rIns="0" bIns="0" rtlCol="0" anchor="ctr">
            <a:noAutofit/>
          </a:bodyPr>
          <a:lstStyle>
            <a:lvl1pPr>
              <a:defRPr lang="en-US" sz="1800"/>
            </a:lvl1pPr>
          </a:lstStyle>
          <a:p>
            <a:pPr lvl="0" algn="ctr"/>
            <a:endParaRPr lang="en-US"/>
          </a:p>
        </p:txBody>
      </p:sp>
      <p:sp>
        <p:nvSpPr>
          <p:cNvPr id="19" name="Picture Placeholder 16">
            <a:extLst>
              <a:ext uri="{FF2B5EF4-FFF2-40B4-BE49-F238E27FC236}">
                <a16:creationId xmlns:a16="http://schemas.microsoft.com/office/drawing/2014/main" id="{54DB73C9-00B3-4551-BE67-07A052AAD210}"/>
              </a:ext>
            </a:extLst>
          </p:cNvPr>
          <p:cNvSpPr>
            <a:spLocks noGrp="1"/>
          </p:cNvSpPr>
          <p:nvPr>
            <p:ph type="pic" sz="quarter" idx="13"/>
          </p:nvPr>
        </p:nvSpPr>
        <p:spPr>
          <a:xfrm>
            <a:off x="8183829" y="2951149"/>
            <a:ext cx="3396610" cy="2000899"/>
          </a:xfrm>
          <a:solidFill>
            <a:schemeClr val="bg1"/>
          </a:solidFill>
        </p:spPr>
        <p:txBody>
          <a:bodyPr vert="horz" wrap="square" lIns="0" tIns="0" rIns="0" bIns="0" rtlCol="0" anchor="ctr">
            <a:noAutofit/>
          </a:bodyPr>
          <a:lstStyle>
            <a:lvl1pPr>
              <a:defRPr lang="en-US" sz="1800"/>
            </a:lvl1pPr>
          </a:lstStyle>
          <a:p>
            <a:pPr lvl="0" algn="ctr"/>
            <a:endParaRPr lang="en-US"/>
          </a:p>
        </p:txBody>
      </p:sp>
    </p:spTree>
    <p:extLst>
      <p:ext uri="{BB962C8B-B14F-4D97-AF65-F5344CB8AC3E}">
        <p14:creationId xmlns:p14="http://schemas.microsoft.com/office/powerpoint/2010/main" val="1363043043"/>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2000">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216494127"/>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400"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7615532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400"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80962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871932"/>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600"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857468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200"/>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715842864"/>
      </p:ext>
    </p:extLst>
  </p:cSld>
  <p:clrMapOvr>
    <a:masterClrMapping/>
  </p:clrMapOvr>
  <p:transition>
    <p:fade/>
  </p:transition>
  <p:extLst>
    <p:ext uri="{DCECCB84-F9BA-43D5-87BE-67443E8EF086}">
      <p15:sldGuideLst xmlns:p15="http://schemas.microsoft.com/office/powerpoint/2012/main">
        <p15:guide id="1" orient="horz" pos="893">
          <p15:clr>
            <a:srgbClr val="FBAE40"/>
          </p15:clr>
        </p15:guide>
        <p15:guide id="2" orient="horz" pos="3911">
          <p15:clr>
            <a:srgbClr val="FBAE40"/>
          </p15:clr>
        </p15:guide>
        <p15:guide id="3" pos="347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Title_Centere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9"/>
            <a:ext cx="11655840" cy="806897"/>
          </a:xfrm>
        </p:spPr>
        <p:txBody>
          <a:bodyPr/>
          <a:lstStyle>
            <a:lvl1pPr marL="0" algn="ctr" defTabSz="895874" rtl="0" eaLnBrk="1" latinLnBrk="0" hangingPunct="1">
              <a:spcBef>
                <a:spcPct val="0"/>
              </a:spcBef>
              <a:buNone/>
              <a:defRPr lang="en-US" sz="3529" b="0" i="0" u="none" kern="1200" spc="0" baseline="0" dirty="0">
                <a:solidFill>
                  <a:srgbClr val="2F2F2F"/>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2959518998"/>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0" name="Rectangle 9"/>
          <p:cNvSpPr/>
          <p:nvPr userDrawn="1"/>
        </p:nvSpPr>
        <p:spPr>
          <a:xfrm>
            <a:off x="146305" y="146050"/>
            <a:ext cx="11904408" cy="6059678"/>
          </a:xfrm>
          <a:prstGeom prst="rect">
            <a:avLst/>
          </a:prstGeom>
          <a:gradFill flip="none" rotWithShape="1">
            <a:gsLst>
              <a:gs pos="30000">
                <a:schemeClr val="tx1">
                  <a:alpha val="40000"/>
                </a:schemeClr>
              </a:gs>
              <a:gs pos="100000">
                <a:schemeClr val="bg2">
                  <a:alpha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hasCustomPrompt="1"/>
          </p:nvPr>
        </p:nvSpPr>
        <p:spPr>
          <a:xfrm>
            <a:off x="511174" y="2153941"/>
            <a:ext cx="7475121" cy="1694731"/>
          </a:xfrm>
        </p:spPr>
        <p:txBody>
          <a:bodyPr>
            <a:normAutofit/>
          </a:bodyPr>
          <a:lstStyle>
            <a:lvl1pPr marL="0" indent="0">
              <a:buNone/>
              <a:defRPr sz="1400" baseline="0">
                <a:solidFill>
                  <a:schemeClr val="bg1"/>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body text</a:t>
            </a:r>
          </a:p>
        </p:txBody>
      </p:sp>
      <p:sp>
        <p:nvSpPr>
          <p:cNvPr id="19" name="Rectangle 18"/>
          <p:cNvSpPr/>
          <p:nvPr userDrawn="1"/>
        </p:nvSpPr>
        <p:spPr>
          <a:xfrm>
            <a:off x="8351519" y="1"/>
            <a:ext cx="38404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351519" y="146051"/>
            <a:ext cx="3693843" cy="4313467"/>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p:cNvSpPr>
            <a:spLocks noGrp="1"/>
          </p:cNvSpPr>
          <p:nvPr>
            <p:ph type="body" sz="quarter" idx="11" hasCustomPrompt="1"/>
          </p:nvPr>
        </p:nvSpPr>
        <p:spPr>
          <a:xfrm>
            <a:off x="8705848" y="438912"/>
            <a:ext cx="3015730" cy="3076817"/>
          </a:xfrm>
        </p:spPr>
        <p:txBody>
          <a:bodyPr anchor="ctr">
            <a:normAutofit/>
          </a:bodyPr>
          <a:lstStyle>
            <a:lvl1pPr marL="91440" indent="-91440">
              <a:lnSpc>
                <a:spcPct val="120000"/>
              </a:lnSpc>
              <a:spcBef>
                <a:spcPts val="0"/>
              </a:spcBef>
              <a:buNone/>
              <a:defRPr sz="1800">
                <a:solidFill>
                  <a:schemeClr val="bg1"/>
                </a:solidFill>
                <a:latin typeface="+mj-lt"/>
              </a:defRPr>
            </a:lvl1pPr>
          </a:lstStyle>
          <a:p>
            <a:pPr lvl="0"/>
            <a:r>
              <a:rPr lang="en-US"/>
              <a:t>“Click to edit callout quote”</a:t>
            </a:r>
          </a:p>
        </p:txBody>
      </p:sp>
      <p:sp>
        <p:nvSpPr>
          <p:cNvPr id="21" name="Text Placeholder 20"/>
          <p:cNvSpPr>
            <a:spLocks noGrp="1"/>
          </p:cNvSpPr>
          <p:nvPr>
            <p:ph type="body" sz="quarter" idx="14" hasCustomPrompt="1"/>
          </p:nvPr>
        </p:nvSpPr>
        <p:spPr>
          <a:xfrm>
            <a:off x="8705848" y="3599434"/>
            <a:ext cx="3015236" cy="249238"/>
          </a:xfrm>
        </p:spPr>
        <p:txBody>
          <a:bodyPr>
            <a:noAutofit/>
          </a:bodyPr>
          <a:lstStyle>
            <a:lvl1pPr marL="0" indent="0" algn="r">
              <a:buNone/>
              <a:defRPr sz="1200" b="1" baseline="0">
                <a:solidFill>
                  <a:schemeClr val="bg1"/>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grpSp>
        <p:nvGrpSpPr>
          <p:cNvPr id="12" name="Group 11"/>
          <p:cNvGrpSpPr/>
          <p:nvPr userDrawn="1"/>
        </p:nvGrpSpPr>
        <p:grpSpPr>
          <a:xfrm>
            <a:off x="0" y="0"/>
            <a:ext cx="12192002" cy="6858000"/>
            <a:chOff x="0" y="0"/>
            <a:chExt cx="12192002" cy="6858000"/>
          </a:xfrm>
        </p:grpSpPr>
        <p:sp>
          <p:nvSpPr>
            <p:cNvPr id="13" name="Rectangle 12"/>
            <p:cNvSpPr/>
            <p:nvPr/>
          </p:nvSpPr>
          <p:spPr>
            <a:xfrm>
              <a:off x="0" y="6202363"/>
              <a:ext cx="12192000" cy="65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0"/>
              <a:ext cx="146305" cy="648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045695" y="0"/>
              <a:ext cx="146305" cy="648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5400000">
              <a:off x="6059551" y="-5986399"/>
              <a:ext cx="146051" cy="12118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ontent Placeholder 3"/>
          <p:cNvSpPr>
            <a:spLocks noGrp="1"/>
          </p:cNvSpPr>
          <p:nvPr>
            <p:ph sz="quarter" idx="15" hasCustomPrompt="1"/>
          </p:nvPr>
        </p:nvSpPr>
        <p:spPr>
          <a:xfrm>
            <a:off x="8705850" y="4710698"/>
            <a:ext cx="2836863" cy="988782"/>
          </a:xfrm>
        </p:spPr>
        <p:txBody>
          <a:bodyPr anchor="ctr">
            <a:normAutofit/>
          </a:bodyPr>
          <a:lstStyle>
            <a:lvl1pPr marL="0" indent="0" algn="ctr">
              <a:buNone/>
              <a:defRPr sz="1200"/>
            </a:lvl1pPr>
          </a:lstStyle>
          <a:p>
            <a:pPr lvl="0"/>
            <a:r>
              <a:rPr lang="en-US"/>
              <a:t>Click picture icon to add partner logo</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2163" y="6345152"/>
            <a:ext cx="1124826" cy="413760"/>
          </a:xfrm>
          <a:prstGeom prst="rect">
            <a:avLst/>
          </a:prstGeom>
        </p:spPr>
      </p:pic>
      <p:sp>
        <p:nvSpPr>
          <p:cNvPr id="30" name="Text Placeholder 4"/>
          <p:cNvSpPr>
            <a:spLocks noGrp="1"/>
          </p:cNvSpPr>
          <p:nvPr>
            <p:ph type="body" sz="quarter" idx="21" hasCustomPrompt="1"/>
          </p:nvPr>
        </p:nvSpPr>
        <p:spPr>
          <a:xfrm>
            <a:off x="8705848" y="5950660"/>
            <a:ext cx="2836865" cy="251703"/>
          </a:xfrm>
        </p:spPr>
        <p:txBody>
          <a:bodyPr numCol="1" spcCol="0" anchor="ctr" anchorCtr="0">
            <a:noAutofit/>
          </a:bodyPr>
          <a:lstStyle>
            <a:lvl1pPr marL="0" indent="0" algn="ctr">
              <a:buNone/>
              <a:defRPr sz="1200" b="0" u="sng" spc="0" baseline="0">
                <a:solidFill>
                  <a:srgbClr val="DA3F26"/>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enter customer website</a:t>
            </a:r>
          </a:p>
        </p:txBody>
      </p:sp>
      <p:sp>
        <p:nvSpPr>
          <p:cNvPr id="31" name="Text Placeholder 4"/>
          <p:cNvSpPr>
            <a:spLocks noGrp="1"/>
          </p:cNvSpPr>
          <p:nvPr>
            <p:ph type="body" sz="quarter" idx="22" hasCustomPrompt="1"/>
          </p:nvPr>
        </p:nvSpPr>
        <p:spPr>
          <a:xfrm>
            <a:off x="511175" y="4779264"/>
            <a:ext cx="1463929" cy="1142684"/>
          </a:xfrm>
        </p:spPr>
        <p:txBody>
          <a:bodyPr numCol="1" spcCol="0">
            <a:normAutofit/>
          </a:bodyPr>
          <a:lstStyle>
            <a:lvl1pPr marL="0" indent="0">
              <a:buNone/>
              <a:defRPr sz="1000" b="0" spc="0" baseline="0">
                <a:solidFill>
                  <a:schemeClr val="bg1"/>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add text</a:t>
            </a:r>
          </a:p>
        </p:txBody>
      </p:sp>
      <p:sp>
        <p:nvSpPr>
          <p:cNvPr id="36" name="TextBox 35"/>
          <p:cNvSpPr txBox="1"/>
          <p:nvPr userDrawn="1"/>
        </p:nvSpPr>
        <p:spPr>
          <a:xfrm>
            <a:off x="510640" y="4523095"/>
            <a:ext cx="1321196" cy="246221"/>
          </a:xfrm>
          <a:prstGeom prst="rect">
            <a:avLst/>
          </a:prstGeom>
          <a:noFill/>
        </p:spPr>
        <p:txBody>
          <a:bodyPr wrap="none" rtlCol="0">
            <a:spAutoFit/>
          </a:bodyPr>
          <a:lstStyle/>
          <a:p>
            <a:r>
              <a:rPr lang="en-US" sz="1000" b="1">
                <a:solidFill>
                  <a:schemeClr val="bg1"/>
                </a:solidFill>
                <a:latin typeface="+mn-lt"/>
              </a:rPr>
              <a:t>Products and Services</a:t>
            </a:r>
          </a:p>
        </p:txBody>
      </p:sp>
      <p:sp>
        <p:nvSpPr>
          <p:cNvPr id="37" name="TextBox 36"/>
          <p:cNvSpPr txBox="1"/>
          <p:nvPr userDrawn="1"/>
        </p:nvSpPr>
        <p:spPr>
          <a:xfrm>
            <a:off x="2041493" y="4523095"/>
            <a:ext cx="1083951" cy="246221"/>
          </a:xfrm>
          <a:prstGeom prst="rect">
            <a:avLst/>
          </a:prstGeom>
          <a:noFill/>
        </p:spPr>
        <p:txBody>
          <a:bodyPr wrap="none" rtlCol="0">
            <a:spAutoFit/>
          </a:bodyPr>
          <a:lstStyle/>
          <a:p>
            <a:r>
              <a:rPr lang="en-US" sz="1000" b="1">
                <a:solidFill>
                  <a:schemeClr val="bg1"/>
                </a:solidFill>
                <a:latin typeface="+mn-lt"/>
              </a:rPr>
              <a:t>Organization Size</a:t>
            </a:r>
          </a:p>
        </p:txBody>
      </p:sp>
      <p:sp>
        <p:nvSpPr>
          <p:cNvPr id="39" name="TextBox 38"/>
          <p:cNvSpPr txBox="1"/>
          <p:nvPr userDrawn="1"/>
        </p:nvSpPr>
        <p:spPr>
          <a:xfrm>
            <a:off x="3571811" y="4523095"/>
            <a:ext cx="684803" cy="246221"/>
          </a:xfrm>
          <a:prstGeom prst="rect">
            <a:avLst/>
          </a:prstGeom>
          <a:noFill/>
        </p:spPr>
        <p:txBody>
          <a:bodyPr wrap="none" rtlCol="0">
            <a:spAutoFit/>
          </a:bodyPr>
          <a:lstStyle/>
          <a:p>
            <a:r>
              <a:rPr lang="en-US" sz="1000" b="1">
                <a:solidFill>
                  <a:schemeClr val="bg1"/>
                </a:solidFill>
                <a:latin typeface="+mn-lt"/>
              </a:rPr>
              <a:t>Industry</a:t>
            </a:r>
          </a:p>
        </p:txBody>
      </p:sp>
      <p:sp>
        <p:nvSpPr>
          <p:cNvPr id="40" name="TextBox 39"/>
          <p:cNvSpPr txBox="1"/>
          <p:nvPr userDrawn="1"/>
        </p:nvSpPr>
        <p:spPr>
          <a:xfrm>
            <a:off x="5102129" y="4523095"/>
            <a:ext cx="601447" cy="246221"/>
          </a:xfrm>
          <a:prstGeom prst="rect">
            <a:avLst/>
          </a:prstGeom>
          <a:noFill/>
        </p:spPr>
        <p:txBody>
          <a:bodyPr wrap="none" rtlCol="0">
            <a:spAutoFit/>
          </a:bodyPr>
          <a:lstStyle/>
          <a:p>
            <a:r>
              <a:rPr lang="en-US" sz="1000" b="1">
                <a:solidFill>
                  <a:schemeClr val="bg1"/>
                </a:solidFill>
                <a:latin typeface="+mn-lt"/>
              </a:rPr>
              <a:t>Country</a:t>
            </a:r>
          </a:p>
        </p:txBody>
      </p:sp>
      <p:sp>
        <p:nvSpPr>
          <p:cNvPr id="42" name="TextBox 41"/>
          <p:cNvSpPr txBox="1"/>
          <p:nvPr userDrawn="1"/>
        </p:nvSpPr>
        <p:spPr>
          <a:xfrm>
            <a:off x="6632449" y="4523095"/>
            <a:ext cx="575799" cy="246221"/>
          </a:xfrm>
          <a:prstGeom prst="rect">
            <a:avLst/>
          </a:prstGeom>
          <a:noFill/>
        </p:spPr>
        <p:txBody>
          <a:bodyPr wrap="none" rtlCol="0">
            <a:spAutoFit/>
          </a:bodyPr>
          <a:lstStyle/>
          <a:p>
            <a:r>
              <a:rPr lang="en-US" sz="1000" b="1">
                <a:solidFill>
                  <a:schemeClr val="bg1"/>
                </a:solidFill>
                <a:latin typeface="+mn-lt"/>
              </a:rPr>
              <a:t>Partner</a:t>
            </a:r>
          </a:p>
        </p:txBody>
      </p:sp>
      <p:sp>
        <p:nvSpPr>
          <p:cNvPr id="27" name="Text Placeholder 4"/>
          <p:cNvSpPr>
            <a:spLocks noGrp="1"/>
          </p:cNvSpPr>
          <p:nvPr>
            <p:ph type="body" sz="quarter" idx="23" hasCustomPrompt="1"/>
          </p:nvPr>
        </p:nvSpPr>
        <p:spPr>
          <a:xfrm>
            <a:off x="2041493" y="4779264"/>
            <a:ext cx="1463929" cy="1142684"/>
          </a:xfrm>
        </p:spPr>
        <p:txBody>
          <a:bodyPr numCol="1" spcCol="0">
            <a:normAutofit/>
          </a:bodyPr>
          <a:lstStyle>
            <a:lvl1pPr marL="0" indent="0">
              <a:buNone/>
              <a:defRPr sz="1000" b="0" spc="0" baseline="0">
                <a:solidFill>
                  <a:schemeClr val="bg1"/>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add text</a:t>
            </a:r>
          </a:p>
        </p:txBody>
      </p:sp>
      <p:sp>
        <p:nvSpPr>
          <p:cNvPr id="29" name="Text Placeholder 4"/>
          <p:cNvSpPr>
            <a:spLocks noGrp="1"/>
          </p:cNvSpPr>
          <p:nvPr>
            <p:ph type="body" sz="quarter" idx="24" hasCustomPrompt="1"/>
          </p:nvPr>
        </p:nvSpPr>
        <p:spPr>
          <a:xfrm>
            <a:off x="3571811" y="4779264"/>
            <a:ext cx="1463929" cy="1142684"/>
          </a:xfrm>
        </p:spPr>
        <p:txBody>
          <a:bodyPr numCol="1" spcCol="0">
            <a:normAutofit/>
          </a:bodyPr>
          <a:lstStyle>
            <a:lvl1pPr marL="0" indent="0">
              <a:buNone/>
              <a:defRPr sz="1000" b="0" spc="0" baseline="0">
                <a:solidFill>
                  <a:schemeClr val="bg1"/>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add text</a:t>
            </a:r>
          </a:p>
        </p:txBody>
      </p:sp>
      <p:sp>
        <p:nvSpPr>
          <p:cNvPr id="38" name="Text Placeholder 4"/>
          <p:cNvSpPr>
            <a:spLocks noGrp="1"/>
          </p:cNvSpPr>
          <p:nvPr>
            <p:ph type="body" sz="quarter" idx="25" hasCustomPrompt="1"/>
          </p:nvPr>
        </p:nvSpPr>
        <p:spPr>
          <a:xfrm>
            <a:off x="5102129" y="4779264"/>
            <a:ext cx="1463929" cy="1142684"/>
          </a:xfrm>
        </p:spPr>
        <p:txBody>
          <a:bodyPr numCol="1" spcCol="0">
            <a:normAutofit/>
          </a:bodyPr>
          <a:lstStyle>
            <a:lvl1pPr marL="0" indent="0">
              <a:buNone/>
              <a:defRPr sz="1000" b="0" spc="0" baseline="0">
                <a:solidFill>
                  <a:schemeClr val="bg1"/>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add text</a:t>
            </a:r>
          </a:p>
        </p:txBody>
      </p:sp>
      <p:sp>
        <p:nvSpPr>
          <p:cNvPr id="41" name="Text Placeholder 4"/>
          <p:cNvSpPr>
            <a:spLocks noGrp="1"/>
          </p:cNvSpPr>
          <p:nvPr>
            <p:ph type="body" sz="quarter" idx="26" hasCustomPrompt="1"/>
          </p:nvPr>
        </p:nvSpPr>
        <p:spPr>
          <a:xfrm>
            <a:off x="6632450" y="4779264"/>
            <a:ext cx="1353846" cy="1142684"/>
          </a:xfrm>
        </p:spPr>
        <p:txBody>
          <a:bodyPr numCol="1" spcCol="0">
            <a:normAutofit/>
          </a:bodyPr>
          <a:lstStyle>
            <a:lvl1pPr marL="0" indent="0">
              <a:buNone/>
              <a:defRPr sz="1000" b="0" spc="0" baseline="0">
                <a:solidFill>
                  <a:schemeClr val="bg1"/>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add text</a:t>
            </a:r>
          </a:p>
        </p:txBody>
      </p:sp>
      <p:sp>
        <p:nvSpPr>
          <p:cNvPr id="43" name="Title 1"/>
          <p:cNvSpPr>
            <a:spLocks noGrp="1"/>
          </p:cNvSpPr>
          <p:nvPr>
            <p:ph type="ctrTitle" hasCustomPrompt="1"/>
          </p:nvPr>
        </p:nvSpPr>
        <p:spPr>
          <a:xfrm>
            <a:off x="511174" y="1054491"/>
            <a:ext cx="7475121" cy="968566"/>
          </a:xfrm>
        </p:spPr>
        <p:txBody>
          <a:bodyPr anchor="t">
            <a:normAutofit/>
          </a:bodyPr>
          <a:lstStyle>
            <a:lvl1pPr algn="l">
              <a:defRPr sz="2800" baseline="0">
                <a:solidFill>
                  <a:schemeClr val="bg1"/>
                </a:solidFill>
              </a:defRPr>
            </a:lvl1pPr>
          </a:lstStyle>
          <a:p>
            <a:r>
              <a:rPr lang="en-US"/>
              <a:t>Click to edit one or two line title here lorem ipsum sit dolor </a:t>
            </a:r>
            <a:r>
              <a:rPr lang="en-US" err="1"/>
              <a:t>amet</a:t>
            </a:r>
            <a:r>
              <a:rPr lang="en-US"/>
              <a:t>, </a:t>
            </a:r>
            <a:r>
              <a:rPr lang="en-US" err="1"/>
              <a:t>consectetur</a:t>
            </a:r>
            <a:r>
              <a:rPr lang="en-US"/>
              <a:t>.</a:t>
            </a:r>
          </a:p>
        </p:txBody>
      </p:sp>
    </p:spTree>
    <p:extLst>
      <p:ext uri="{BB962C8B-B14F-4D97-AF65-F5344CB8AC3E}">
        <p14:creationId xmlns:p14="http://schemas.microsoft.com/office/powerpoint/2010/main" val="750237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2"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7"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3"/>
            <a:ext cx="5138175" cy="2573509"/>
          </a:xfrm>
        </p:spPr>
        <p:txBody>
          <a:bodyPr wrap="square" lIns="0" tIns="0" rIns="0" bIns="0">
            <a:noAutofit/>
          </a:bodyPr>
          <a:lstStyle>
            <a:lvl1pPr marL="0" marR="0" indent="0" algn="l" defTabSz="914016"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11" marR="0" indent="0" algn="l" defTabSz="914016"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021" indent="0">
              <a:buNone/>
              <a:defRPr/>
            </a:lvl3pPr>
            <a:lvl4pPr marL="672032" indent="0">
              <a:buNone/>
              <a:defRPr/>
            </a:lvl4pPr>
            <a:lvl5pPr marL="896042"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021498960"/>
      </p:ext>
    </p:extLst>
  </p:cSld>
  <p:clrMapOvr>
    <a:masterClrMapping/>
  </p:clrMapOvr>
  <p:transition>
    <p:fade/>
  </p:transition>
  <p:extLst>
    <p:ext uri="{DCECCB84-F9BA-43D5-87BE-67443E8EF086}">
      <p15:sldGuideLst xmlns:p15="http://schemas.microsoft.com/office/powerpoint/2012/main"/>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3481025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2480061"/>
            <a:ext cx="4907574" cy="1793104"/>
          </a:xfrm>
          <a:noFill/>
        </p:spPr>
        <p:txBody>
          <a:bodyPr lIns="0" tIns="0" rIns="0" bIns="182880" anchor="b" anchorCtr="0"/>
          <a:lstStyle>
            <a:lvl1pPr>
              <a:defRPr sz="4400" strike="noStrike" spc="-147" baseline="0">
                <a:solidFill>
                  <a:schemeClr val="tx1"/>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288856"/>
            <a:ext cx="4907574" cy="945435"/>
          </a:xfrm>
          <a:noFill/>
        </p:spPr>
        <p:txBody>
          <a:bodyPr lIns="0" tIns="0" rIns="0" bIns="0">
            <a:noAutofit/>
          </a:bodyPr>
          <a:lstStyle>
            <a:lvl1pPr marL="0" indent="0">
              <a:lnSpc>
                <a:spcPct val="100000"/>
              </a:lnSpc>
              <a:spcBef>
                <a:spcPts val="0"/>
              </a:spcBef>
              <a:buNone/>
              <a:defRPr sz="1800" spc="0" baseline="0">
                <a:solidFill>
                  <a:srgbClr val="5558AF"/>
                </a:solidFill>
                <a:latin typeface="+mj-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1A24E38B-8C85-4B94-B593-E6653A57FD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6178" y="463772"/>
            <a:ext cx="896425" cy="190218"/>
          </a:xfrm>
          <a:prstGeom prst="rect">
            <a:avLst/>
          </a:prstGeom>
        </p:spPr>
      </p:pic>
    </p:spTree>
    <p:extLst>
      <p:ext uri="{BB962C8B-B14F-4D97-AF65-F5344CB8AC3E}">
        <p14:creationId xmlns:p14="http://schemas.microsoft.com/office/powerpoint/2010/main" val="58644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sz="2800">
                <a:solidFill>
                  <a:srgbClr val="000000"/>
                </a:solidFill>
              </a:defRPr>
            </a:lvl1pPr>
          </a:lstStyle>
          <a:p>
            <a:r>
              <a:rPr lang="en-US"/>
              <a:t>Title</a:t>
            </a:r>
          </a:p>
        </p:txBody>
      </p:sp>
    </p:spTree>
    <p:extLst>
      <p:ext uri="{BB962C8B-B14F-4D97-AF65-F5344CB8AC3E}">
        <p14:creationId xmlns:p14="http://schemas.microsoft.com/office/powerpoint/2010/main" val="985671953"/>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7B7590-9556-4713-A6E1-995EB0E2D9B1}"/>
              </a:ext>
            </a:extLst>
          </p:cNvPr>
          <p:cNvSpPr>
            <a:spLocks noGrp="1"/>
          </p:cNvSpPr>
          <p:nvPr>
            <p:ph type="pic" sz="quarter" idx="11" hasCustomPrompt="1"/>
          </p:nvPr>
        </p:nvSpPr>
        <p:spPr>
          <a:xfrm>
            <a:off x="5553075" y="217488"/>
            <a:ext cx="6421438" cy="6421368"/>
          </a:xfrm>
          <a:solidFill>
            <a:schemeClr val="bg1">
              <a:lumMod val="95000"/>
            </a:schemeClr>
          </a:solidFill>
          <a:effectLst>
            <a:outerShdw blurRad="254000" algn="ctr" rotWithShape="0">
              <a:prstClr val="black">
                <a:alpha val="40000"/>
              </a:prstClr>
            </a:outerShdw>
          </a:effectLst>
        </p:spPr>
        <p:txBody>
          <a:bodyPr>
            <a:noAutofit/>
          </a:bodyPr>
          <a:lstStyle/>
          <a:p>
            <a:r>
              <a:rPr lang="en-US"/>
              <a:t> </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5950" y="1213994"/>
            <a:ext cx="3833265" cy="758022"/>
          </a:xfrm>
          <a:prstGeom prst="rect">
            <a:avLst/>
          </a:prstGeom>
        </p:spPr>
        <p:txBody>
          <a:bodyPr vert="horz" wrap="square" lIns="0" tIns="0" rIns="0" bIns="0" rtlCol="0" anchor="b">
            <a:noAutofit/>
          </a:bodyPr>
          <a:lstStyle>
            <a:lvl1pPr>
              <a:defRPr sz="2400" spc="-50" baseline="0">
                <a:solidFill>
                  <a:schemeClr val="tx1"/>
                </a:solidFill>
              </a:defRPr>
            </a:lvl1pPr>
          </a:lstStyle>
          <a:p>
            <a:r>
              <a:rPr lang="en-US"/>
              <a:t>Title goes here</a:t>
            </a:r>
            <a:br>
              <a:rPr lang="en-US"/>
            </a:br>
            <a:r>
              <a:rPr lang="en-US"/>
              <a:t>Title goes here</a:t>
            </a:r>
          </a:p>
        </p:txBody>
      </p:sp>
      <p:sp>
        <p:nvSpPr>
          <p:cNvPr id="4" name="Text Placeholder 3">
            <a:extLst>
              <a:ext uri="{FF2B5EF4-FFF2-40B4-BE49-F238E27FC236}">
                <a16:creationId xmlns:a16="http://schemas.microsoft.com/office/drawing/2014/main" id="{3F5815D8-D256-49E8-9EF2-A1C7E7DA6ACC}"/>
              </a:ext>
            </a:extLst>
          </p:cNvPr>
          <p:cNvSpPr>
            <a:spLocks noGrp="1"/>
          </p:cNvSpPr>
          <p:nvPr>
            <p:ph type="body" sz="quarter" idx="10"/>
          </p:nvPr>
        </p:nvSpPr>
        <p:spPr>
          <a:xfrm>
            <a:off x="439739" y="1995117"/>
            <a:ext cx="3827461" cy="1596334"/>
          </a:xfrm>
        </p:spPr>
        <p:txBody>
          <a:bodyPr tIns="365760"/>
          <a:lstStyle>
            <a:lvl1pPr marL="0" marR="0" indent="0" algn="l" defTabSz="914367" rtl="0" eaLnBrk="1" fontAlgn="auto" latinLnBrk="0" hangingPunct="1">
              <a:lnSpc>
                <a:spcPct val="100000"/>
              </a:lnSpc>
              <a:spcBef>
                <a:spcPts val="0"/>
              </a:spcBef>
              <a:spcAft>
                <a:spcPts val="2000"/>
              </a:spcAft>
              <a:buClrTx/>
              <a:buSzPct val="90000"/>
              <a:buFont typeface="Wingdings" panose="05000000000000000000" pitchFamily="2" charset="2"/>
              <a:buNone/>
              <a:tabLst/>
              <a:defRPr sz="1600"/>
            </a:lvl1pPr>
          </a:lstStyle>
          <a:p>
            <a:pPr lvl="0"/>
            <a:r>
              <a:rPr lang="en-US"/>
              <a:t>Click to edit Master text styles</a:t>
            </a:r>
          </a:p>
          <a:p>
            <a:pPr lvl="0"/>
            <a:r>
              <a:rPr lang="en-US"/>
              <a:t>Click to edit Master text styles</a:t>
            </a:r>
          </a:p>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edit Master text styles</a:t>
            </a:r>
          </a:p>
        </p:txBody>
      </p:sp>
    </p:spTree>
    <p:extLst>
      <p:ext uri="{BB962C8B-B14F-4D97-AF65-F5344CB8AC3E}">
        <p14:creationId xmlns:p14="http://schemas.microsoft.com/office/powerpoint/2010/main" val="2329410065"/>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1C76E867-977E-4078-9373-FFEAA03F747C}"/>
              </a:ext>
            </a:extLst>
          </p:cNvPr>
          <p:cNvSpPr>
            <a:spLocks noGrp="1"/>
          </p:cNvSpPr>
          <p:nvPr>
            <p:ph type="pic" sz="quarter" idx="12" hasCustomPrompt="1"/>
          </p:nvPr>
        </p:nvSpPr>
        <p:spPr>
          <a:xfrm>
            <a:off x="-1" y="0"/>
            <a:ext cx="6858000" cy="6858000"/>
          </a:xfrm>
          <a:solidFill>
            <a:schemeClr val="bg1">
              <a:lumMod val="95000"/>
            </a:schemeClr>
          </a:solidFill>
          <a:effectLst>
            <a:outerShdw blurRad="254000" algn="ctr" rotWithShape="0">
              <a:prstClr val="black">
                <a:alpha val="40000"/>
              </a:prstClr>
            </a:outerShdw>
          </a:effectLst>
        </p:spPr>
        <p:txBody>
          <a:bodyPr>
            <a:noAutofit/>
          </a:bodyPr>
          <a:lstStyle/>
          <a:p>
            <a:r>
              <a:rPr lang="en-US"/>
              <a:t> </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7534276" y="3049989"/>
            <a:ext cx="4219574" cy="758022"/>
          </a:xfrm>
          <a:prstGeom prst="rect">
            <a:avLst/>
          </a:prstGeom>
        </p:spPr>
        <p:txBody>
          <a:bodyPr vert="horz" wrap="square" lIns="0" tIns="0" rIns="0" bIns="0" rtlCol="0" anchor="ctr">
            <a:noAutofit/>
          </a:bodyPr>
          <a:lstStyle>
            <a:lvl1pPr>
              <a:defRPr sz="3200">
                <a:solidFill>
                  <a:srgbClr val="000000"/>
                </a:solidFill>
              </a:defRPr>
            </a:lvl1pPr>
          </a:lstStyle>
          <a:p>
            <a:r>
              <a:rPr lang="en-US"/>
              <a:t>Title</a:t>
            </a:r>
          </a:p>
        </p:txBody>
      </p:sp>
    </p:spTree>
    <p:extLst>
      <p:ext uri="{BB962C8B-B14F-4D97-AF65-F5344CB8AC3E}">
        <p14:creationId xmlns:p14="http://schemas.microsoft.com/office/powerpoint/2010/main" val="4250521990"/>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7B7590-9556-4713-A6E1-995EB0E2D9B1}"/>
              </a:ext>
            </a:extLst>
          </p:cNvPr>
          <p:cNvSpPr>
            <a:spLocks noGrp="1"/>
          </p:cNvSpPr>
          <p:nvPr>
            <p:ph type="pic" sz="quarter" idx="11" hasCustomPrompt="1"/>
          </p:nvPr>
        </p:nvSpPr>
        <p:spPr>
          <a:xfrm>
            <a:off x="217488" y="217488"/>
            <a:ext cx="11757026" cy="6421368"/>
          </a:xfrm>
          <a:solidFill>
            <a:schemeClr val="bg1">
              <a:lumMod val="95000"/>
            </a:schemeClr>
          </a:solidFill>
          <a:effectLst>
            <a:outerShdw blurRad="254000" algn="ctr" rotWithShape="0">
              <a:prstClr val="black">
                <a:alpha val="40000"/>
              </a:prstClr>
            </a:outerShdw>
          </a:effectLst>
        </p:spPr>
        <p:txBody>
          <a:bodyPr>
            <a:noAutofit/>
          </a:bodyPr>
          <a:lstStyle/>
          <a:p>
            <a:r>
              <a:rPr lang="en-US"/>
              <a:t> </a:t>
            </a:r>
          </a:p>
        </p:txBody>
      </p:sp>
    </p:spTree>
    <p:extLst>
      <p:ext uri="{BB962C8B-B14F-4D97-AF65-F5344CB8AC3E}">
        <p14:creationId xmlns:p14="http://schemas.microsoft.com/office/powerpoint/2010/main" val="4248162012"/>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Workflow 1">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65F22B2-5C6F-4F81-BEF5-9630955A89B7}"/>
              </a:ext>
            </a:extLst>
          </p:cNvPr>
          <p:cNvSpPr>
            <a:spLocks noGrp="1"/>
          </p:cNvSpPr>
          <p:nvPr>
            <p:ph type="body" sz="quarter" idx="14"/>
          </p:nvPr>
        </p:nvSpPr>
        <p:spPr>
          <a:xfrm>
            <a:off x="424868" y="5248306"/>
            <a:ext cx="3711199" cy="591724"/>
          </a:xfrm>
          <a:noFill/>
        </p:spPr>
        <p:txBody>
          <a:bodyPr wrap="square" anchor="t">
            <a:noAutofit/>
          </a:bodyPr>
          <a:lstStyle>
            <a:lvl1pPr>
              <a:defRPr lang="en-US" sz="2000"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22" name="Text Placeholder 20">
            <a:extLst>
              <a:ext uri="{FF2B5EF4-FFF2-40B4-BE49-F238E27FC236}">
                <a16:creationId xmlns:a16="http://schemas.microsoft.com/office/drawing/2014/main" id="{14E04555-C3EC-42A0-A2FB-D0CF6D8D1EB1}"/>
              </a:ext>
            </a:extLst>
          </p:cNvPr>
          <p:cNvSpPr>
            <a:spLocks noGrp="1"/>
          </p:cNvSpPr>
          <p:nvPr>
            <p:ph type="body" sz="quarter" idx="15"/>
          </p:nvPr>
        </p:nvSpPr>
        <p:spPr>
          <a:xfrm>
            <a:off x="4240121" y="5248306"/>
            <a:ext cx="3711199" cy="591724"/>
          </a:xfrm>
          <a:noFill/>
        </p:spPr>
        <p:txBody>
          <a:bodyPr wrap="square" anchor="t">
            <a:noAutofit/>
          </a:bodyPr>
          <a:lstStyle>
            <a:lvl1pPr>
              <a:defRPr lang="en-US" sz="2000"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23" name="Text Placeholder 20">
            <a:extLst>
              <a:ext uri="{FF2B5EF4-FFF2-40B4-BE49-F238E27FC236}">
                <a16:creationId xmlns:a16="http://schemas.microsoft.com/office/drawing/2014/main" id="{727EE30A-C07C-4448-B0D9-9ED2EB526A8B}"/>
              </a:ext>
            </a:extLst>
          </p:cNvPr>
          <p:cNvSpPr>
            <a:spLocks noGrp="1"/>
          </p:cNvSpPr>
          <p:nvPr>
            <p:ph type="body" sz="quarter" idx="16"/>
          </p:nvPr>
        </p:nvSpPr>
        <p:spPr>
          <a:xfrm>
            <a:off x="8055374" y="5248306"/>
            <a:ext cx="3707090" cy="591724"/>
          </a:xfrm>
          <a:noFill/>
        </p:spPr>
        <p:txBody>
          <a:bodyPr wrap="square" anchor="t">
            <a:noAutofit/>
          </a:bodyPr>
          <a:lstStyle>
            <a:lvl1pPr>
              <a:defRPr lang="en-US" sz="2000"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1595463"/>
            <a:ext cx="11336039" cy="549159"/>
          </a:xfrm>
          <a:prstGeom prst="rect">
            <a:avLst/>
          </a:prstGeom>
          <a:noFill/>
        </p:spPr>
        <p:txBody>
          <a:bodyPr wrap="square" anchor="t">
            <a:noAutofit/>
          </a:bodyPr>
          <a:lstStyle>
            <a:lvl1pPr algn="ctr">
              <a:defRPr lang="en-US"/>
            </a:lvl1pPr>
          </a:lstStyle>
          <a:p>
            <a:pPr marL="0" lvl="0" algn="ctr"/>
            <a:r>
              <a:rPr lang="en-US"/>
              <a:t>Title</a:t>
            </a:r>
          </a:p>
        </p:txBody>
      </p:sp>
      <p:sp>
        <p:nvSpPr>
          <p:cNvPr id="17" name="Picture Placeholder 16">
            <a:extLst>
              <a:ext uri="{FF2B5EF4-FFF2-40B4-BE49-F238E27FC236}">
                <a16:creationId xmlns:a16="http://schemas.microsoft.com/office/drawing/2014/main" id="{DF6EC192-3296-4CCE-87E3-82CF809BC812}"/>
              </a:ext>
            </a:extLst>
          </p:cNvPr>
          <p:cNvSpPr>
            <a:spLocks noGrp="1"/>
          </p:cNvSpPr>
          <p:nvPr>
            <p:ph type="pic" sz="quarter" idx="11" hasCustomPrompt="1"/>
          </p:nvPr>
        </p:nvSpPr>
        <p:spPr>
          <a:xfrm>
            <a:off x="569604" y="2951149"/>
            <a:ext cx="3396610" cy="2000899"/>
          </a:xfrm>
          <a:solidFill>
            <a:schemeClr val="bg1"/>
          </a:solidFill>
        </p:spPr>
        <p:txBody>
          <a:bodyPr anchor="ctr">
            <a:noAutofit/>
          </a:bodyPr>
          <a:lstStyle>
            <a:lvl1pPr algn="ctr">
              <a:defRPr sz="1800"/>
            </a:lvl1pPr>
          </a:lstStyle>
          <a:p>
            <a:r>
              <a:rPr lang="en-US"/>
              <a:t>Screenshot</a:t>
            </a:r>
          </a:p>
        </p:txBody>
      </p:sp>
      <p:sp>
        <p:nvSpPr>
          <p:cNvPr id="18" name="Picture Placeholder 16">
            <a:extLst>
              <a:ext uri="{FF2B5EF4-FFF2-40B4-BE49-F238E27FC236}">
                <a16:creationId xmlns:a16="http://schemas.microsoft.com/office/drawing/2014/main" id="{8C946D49-F23C-4B55-ABC7-B4982E417E81}"/>
              </a:ext>
            </a:extLst>
          </p:cNvPr>
          <p:cNvSpPr>
            <a:spLocks noGrp="1"/>
          </p:cNvSpPr>
          <p:nvPr>
            <p:ph type="pic" sz="quarter" idx="12"/>
          </p:nvPr>
        </p:nvSpPr>
        <p:spPr>
          <a:xfrm>
            <a:off x="4376716" y="2951149"/>
            <a:ext cx="3396610" cy="2000899"/>
          </a:xfrm>
          <a:solidFill>
            <a:schemeClr val="bg1"/>
          </a:solidFill>
        </p:spPr>
        <p:txBody>
          <a:bodyPr vert="horz" wrap="square" lIns="0" tIns="0" rIns="0" bIns="0" rtlCol="0" anchor="ctr">
            <a:noAutofit/>
          </a:bodyPr>
          <a:lstStyle>
            <a:lvl1pPr>
              <a:defRPr lang="en-US" sz="1800"/>
            </a:lvl1pPr>
          </a:lstStyle>
          <a:p>
            <a:pPr lvl="0" algn="ctr"/>
            <a:endParaRPr lang="en-US"/>
          </a:p>
        </p:txBody>
      </p:sp>
      <p:sp>
        <p:nvSpPr>
          <p:cNvPr id="19" name="Picture Placeholder 16">
            <a:extLst>
              <a:ext uri="{FF2B5EF4-FFF2-40B4-BE49-F238E27FC236}">
                <a16:creationId xmlns:a16="http://schemas.microsoft.com/office/drawing/2014/main" id="{54DB73C9-00B3-4551-BE67-07A052AAD210}"/>
              </a:ext>
            </a:extLst>
          </p:cNvPr>
          <p:cNvSpPr>
            <a:spLocks noGrp="1"/>
          </p:cNvSpPr>
          <p:nvPr>
            <p:ph type="pic" sz="quarter" idx="13"/>
          </p:nvPr>
        </p:nvSpPr>
        <p:spPr>
          <a:xfrm>
            <a:off x="8183829" y="2951149"/>
            <a:ext cx="3396610" cy="2000899"/>
          </a:xfrm>
          <a:solidFill>
            <a:schemeClr val="bg1"/>
          </a:solidFill>
        </p:spPr>
        <p:txBody>
          <a:bodyPr vert="horz" wrap="square" lIns="0" tIns="0" rIns="0" bIns="0" rtlCol="0" anchor="ctr">
            <a:noAutofit/>
          </a:bodyPr>
          <a:lstStyle>
            <a:lvl1pPr>
              <a:defRPr lang="en-US" sz="1800"/>
            </a:lvl1pPr>
          </a:lstStyle>
          <a:p>
            <a:pPr lvl="0" algn="ctr"/>
            <a:endParaRPr lang="en-US"/>
          </a:p>
        </p:txBody>
      </p:sp>
    </p:spTree>
    <p:extLst>
      <p:ext uri="{BB962C8B-B14F-4D97-AF65-F5344CB8AC3E}">
        <p14:creationId xmlns:p14="http://schemas.microsoft.com/office/powerpoint/2010/main" val="1363043043"/>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2000">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216494127"/>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400"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7615532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400"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80962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4EC85-DF79-4B3C-B939-6738F64852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AC93D-F244-4053-B5DB-D75AD8BB94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24E8EC-AB60-4657-9847-76B101EA2948}"/>
              </a:ext>
            </a:extLst>
          </p:cNvPr>
          <p:cNvSpPr>
            <a:spLocks noGrp="1"/>
          </p:cNvSpPr>
          <p:nvPr>
            <p:ph type="dt" sz="half" idx="10"/>
          </p:nvPr>
        </p:nvSpPr>
        <p:spPr/>
        <p:txBody>
          <a:bodyPr/>
          <a:lstStyle/>
          <a:p>
            <a:fld id="{F95E7FBE-E955-4FE6-8CDD-6BE7F8A6F5C5}" type="datetimeFigureOut">
              <a:rPr lang="en-US" smtClean="0"/>
              <a:t>10/15/2020</a:t>
            </a:fld>
            <a:endParaRPr lang="en-US"/>
          </a:p>
        </p:txBody>
      </p:sp>
      <p:sp>
        <p:nvSpPr>
          <p:cNvPr id="5" name="Footer Placeholder 4">
            <a:extLst>
              <a:ext uri="{FF2B5EF4-FFF2-40B4-BE49-F238E27FC236}">
                <a16:creationId xmlns:a16="http://schemas.microsoft.com/office/drawing/2014/main" id="{90A0C381-1E43-4650-92C0-D92F3BF27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6CB3D-5FBD-43B4-AB24-03BF65662A47}"/>
              </a:ext>
            </a:extLst>
          </p:cNvPr>
          <p:cNvSpPr>
            <a:spLocks noGrp="1"/>
          </p:cNvSpPr>
          <p:nvPr>
            <p:ph type="sldNum" sz="quarter" idx="12"/>
          </p:nvPr>
        </p:nvSpPr>
        <p:spPr/>
        <p:txBody>
          <a:bodyPr/>
          <a:lstStyle/>
          <a:p>
            <a:fld id="{A1DA1E40-6FCD-4FC1-83BF-8FD9AC3D0F34}" type="slidenum">
              <a:rPr lang="en-US" smtClean="0"/>
              <a:t>‹#›</a:t>
            </a:fld>
            <a:endParaRPr lang="en-US"/>
          </a:p>
        </p:txBody>
      </p:sp>
    </p:spTree>
    <p:extLst>
      <p:ext uri="{BB962C8B-B14F-4D97-AF65-F5344CB8AC3E}">
        <p14:creationId xmlns:p14="http://schemas.microsoft.com/office/powerpoint/2010/main" val="327646297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871932"/>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600"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857468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200"/>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715842864"/>
      </p:ext>
    </p:extLst>
  </p:cSld>
  <p:clrMapOvr>
    <a:masterClrMapping/>
  </p:clrMapOvr>
  <p:transition>
    <p:fade/>
  </p:transition>
  <p:extLst>
    <p:ext uri="{DCECCB84-F9BA-43D5-87BE-67443E8EF086}">
      <p15:sldGuideLst xmlns:p15="http://schemas.microsoft.com/office/powerpoint/2012/main">
        <p15:guide id="1" orient="horz" pos="893">
          <p15:clr>
            <a:srgbClr val="FBAE40"/>
          </p15:clr>
        </p15:guide>
        <p15:guide id="2" orient="horz" pos="3911">
          <p15:clr>
            <a:srgbClr val="FBAE40"/>
          </p15:clr>
        </p15:guide>
        <p15:guide id="3" pos="3470">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Title_Centere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9"/>
            <a:ext cx="11655840" cy="806897"/>
          </a:xfrm>
        </p:spPr>
        <p:txBody>
          <a:bodyPr/>
          <a:lstStyle>
            <a:lvl1pPr marL="0" algn="ctr" defTabSz="895874" rtl="0" eaLnBrk="1" latinLnBrk="0" hangingPunct="1">
              <a:spcBef>
                <a:spcPct val="0"/>
              </a:spcBef>
              <a:buNone/>
              <a:defRPr lang="en-US" sz="3529" b="0" i="0" u="none" kern="1200" spc="0" baseline="0" dirty="0">
                <a:solidFill>
                  <a:srgbClr val="2F2F2F"/>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2959518998"/>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1353"/>
          </a:xfrm>
        </p:spPr>
        <p:txBody>
          <a:bodyPr wrap="square" lIns="0" tIns="0" rIns="0" bIns="0">
            <a:spAutoFit/>
          </a:bodyPr>
          <a:lstStyle>
            <a:lvl1pPr>
              <a:lnSpc>
                <a:spcPct val="95000"/>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548171015"/>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_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360589" y="1502245"/>
            <a:ext cx="9401560" cy="1156430"/>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357471" y="2936496"/>
            <a:ext cx="9401560" cy="58824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2" name="Picture 1">
            <a:extLst>
              <a:ext uri="{FF2B5EF4-FFF2-40B4-BE49-F238E27FC236}">
                <a16:creationId xmlns:a16="http://schemas.microsoft.com/office/drawing/2014/main" id="{3FB9A594-8362-EE41-8058-D4A0A53EB6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6" y="436589"/>
            <a:ext cx="896426" cy="191691"/>
          </a:xfrm>
          <a:prstGeom prst="rect">
            <a:avLst/>
          </a:prstGeom>
        </p:spPr>
      </p:pic>
    </p:spTree>
    <p:extLst>
      <p:ext uri="{BB962C8B-B14F-4D97-AF65-F5344CB8AC3E}">
        <p14:creationId xmlns:p14="http://schemas.microsoft.com/office/powerpoint/2010/main" val="3451124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10843601"/>
      </p:ext>
    </p:extLst>
  </p:cSld>
  <p:clrMapOvr>
    <a:masterClrMapping/>
  </p:clrMapOvr>
  <p:transition>
    <p:fade/>
  </p:transition>
  <p:extLst>
    <p:ext uri="{DCECCB84-F9BA-43D5-87BE-67443E8EF086}">
      <p15:sldGuideLst xmlns:p15="http://schemas.microsoft.com/office/powerpoint/2012/main">
        <p15:guide id="3" orient="horz" pos="882" userDrawn="1">
          <p15:clr>
            <a:srgbClr val="5ACBF0"/>
          </p15:clr>
        </p15:guide>
        <p15:guide id="4" orient="horz" pos="1251" userDrawn="1">
          <p15:clr>
            <a:srgbClr val="5ACBF0"/>
          </p15:clr>
        </p15:guide>
        <p15:guide id="5" orient="horz" pos="282" userDrawn="1">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685961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2480061"/>
            <a:ext cx="4907574" cy="1793104"/>
          </a:xfrm>
          <a:noFill/>
        </p:spPr>
        <p:txBody>
          <a:bodyPr lIns="0" tIns="0" rIns="0" bIns="182880" anchor="b" anchorCtr="0"/>
          <a:lstStyle>
            <a:lvl1pPr>
              <a:defRPr sz="4400" strike="noStrike" spc="-147" baseline="0">
                <a:solidFill>
                  <a:schemeClr val="tx1"/>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288856"/>
            <a:ext cx="4907574" cy="945435"/>
          </a:xfrm>
          <a:noFill/>
        </p:spPr>
        <p:txBody>
          <a:bodyPr lIns="0" tIns="0" rIns="0" bIns="0">
            <a:noAutofit/>
          </a:bodyPr>
          <a:lstStyle>
            <a:lvl1pPr marL="0" indent="0">
              <a:lnSpc>
                <a:spcPct val="100000"/>
              </a:lnSpc>
              <a:spcBef>
                <a:spcPts val="0"/>
              </a:spcBef>
              <a:buNone/>
              <a:defRPr sz="1800" spc="0" baseline="0">
                <a:solidFill>
                  <a:srgbClr val="5558AF"/>
                </a:solidFill>
                <a:latin typeface="+mj-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1A24E38B-8C85-4B94-B593-E6653A57FD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6178" y="463772"/>
            <a:ext cx="896425" cy="190218"/>
          </a:xfrm>
          <a:prstGeom prst="rect">
            <a:avLst/>
          </a:prstGeom>
        </p:spPr>
      </p:pic>
    </p:spTree>
    <p:extLst>
      <p:ext uri="{BB962C8B-B14F-4D97-AF65-F5344CB8AC3E}">
        <p14:creationId xmlns:p14="http://schemas.microsoft.com/office/powerpoint/2010/main" val="1761630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D98AA-CFF9-47C3-A46B-66BB35E99A14}"/>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3" name="Footer Placeholder 2">
            <a:extLst>
              <a:ext uri="{FF2B5EF4-FFF2-40B4-BE49-F238E27FC236}">
                <a16:creationId xmlns:a16="http://schemas.microsoft.com/office/drawing/2014/main" id="{7DC37610-3A92-4D86-B775-E21CA2A4A28F}"/>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369E8AD5-066C-41EB-B23F-943CD6482810}"/>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1853685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7B7590-9556-4713-A6E1-995EB0E2D9B1}"/>
              </a:ext>
            </a:extLst>
          </p:cNvPr>
          <p:cNvSpPr>
            <a:spLocks noGrp="1"/>
          </p:cNvSpPr>
          <p:nvPr>
            <p:ph type="pic" sz="quarter" idx="11" hasCustomPrompt="1"/>
          </p:nvPr>
        </p:nvSpPr>
        <p:spPr>
          <a:xfrm>
            <a:off x="5553075" y="217488"/>
            <a:ext cx="6421438" cy="6421368"/>
          </a:xfrm>
          <a:solidFill>
            <a:schemeClr val="bg1">
              <a:lumMod val="95000"/>
            </a:schemeClr>
          </a:solidFill>
          <a:effectLst>
            <a:outerShdw blurRad="254000" algn="ctr" rotWithShape="0">
              <a:prstClr val="black">
                <a:alpha val="40000"/>
              </a:prstClr>
            </a:outerShdw>
          </a:effectLst>
        </p:spPr>
        <p:txBody>
          <a:bodyPr>
            <a:noAutofit/>
          </a:bodyPr>
          <a:lstStyle/>
          <a:p>
            <a:r>
              <a:rPr lang="en-US"/>
              <a:t> </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5950" y="1213994"/>
            <a:ext cx="3833265" cy="758022"/>
          </a:xfrm>
          <a:prstGeom prst="rect">
            <a:avLst/>
          </a:prstGeom>
        </p:spPr>
        <p:txBody>
          <a:bodyPr vert="horz" wrap="square" lIns="0" tIns="0" rIns="0" bIns="0" rtlCol="0" anchor="b">
            <a:noAutofit/>
          </a:bodyPr>
          <a:lstStyle>
            <a:lvl1pPr>
              <a:defRPr sz="2400" spc="-50" baseline="0">
                <a:solidFill>
                  <a:schemeClr val="tx1"/>
                </a:solidFill>
              </a:defRPr>
            </a:lvl1pPr>
          </a:lstStyle>
          <a:p>
            <a:r>
              <a:rPr lang="en-US"/>
              <a:t>Title goes here</a:t>
            </a:r>
            <a:br>
              <a:rPr lang="en-US"/>
            </a:br>
            <a:r>
              <a:rPr lang="en-US"/>
              <a:t>Title goes here</a:t>
            </a:r>
          </a:p>
        </p:txBody>
      </p:sp>
      <p:sp>
        <p:nvSpPr>
          <p:cNvPr id="4" name="Text Placeholder 3">
            <a:extLst>
              <a:ext uri="{FF2B5EF4-FFF2-40B4-BE49-F238E27FC236}">
                <a16:creationId xmlns:a16="http://schemas.microsoft.com/office/drawing/2014/main" id="{3F5815D8-D256-49E8-9EF2-A1C7E7DA6ACC}"/>
              </a:ext>
            </a:extLst>
          </p:cNvPr>
          <p:cNvSpPr>
            <a:spLocks noGrp="1"/>
          </p:cNvSpPr>
          <p:nvPr>
            <p:ph type="body" sz="quarter" idx="10"/>
          </p:nvPr>
        </p:nvSpPr>
        <p:spPr>
          <a:xfrm>
            <a:off x="439739" y="1995117"/>
            <a:ext cx="3827461" cy="1596334"/>
          </a:xfrm>
        </p:spPr>
        <p:txBody>
          <a:bodyPr tIns="365760"/>
          <a:lstStyle>
            <a:lvl1pPr marL="0" marR="0" indent="0" algn="l" defTabSz="914367" rtl="0" eaLnBrk="1" fontAlgn="auto" latinLnBrk="0" hangingPunct="1">
              <a:lnSpc>
                <a:spcPct val="100000"/>
              </a:lnSpc>
              <a:spcBef>
                <a:spcPts val="0"/>
              </a:spcBef>
              <a:spcAft>
                <a:spcPts val="2000"/>
              </a:spcAft>
              <a:buClrTx/>
              <a:buSzPct val="90000"/>
              <a:buFont typeface="Wingdings" panose="05000000000000000000" pitchFamily="2" charset="2"/>
              <a:buNone/>
              <a:tabLst/>
              <a:defRPr sz="1600"/>
            </a:lvl1pPr>
          </a:lstStyle>
          <a:p>
            <a:pPr lvl="0"/>
            <a:r>
              <a:rPr lang="en-US"/>
              <a:t>Click to edit Master text styles</a:t>
            </a:r>
          </a:p>
          <a:p>
            <a:pPr lvl="0"/>
            <a:r>
              <a:rPr lang="en-US"/>
              <a:t>Click to edit Master text styles</a:t>
            </a:r>
          </a:p>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edit Master text styles</a:t>
            </a:r>
          </a:p>
        </p:txBody>
      </p:sp>
    </p:spTree>
    <p:extLst>
      <p:ext uri="{BB962C8B-B14F-4D97-AF65-F5344CB8AC3E}">
        <p14:creationId xmlns:p14="http://schemas.microsoft.com/office/powerpoint/2010/main" val="106835936"/>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407601365"/>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200"/>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1525752358"/>
      </p:ext>
    </p:extLst>
  </p:cSld>
  <p:clrMapOvr>
    <a:masterClrMapping/>
  </p:clrMapOvr>
  <p:transition>
    <p:fade/>
  </p:transition>
  <p:extLst>
    <p:ext uri="{DCECCB84-F9BA-43D5-87BE-67443E8EF086}">
      <p15:sldGuideLst xmlns:p15="http://schemas.microsoft.com/office/powerpoint/2012/main">
        <p15:guide id="1" orient="horz" pos="893">
          <p15:clr>
            <a:srgbClr val="FBAE40"/>
          </p15:clr>
        </p15:guide>
        <p15:guide id="2" orient="horz" pos="3911">
          <p15:clr>
            <a:srgbClr val="FBAE40"/>
          </p15:clr>
        </p15:guide>
        <p15:guide id="3" pos="347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5" spc="-147" dirty="0">
                <a:solidFill>
                  <a:schemeClr val="tx2"/>
                </a:solidFill>
              </a:defRPr>
            </a:lvl1pPr>
          </a:lstStyle>
          <a:p>
            <a:pPr marL="0" lvl="0">
              <a:lnSpc>
                <a:spcPts val="5491"/>
              </a:lnSpc>
            </a:pPr>
            <a:r>
              <a:rPr lang="en-US"/>
              <a:t>Section title</a:t>
            </a:r>
          </a:p>
        </p:txBody>
      </p:sp>
    </p:spTree>
    <p:extLst>
      <p:ext uri="{BB962C8B-B14F-4D97-AF65-F5344CB8AC3E}">
        <p14:creationId xmlns:p14="http://schemas.microsoft.com/office/powerpoint/2010/main" val="23368888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561807921"/>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851C-A90C-4B06-98C0-56BE6F5956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E"/>
          </a:p>
        </p:txBody>
      </p:sp>
      <p:sp>
        <p:nvSpPr>
          <p:cNvPr id="3" name="Subtitle 2">
            <a:extLst>
              <a:ext uri="{FF2B5EF4-FFF2-40B4-BE49-F238E27FC236}">
                <a16:creationId xmlns:a16="http://schemas.microsoft.com/office/drawing/2014/main" id="{E6831A56-1ADD-4215-BF9D-5E10BC72A2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E"/>
          </a:p>
        </p:txBody>
      </p:sp>
      <p:sp>
        <p:nvSpPr>
          <p:cNvPr id="4" name="Date Placeholder 3">
            <a:extLst>
              <a:ext uri="{FF2B5EF4-FFF2-40B4-BE49-F238E27FC236}">
                <a16:creationId xmlns:a16="http://schemas.microsoft.com/office/drawing/2014/main" id="{62390D62-DE5E-4D76-A5BF-1B4777EE740C}"/>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5" name="Footer Placeholder 4">
            <a:extLst>
              <a:ext uri="{FF2B5EF4-FFF2-40B4-BE49-F238E27FC236}">
                <a16:creationId xmlns:a16="http://schemas.microsoft.com/office/drawing/2014/main" id="{B405013C-5C5C-443A-A773-EDB94EE3F875}"/>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30E4D5A-2FC1-4549-9054-5876E072E072}"/>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385002483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862E-DA9A-48DD-B145-FDC82F0E611A}"/>
              </a:ext>
            </a:extLst>
          </p:cNvPr>
          <p:cNvSpPr>
            <a:spLocks noGrp="1"/>
          </p:cNvSpPr>
          <p:nvPr>
            <p:ph type="title"/>
          </p:nvPr>
        </p:nvSpPr>
        <p:spPr/>
        <p:txBody>
          <a:bodyPr/>
          <a:lstStyle/>
          <a:p>
            <a:r>
              <a:rPr lang="en-US"/>
              <a:t>Click to edit Master title style</a:t>
            </a:r>
            <a:endParaRPr lang="en-SE"/>
          </a:p>
        </p:txBody>
      </p:sp>
      <p:sp>
        <p:nvSpPr>
          <p:cNvPr id="3" name="Content Placeholder 2">
            <a:extLst>
              <a:ext uri="{FF2B5EF4-FFF2-40B4-BE49-F238E27FC236}">
                <a16:creationId xmlns:a16="http://schemas.microsoft.com/office/drawing/2014/main" id="{578E17BF-8EC7-40E4-A679-2FCB141DE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DFA4BAC3-020F-4E76-9DE9-2572453A4C60}"/>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5" name="Footer Placeholder 4">
            <a:extLst>
              <a:ext uri="{FF2B5EF4-FFF2-40B4-BE49-F238E27FC236}">
                <a16:creationId xmlns:a16="http://schemas.microsoft.com/office/drawing/2014/main" id="{FE06E7AE-6804-4A52-AFF4-CBB3746420A0}"/>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FA1167C-5EAB-44E7-A71D-17FC109B9819}"/>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16034127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C2358-A0D5-45BB-A450-E9628B6265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3521A9D2-6E97-496F-8426-15B18EC52A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D327D5-5113-47DC-8759-F74AB403ACAF}"/>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5" name="Footer Placeholder 4">
            <a:extLst>
              <a:ext uri="{FF2B5EF4-FFF2-40B4-BE49-F238E27FC236}">
                <a16:creationId xmlns:a16="http://schemas.microsoft.com/office/drawing/2014/main" id="{7922D494-36BF-44A9-975F-0F39B6469B16}"/>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D789592-32D8-44A7-8007-1E194DE60C06}"/>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126100352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97F6D-0850-4F43-845F-AA871E12FBBE}"/>
              </a:ext>
            </a:extLst>
          </p:cNvPr>
          <p:cNvSpPr>
            <a:spLocks noGrp="1"/>
          </p:cNvSpPr>
          <p:nvPr>
            <p:ph type="title"/>
          </p:nvPr>
        </p:nvSpPr>
        <p:spPr/>
        <p:txBody>
          <a:bodyPr/>
          <a:lstStyle/>
          <a:p>
            <a:r>
              <a:rPr lang="en-US"/>
              <a:t>Click to edit Master title style</a:t>
            </a:r>
            <a:endParaRPr lang="en-SE"/>
          </a:p>
        </p:txBody>
      </p:sp>
      <p:sp>
        <p:nvSpPr>
          <p:cNvPr id="3" name="Content Placeholder 2">
            <a:extLst>
              <a:ext uri="{FF2B5EF4-FFF2-40B4-BE49-F238E27FC236}">
                <a16:creationId xmlns:a16="http://schemas.microsoft.com/office/drawing/2014/main" id="{30AFCC0B-DF00-497B-8B4A-5D88E61B7C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Content Placeholder 3">
            <a:extLst>
              <a:ext uri="{FF2B5EF4-FFF2-40B4-BE49-F238E27FC236}">
                <a16:creationId xmlns:a16="http://schemas.microsoft.com/office/drawing/2014/main" id="{F05DB447-3F5D-42D6-A454-B2FEB9D206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Date Placeholder 4">
            <a:extLst>
              <a:ext uri="{FF2B5EF4-FFF2-40B4-BE49-F238E27FC236}">
                <a16:creationId xmlns:a16="http://schemas.microsoft.com/office/drawing/2014/main" id="{895DE919-6E56-4789-AF85-15D5AB1D8903}"/>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6" name="Footer Placeholder 5">
            <a:extLst>
              <a:ext uri="{FF2B5EF4-FFF2-40B4-BE49-F238E27FC236}">
                <a16:creationId xmlns:a16="http://schemas.microsoft.com/office/drawing/2014/main" id="{1C0A08EF-66EE-4324-804F-4D91697D597A}"/>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20FF91C8-518D-4587-9343-FD95ABE437FA}"/>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41933348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85EE1-1743-4463-AAE5-9CCD2DB3F13C}"/>
              </a:ext>
            </a:extLst>
          </p:cNvPr>
          <p:cNvSpPr>
            <a:spLocks noGrp="1"/>
          </p:cNvSpPr>
          <p:nvPr>
            <p:ph type="title"/>
          </p:nvPr>
        </p:nvSpPr>
        <p:spPr>
          <a:xfrm>
            <a:off x="839788" y="365125"/>
            <a:ext cx="10515600" cy="1325563"/>
          </a:xfrm>
        </p:spPr>
        <p:txBody>
          <a:bodyPr/>
          <a:lstStyle/>
          <a:p>
            <a:r>
              <a:rPr lang="en-US"/>
              <a:t>Click to edit Master title style</a:t>
            </a:r>
            <a:endParaRPr lang="en-SE"/>
          </a:p>
        </p:txBody>
      </p:sp>
      <p:sp>
        <p:nvSpPr>
          <p:cNvPr id="3" name="Text Placeholder 2">
            <a:extLst>
              <a:ext uri="{FF2B5EF4-FFF2-40B4-BE49-F238E27FC236}">
                <a16:creationId xmlns:a16="http://schemas.microsoft.com/office/drawing/2014/main" id="{D43E1F3C-2034-4FD2-AA41-A25F77C2F3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6D351-F6F2-413B-85C0-5F83FA189E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Text Placeholder 4">
            <a:extLst>
              <a:ext uri="{FF2B5EF4-FFF2-40B4-BE49-F238E27FC236}">
                <a16:creationId xmlns:a16="http://schemas.microsoft.com/office/drawing/2014/main" id="{1B0CCF0E-7221-46E4-9B8B-6908A738A8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F67E22-3E82-4338-9BFA-F057D1B8AF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7" name="Date Placeholder 6">
            <a:extLst>
              <a:ext uri="{FF2B5EF4-FFF2-40B4-BE49-F238E27FC236}">
                <a16:creationId xmlns:a16="http://schemas.microsoft.com/office/drawing/2014/main" id="{16235D13-C51A-4EDB-9A1E-C45D4AF1949F}"/>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8" name="Footer Placeholder 7">
            <a:extLst>
              <a:ext uri="{FF2B5EF4-FFF2-40B4-BE49-F238E27FC236}">
                <a16:creationId xmlns:a16="http://schemas.microsoft.com/office/drawing/2014/main" id="{44318703-302B-433B-9061-01BCFA4E6B9B}"/>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9D43C373-F30F-4F41-B8ED-D95CB355030F}"/>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127468946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D30B-DDE4-4823-B8C2-2249AEA37A8E}"/>
              </a:ext>
            </a:extLst>
          </p:cNvPr>
          <p:cNvSpPr>
            <a:spLocks noGrp="1"/>
          </p:cNvSpPr>
          <p:nvPr>
            <p:ph type="title"/>
          </p:nvPr>
        </p:nvSpPr>
        <p:spPr/>
        <p:txBody>
          <a:bodyPr/>
          <a:lstStyle/>
          <a:p>
            <a:r>
              <a:rPr lang="en-US"/>
              <a:t>Click to edit Master title style</a:t>
            </a:r>
            <a:endParaRPr lang="en-SE"/>
          </a:p>
        </p:txBody>
      </p:sp>
      <p:sp>
        <p:nvSpPr>
          <p:cNvPr id="3" name="Date Placeholder 2">
            <a:extLst>
              <a:ext uri="{FF2B5EF4-FFF2-40B4-BE49-F238E27FC236}">
                <a16:creationId xmlns:a16="http://schemas.microsoft.com/office/drawing/2014/main" id="{0AA78E0C-D2C8-4B7E-B20A-49BDAFED053F}"/>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4" name="Footer Placeholder 3">
            <a:extLst>
              <a:ext uri="{FF2B5EF4-FFF2-40B4-BE49-F238E27FC236}">
                <a16:creationId xmlns:a16="http://schemas.microsoft.com/office/drawing/2014/main" id="{25125581-93CE-4B7E-BFFC-7EC9DCB1DA37}"/>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76407F96-E67B-4D27-A2B5-150E582B3085}"/>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2822360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5" spc="-147" dirty="0">
                <a:solidFill>
                  <a:schemeClr val="tx2"/>
                </a:solidFill>
              </a:defRPr>
            </a:lvl1pPr>
          </a:lstStyle>
          <a:p>
            <a:pPr marL="0" lvl="0">
              <a:lnSpc>
                <a:spcPts val="5491"/>
              </a:lnSpc>
            </a:pPr>
            <a:r>
              <a:rPr lang="en-US"/>
              <a:t>Section title</a:t>
            </a:r>
          </a:p>
        </p:txBody>
      </p:sp>
    </p:spTree>
    <p:extLst>
      <p:ext uri="{BB962C8B-B14F-4D97-AF65-F5344CB8AC3E}">
        <p14:creationId xmlns:p14="http://schemas.microsoft.com/office/powerpoint/2010/main" val="33116634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D98AA-CFF9-47C3-A46B-66BB35E99A14}"/>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3" name="Footer Placeholder 2">
            <a:extLst>
              <a:ext uri="{FF2B5EF4-FFF2-40B4-BE49-F238E27FC236}">
                <a16:creationId xmlns:a16="http://schemas.microsoft.com/office/drawing/2014/main" id="{7DC37610-3A92-4D86-B775-E21CA2A4A28F}"/>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369E8AD5-066C-41EB-B23F-943CD6482810}"/>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222221115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9A91-3BBD-4F31-9AB4-7847E4444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EEA9C399-090B-42A6-9843-C025525603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Text Placeholder 3">
            <a:extLst>
              <a:ext uri="{FF2B5EF4-FFF2-40B4-BE49-F238E27FC236}">
                <a16:creationId xmlns:a16="http://schemas.microsoft.com/office/drawing/2014/main" id="{215A422A-62B9-4C3D-A58C-73CF513C5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3E8D7B-8443-431D-97F0-541CFE5D89AE}"/>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6" name="Footer Placeholder 5">
            <a:extLst>
              <a:ext uri="{FF2B5EF4-FFF2-40B4-BE49-F238E27FC236}">
                <a16:creationId xmlns:a16="http://schemas.microsoft.com/office/drawing/2014/main" id="{A3877D06-7A30-497B-9D62-2E244765DCA9}"/>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44F38DC6-E080-4D66-95B2-1BFD418385E1}"/>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291043886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B7FB-60D6-4BDB-9298-6358212BE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2F787F6D-6694-4215-A7A4-09223F0B1E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7856614F-96CA-4D3F-943B-ED149B2FE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91BB2-908E-4B92-A3DE-38C9FA68AE6C}"/>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6" name="Footer Placeholder 5">
            <a:extLst>
              <a:ext uri="{FF2B5EF4-FFF2-40B4-BE49-F238E27FC236}">
                <a16:creationId xmlns:a16="http://schemas.microsoft.com/office/drawing/2014/main" id="{D8FDB6C5-73AB-4A1E-A1B0-64AC45D0E8B1}"/>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5E76262B-B3DC-480F-A222-D17D0BADCF57}"/>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414642866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CE2B-AE3E-443E-AAE2-E78D78B92107}"/>
              </a:ext>
            </a:extLst>
          </p:cNvPr>
          <p:cNvSpPr>
            <a:spLocks noGrp="1"/>
          </p:cNvSpPr>
          <p:nvPr>
            <p:ph type="title"/>
          </p:nvPr>
        </p:nvSpPr>
        <p:spPr/>
        <p:txBody>
          <a:bodyPr/>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77EEE1C0-0465-4D42-8574-7F401FFBA9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05CBBF3A-D0D8-4978-B0E9-61F1EC3F8772}"/>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5" name="Footer Placeholder 4">
            <a:extLst>
              <a:ext uri="{FF2B5EF4-FFF2-40B4-BE49-F238E27FC236}">
                <a16:creationId xmlns:a16="http://schemas.microsoft.com/office/drawing/2014/main" id="{756EA5D8-9432-49E6-91B5-125D9A7B03FE}"/>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0CEB577D-C047-48D6-8026-BD72911471D8}"/>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25247654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702106-62A4-40AC-8E34-B155DB66EB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EEEB6378-DD49-4F85-8881-5C836D2BE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0CE6C819-640A-47A9-9952-8D397D17B1A5}"/>
              </a:ext>
            </a:extLst>
          </p:cNvPr>
          <p:cNvSpPr>
            <a:spLocks noGrp="1"/>
          </p:cNvSpPr>
          <p:nvPr>
            <p:ph type="dt" sz="half" idx="10"/>
          </p:nvPr>
        </p:nvSpPr>
        <p:spPr/>
        <p:txBody>
          <a:bodyPr/>
          <a:lstStyle/>
          <a:p>
            <a:fld id="{3FC0B805-F53C-4F76-B1EA-C8E1911ACCD0}" type="datetimeFigureOut">
              <a:rPr lang="en-SE" smtClean="0"/>
              <a:t>10/15/2020</a:t>
            </a:fld>
            <a:endParaRPr lang="en-SE"/>
          </a:p>
        </p:txBody>
      </p:sp>
      <p:sp>
        <p:nvSpPr>
          <p:cNvPr id="5" name="Footer Placeholder 4">
            <a:extLst>
              <a:ext uri="{FF2B5EF4-FFF2-40B4-BE49-F238E27FC236}">
                <a16:creationId xmlns:a16="http://schemas.microsoft.com/office/drawing/2014/main" id="{723536B7-30BE-4063-BD0D-94E433CFC06E}"/>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0A000AA8-AE34-44B4-A4D6-6ED2B40EDBC1}"/>
              </a:ext>
            </a:extLst>
          </p:cNvPr>
          <p:cNvSpPr>
            <a:spLocks noGrp="1"/>
          </p:cNvSpPr>
          <p:nvPr>
            <p:ph type="sldNum" sz="quarter" idx="12"/>
          </p:nvPr>
        </p:nvSpPr>
        <p:spPr/>
        <p:txBody>
          <a:bodyPr/>
          <a:lstStyle/>
          <a:p>
            <a:fld id="{8C66986B-0C9C-47F4-9FBD-E118B85B080F}" type="slidenum">
              <a:rPr lang="en-SE" smtClean="0"/>
              <a:t>‹#›</a:t>
            </a:fld>
            <a:endParaRPr lang="en-SE"/>
          </a:p>
        </p:txBody>
      </p:sp>
    </p:spTree>
    <p:extLst>
      <p:ext uri="{BB962C8B-B14F-4D97-AF65-F5344CB8AC3E}">
        <p14:creationId xmlns:p14="http://schemas.microsoft.com/office/powerpoint/2010/main" val="244090114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423488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2480061"/>
            <a:ext cx="4907574" cy="1793104"/>
          </a:xfrm>
          <a:noFill/>
        </p:spPr>
        <p:txBody>
          <a:bodyPr lIns="0" tIns="0" rIns="0" bIns="182880" anchor="b" anchorCtr="0"/>
          <a:lstStyle>
            <a:lvl1pPr>
              <a:defRPr sz="4400" strike="noStrike" spc="-147" baseline="0">
                <a:solidFill>
                  <a:schemeClr val="tx1"/>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288856"/>
            <a:ext cx="4907574" cy="945435"/>
          </a:xfrm>
          <a:noFill/>
        </p:spPr>
        <p:txBody>
          <a:bodyPr lIns="0" tIns="0" rIns="0" bIns="0">
            <a:noAutofit/>
          </a:bodyPr>
          <a:lstStyle>
            <a:lvl1pPr marL="0" indent="0">
              <a:lnSpc>
                <a:spcPct val="100000"/>
              </a:lnSpc>
              <a:spcBef>
                <a:spcPts val="0"/>
              </a:spcBef>
              <a:buNone/>
              <a:defRPr sz="1800" spc="0" baseline="0">
                <a:solidFill>
                  <a:srgbClr val="5558AF"/>
                </a:solidFill>
                <a:latin typeface="+mj-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1A24E38B-8C85-4B94-B593-E6653A57FD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6178" y="463772"/>
            <a:ext cx="896425" cy="190218"/>
          </a:xfrm>
          <a:prstGeom prst="rect">
            <a:avLst/>
          </a:prstGeom>
        </p:spPr>
      </p:pic>
    </p:spTree>
    <p:extLst>
      <p:ext uri="{BB962C8B-B14F-4D97-AF65-F5344CB8AC3E}">
        <p14:creationId xmlns:p14="http://schemas.microsoft.com/office/powerpoint/2010/main" val="2475632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618470166"/>
      </p:ext>
    </p:extLst>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200"/>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3305211049"/>
      </p:ext>
    </p:extLst>
  </p:cSld>
  <p:clrMapOvr>
    <a:masterClrMapping/>
  </p:clrMapOvr>
  <p:transition>
    <p:fade/>
  </p:transition>
  <p:extLst>
    <p:ext uri="{DCECCB84-F9BA-43D5-87BE-67443E8EF086}">
      <p15:sldGuideLst xmlns:p15="http://schemas.microsoft.com/office/powerpoint/2012/main">
        <p15:guide id="1" orient="horz" pos="893">
          <p15:clr>
            <a:srgbClr val="FBAE40"/>
          </p15:clr>
        </p15:guide>
        <p15:guide id="2" orient="horz" pos="3911">
          <p15:clr>
            <a:srgbClr val="FBAE40"/>
          </p15:clr>
        </p15:guide>
        <p15:guide id="3" pos="3470">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282596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35"/>
            <a:ext cx="4167887" cy="86180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2"/>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7" y="0"/>
            <a:ext cx="6848475" cy="6858000"/>
          </a:xfrm>
          <a:prstGeom prst="rect">
            <a:avLst/>
          </a:prstGeom>
        </p:spPr>
      </p:pic>
    </p:spTree>
    <p:extLst>
      <p:ext uri="{BB962C8B-B14F-4D97-AF65-F5344CB8AC3E}">
        <p14:creationId xmlns:p14="http://schemas.microsoft.com/office/powerpoint/2010/main" val="3606296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293286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3513396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2470886018"/>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796428217"/>
      </p:ext>
    </p:extLst>
  </p:cSld>
  <p:clrMapOvr>
    <a:masterClrMapping/>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959615265"/>
      </p:ext>
    </p:extLst>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925698773"/>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only - internal comm">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30945"/>
            <a:ext cx="11336039" cy="758022"/>
          </a:xfrm>
          <a:prstGeom prst="rect">
            <a:avLst/>
          </a:prstGeom>
        </p:spPr>
        <p:txBody>
          <a:bodyPr vert="horz" wrap="square" lIns="0" tIns="164592" rIns="0" bIns="0" rtlCol="0" anchor="t">
            <a:noAutofit/>
          </a:bodyPr>
          <a:lstStyle>
            <a:lvl1pPr>
              <a:defRPr sz="2800">
                <a:solidFill>
                  <a:srgbClr val="000000"/>
                </a:solidFill>
              </a:defRPr>
            </a:lvl1pPr>
          </a:lstStyle>
          <a:p>
            <a:r>
              <a:rPr lang="en-US"/>
              <a:t>Title</a:t>
            </a:r>
          </a:p>
        </p:txBody>
      </p:sp>
    </p:spTree>
    <p:extLst>
      <p:ext uri="{BB962C8B-B14F-4D97-AF65-F5344CB8AC3E}">
        <p14:creationId xmlns:p14="http://schemas.microsoft.com/office/powerpoint/2010/main" val="822290040"/>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20609921"/>
      </p:ext>
    </p:extLst>
  </p:cSld>
  <p:clrMapOvr>
    <a:masterClrMapping/>
  </p:clrMapOvr>
  <p:transition>
    <p:fade/>
  </p:transition>
  <p:extLst>
    <p:ext uri="{DCECCB84-F9BA-43D5-87BE-67443E8EF086}">
      <p15:sldGuideLst xmlns:p15="http://schemas.microsoft.com/office/powerpoint/2012/main"/>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2231157235"/>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076199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2"/>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11"/>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156573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103610685"/>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644547845"/>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683563049"/>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1797701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3300685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492819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698157"/>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560063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453549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675586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67101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9456995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507534"/>
            <a:ext cx="11018520" cy="498598"/>
          </a:xfrm>
        </p:spPr>
        <p:txBody>
          <a:bodyPr/>
          <a:lstStyle>
            <a:lvl1pPr>
              <a:lnSpc>
                <a:spcPct val="90000"/>
              </a:lnSpc>
              <a:defRPr/>
            </a:lvl1pPr>
          </a:lstStyle>
          <a:p>
            <a:r>
              <a:rPr lang="en-US"/>
              <a:t>Click to edit Master title style</a:t>
            </a:r>
          </a:p>
        </p:txBody>
      </p:sp>
      <p:sp>
        <p:nvSpPr>
          <p:cNvPr id="5" name="Text Placeholder 4">
            <a:extLst>
              <a:ext uri="{FF2B5EF4-FFF2-40B4-BE49-F238E27FC236}">
                <a16:creationId xmlns:a16="http://schemas.microsoft.com/office/drawing/2014/main" id="{84520F9C-026E-1C4E-8E60-E7AC32B063F1}"/>
              </a:ext>
            </a:extLst>
          </p:cNvPr>
          <p:cNvSpPr>
            <a:spLocks noGrp="1"/>
          </p:cNvSpPr>
          <p:nvPr>
            <p:ph type="body" sz="quarter" idx="10"/>
          </p:nvPr>
        </p:nvSpPr>
        <p:spPr>
          <a:xfrm>
            <a:off x="588264" y="1108104"/>
            <a:ext cx="11018520" cy="307777"/>
          </a:xfrm>
        </p:spPr>
        <p:txBody>
          <a:bodyPr/>
          <a:lstStyle>
            <a:lvl1pPr marL="0" indent="0">
              <a:buNone/>
              <a:defRPr sz="2000" b="1" i="0">
                <a:solidFill>
                  <a:schemeClr val="accent3"/>
                </a:solidFill>
                <a:latin typeface="Segoe UI Semibold" panose="020B0502040204020203" pitchFamily="34" charset="0"/>
                <a:cs typeface="Segoe UI Semibold"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316511681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01860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5"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600"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9544" y="437138"/>
            <a:ext cx="896425" cy="190218"/>
          </a:xfrm>
          <a:prstGeom prst="rect">
            <a:avLst/>
          </a:prstGeom>
        </p:spPr>
      </p:pic>
    </p:spTree>
    <p:extLst>
      <p:ext uri="{BB962C8B-B14F-4D97-AF65-F5344CB8AC3E}">
        <p14:creationId xmlns:p14="http://schemas.microsoft.com/office/powerpoint/2010/main" val="3351797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8681" y="437141"/>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5"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042938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20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433" rtl="0" eaLnBrk="1" fontAlgn="auto" latinLnBrk="0" hangingPunct="1">
              <a:lnSpc>
                <a:spcPct val="100000"/>
              </a:lnSpc>
              <a:spcBef>
                <a:spcPts val="0"/>
              </a:spcBef>
              <a:spcAft>
                <a:spcPts val="490"/>
              </a:spcAft>
              <a:buClrTx/>
              <a:buSzPct val="90000"/>
              <a:buFont typeface="Wingdings" panose="05000000000000000000" pitchFamily="2" charset="2"/>
              <a:buNone/>
              <a:tabLst/>
              <a:defRPr sz="2000" spc="0" baseline="0">
                <a:solidFill>
                  <a:schemeClr val="accent1"/>
                </a:solidFill>
                <a:latin typeface="+mj-lt"/>
              </a:defRPr>
            </a:lvl1pPr>
            <a:lvl2pPr marL="224142" indent="0">
              <a:buNone/>
              <a:defRPr sz="1765"/>
            </a:lvl2pPr>
            <a:lvl3pPr marL="448285" indent="0">
              <a:buNone/>
              <a:defRPr sz="1765"/>
            </a:lvl3pPr>
            <a:lvl4pPr marL="672427" indent="0">
              <a:buNone/>
              <a:defRPr sz="1765"/>
            </a:lvl4pPr>
            <a:lvl5pPr marL="896569"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2120435632"/>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528624"/>
          </a:xfrm>
        </p:spPr>
        <p:txBody>
          <a:bodyPr wrap="square" lIns="0" tIns="0" rIns="0" bIns="0">
            <a:spAutoFit/>
          </a:bodyPr>
          <a:lstStyle>
            <a:lvl1pPr marL="0" indent="0">
              <a:lnSpc>
                <a:spcPct val="100000"/>
              </a:lnSpc>
              <a:spcBef>
                <a:spcPts val="2000"/>
              </a:spcBef>
              <a:spcAft>
                <a:spcPts val="0"/>
              </a:spcAft>
              <a:buNone/>
              <a:defRPr sz="2600" b="0" i="0">
                <a:solidFill>
                  <a:srgbClr val="000000"/>
                </a:solidFill>
                <a:latin typeface="+mn-lt"/>
              </a:defRPr>
            </a:lvl1pPr>
            <a:lvl2pPr marL="224142" indent="0">
              <a:lnSpc>
                <a:spcPct val="100000"/>
              </a:lnSpc>
              <a:spcBef>
                <a:spcPts val="2000"/>
              </a:spcBef>
              <a:spcAft>
                <a:spcPts val="0"/>
              </a:spcAft>
              <a:buNone/>
              <a:defRPr sz="2000">
                <a:solidFill>
                  <a:srgbClr val="000000"/>
                </a:solidFill>
              </a:defRPr>
            </a:lvl2pPr>
            <a:lvl3pPr marL="448285" indent="0">
              <a:lnSpc>
                <a:spcPct val="100000"/>
              </a:lnSpc>
              <a:spcBef>
                <a:spcPts val="2000"/>
              </a:spcBef>
              <a:spcAft>
                <a:spcPts val="0"/>
              </a:spcAft>
              <a:buNone/>
              <a:defRPr sz="2000">
                <a:solidFill>
                  <a:srgbClr val="000000"/>
                </a:solidFill>
              </a:defRPr>
            </a:lvl3pPr>
            <a:lvl4pPr marL="672427" indent="0">
              <a:spcBef>
                <a:spcPts val="0"/>
              </a:spcBef>
              <a:spcAft>
                <a:spcPts val="1275"/>
              </a:spcAft>
              <a:buNone/>
              <a:defRPr sz="1961"/>
            </a:lvl4pPr>
            <a:lvl5pPr marL="896569"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5" y="440496"/>
            <a:ext cx="11336038"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435791471"/>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40495"/>
            <a:ext cx="11336038"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738377604"/>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2" y="2145842"/>
            <a:ext cx="5780073" cy="3756460"/>
          </a:xfrm>
        </p:spPr>
        <p:txBody>
          <a:bodyPr anchor="ctr">
            <a:noAutofit/>
          </a:bodyPr>
          <a:lstStyle>
            <a:lvl1pPr algn="ctr">
              <a:defRPr sz="2000">
                <a:latin typeface="+mj-lt"/>
              </a:defRPr>
            </a:lvl1pPr>
          </a:lstStyle>
          <a:p>
            <a:r>
              <a:rPr lang="en-US"/>
              <a:t>Drop photo here</a:t>
            </a:r>
          </a:p>
        </p:txBody>
      </p:sp>
      <p:sp>
        <p:nvSpPr>
          <p:cNvPr id="4" name="Text Placeholder 3"/>
          <p:cNvSpPr>
            <a:spLocks noGrp="1"/>
          </p:cNvSpPr>
          <p:nvPr>
            <p:ph type="body" sz="quarter" idx="10" hasCustomPrompt="1"/>
          </p:nvPr>
        </p:nvSpPr>
        <p:spPr>
          <a:xfrm>
            <a:off x="426425" y="2145842"/>
            <a:ext cx="5138175" cy="2573509"/>
          </a:xfrm>
        </p:spPr>
        <p:txBody>
          <a:bodyPr wrap="square" lIns="0" tIns="0" rIns="0" bIns="0">
            <a:noAutofit/>
          </a:bodyPr>
          <a:lstStyle>
            <a:lvl1pPr marL="0" marR="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sz="2600" b="0" i="0">
                <a:solidFill>
                  <a:srgbClr val="000000"/>
                </a:solidFill>
                <a:latin typeface="+mn-lt"/>
              </a:defRPr>
            </a:lvl1pPr>
            <a:lvl2pPr marL="224142"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285" indent="0">
              <a:buNone/>
              <a:defRPr/>
            </a:lvl3pPr>
            <a:lvl4pPr marL="672427" indent="0">
              <a:buNone/>
              <a:defRPr/>
            </a:lvl4pPr>
            <a:lvl5pPr marL="896569"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5" y="440496"/>
            <a:ext cx="11336038"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349110045"/>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6"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5" y="440496"/>
            <a:ext cx="11336038"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436291"/>
          </a:xfrm>
        </p:spPr>
        <p:txBody>
          <a:bodyPr lIns="0" tIns="0" rIns="0" bIns="0"/>
          <a:lstStyle>
            <a:lvl1pPr marL="0" indent="0">
              <a:lnSpc>
                <a:spcPct val="100000"/>
              </a:lnSpc>
              <a:spcBef>
                <a:spcPts val="1600"/>
              </a:spcBef>
              <a:spcAft>
                <a:spcPts val="0"/>
              </a:spcAft>
              <a:buNone/>
              <a:defRPr sz="1600" b="1">
                <a:solidFill>
                  <a:schemeClr val="accent1"/>
                </a:solidFill>
                <a:latin typeface="+mj-lt"/>
              </a:defRPr>
            </a:lvl1pPr>
            <a:lvl2pPr marL="0" marR="0" indent="0" algn="l" defTabSz="914554" rtl="0" eaLnBrk="1" fontAlgn="auto" latinLnBrk="0" hangingPunct="1">
              <a:lnSpc>
                <a:spcPct val="100000"/>
              </a:lnSpc>
              <a:spcBef>
                <a:spcPts val="1600"/>
              </a:spcBef>
              <a:spcAft>
                <a:spcPts val="0"/>
              </a:spcAft>
              <a:buClrTx/>
              <a:buSzPct val="90000"/>
              <a:buFont typeface="Arial" panose="020B0604020202020204" pitchFamily="34" charset="0"/>
              <a:buNone/>
              <a:tabLst/>
              <a:defRPr sz="1600">
                <a:solidFill>
                  <a:srgbClr val="000000"/>
                </a:solidFill>
              </a:defRPr>
            </a:lvl2pPr>
            <a:lvl3pPr marL="448285" indent="0">
              <a:buNone/>
              <a:defRPr/>
            </a:lvl3pPr>
            <a:lvl4pPr marL="672427" indent="0">
              <a:buNone/>
              <a:defRPr/>
            </a:lvl4pPr>
            <a:lvl5pPr marL="896569"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436291"/>
          </a:xfrm>
        </p:spPr>
        <p:txBody>
          <a:bodyPr lIns="0" tIns="0" rIns="0" bIns="0"/>
          <a:lstStyle>
            <a:lvl1pPr marL="0" indent="0">
              <a:lnSpc>
                <a:spcPct val="100000"/>
              </a:lnSpc>
              <a:spcBef>
                <a:spcPts val="1600"/>
              </a:spcBef>
              <a:spcAft>
                <a:spcPts val="0"/>
              </a:spcAft>
              <a:buNone/>
              <a:defRPr sz="1600">
                <a:solidFill>
                  <a:schemeClr val="accent1"/>
                </a:solidFill>
                <a:latin typeface="+mj-lt"/>
              </a:defRPr>
            </a:lvl1pPr>
            <a:lvl2pPr marL="0" marR="0" indent="0" algn="l" defTabSz="914554" rtl="0" eaLnBrk="1" fontAlgn="auto" latinLnBrk="0" hangingPunct="1">
              <a:lnSpc>
                <a:spcPct val="100000"/>
              </a:lnSpc>
              <a:spcBef>
                <a:spcPts val="1600"/>
              </a:spcBef>
              <a:spcAft>
                <a:spcPts val="0"/>
              </a:spcAft>
              <a:buClrTx/>
              <a:buSzPct val="90000"/>
              <a:buFont typeface="Arial" panose="020B0604020202020204" pitchFamily="34" charset="0"/>
              <a:buNone/>
              <a:tabLst/>
              <a:defRPr sz="1600">
                <a:solidFill>
                  <a:srgbClr val="000000"/>
                </a:solidFill>
              </a:defRPr>
            </a:lvl2pPr>
            <a:lvl3pPr marL="448285" indent="0">
              <a:buNone/>
              <a:defRPr/>
            </a:lvl3pPr>
            <a:lvl4pPr marL="672427" indent="0">
              <a:buNone/>
              <a:defRPr/>
            </a:lvl4pPr>
            <a:lvl5pPr marL="896569"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436291"/>
          </a:xfrm>
        </p:spPr>
        <p:txBody>
          <a:bodyPr lIns="0" tIns="0" rIns="0" bIns="0"/>
          <a:lstStyle>
            <a:lvl1pPr marL="0" indent="0">
              <a:lnSpc>
                <a:spcPct val="100000"/>
              </a:lnSpc>
              <a:spcBef>
                <a:spcPts val="1600"/>
              </a:spcBef>
              <a:spcAft>
                <a:spcPts val="0"/>
              </a:spcAft>
              <a:buNone/>
              <a:defRPr sz="1600">
                <a:solidFill>
                  <a:schemeClr val="accent1"/>
                </a:solidFill>
                <a:latin typeface="+mj-lt"/>
              </a:defRPr>
            </a:lvl1pPr>
            <a:lvl2pPr marL="0" marR="0" indent="0" algn="l" defTabSz="914554" rtl="0" eaLnBrk="1" fontAlgn="auto" latinLnBrk="0" hangingPunct="1">
              <a:lnSpc>
                <a:spcPct val="100000"/>
              </a:lnSpc>
              <a:spcBef>
                <a:spcPts val="1600"/>
              </a:spcBef>
              <a:spcAft>
                <a:spcPts val="0"/>
              </a:spcAft>
              <a:buClrTx/>
              <a:buSzPct val="90000"/>
              <a:buFont typeface="Arial" panose="020B0604020202020204" pitchFamily="34" charset="0"/>
              <a:buNone/>
              <a:tabLst/>
              <a:defRPr sz="1600">
                <a:solidFill>
                  <a:srgbClr val="000000"/>
                </a:solidFill>
              </a:defRPr>
            </a:lvl2pPr>
            <a:lvl3pPr marL="448285" indent="0">
              <a:buNone/>
              <a:defRPr/>
            </a:lvl3pPr>
            <a:lvl4pPr marL="672427" indent="0">
              <a:buNone/>
              <a:defRPr/>
            </a:lvl4pPr>
            <a:lvl5pPr marL="896569"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008870730"/>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6"/>
            <a:ext cx="2653418"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6"/>
            <a:ext cx="2653418"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6"/>
            <a:ext cx="2653418"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5" y="1590386"/>
            <a:ext cx="2653418"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5" y="435825"/>
            <a:ext cx="11336038"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6"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60" y="2135537"/>
            <a:ext cx="1596163"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5" y="4927922"/>
            <a:ext cx="2653418" cy="1436291"/>
          </a:xfrm>
        </p:spPr>
        <p:txBody>
          <a:bodyPr lIns="0" tIns="0" rIns="0" bIns="0"/>
          <a:lstStyle>
            <a:lvl1pPr marL="0" indent="0">
              <a:lnSpc>
                <a:spcPct val="100000"/>
              </a:lnSpc>
              <a:spcBef>
                <a:spcPts val="1600"/>
              </a:spcBef>
              <a:spcAft>
                <a:spcPts val="0"/>
              </a:spcAft>
              <a:buNone/>
              <a:defRPr sz="1600" b="1">
                <a:solidFill>
                  <a:schemeClr val="accent1"/>
                </a:solidFill>
                <a:latin typeface="+mj-lt"/>
              </a:defRPr>
            </a:lvl1pPr>
            <a:lvl2pPr marL="0" marR="0" indent="0" algn="l" defTabSz="914554" rtl="0" eaLnBrk="1" fontAlgn="auto" latinLnBrk="0" hangingPunct="1">
              <a:lnSpc>
                <a:spcPct val="100000"/>
              </a:lnSpc>
              <a:spcBef>
                <a:spcPts val="1600"/>
              </a:spcBef>
              <a:spcAft>
                <a:spcPts val="0"/>
              </a:spcAft>
              <a:buClrTx/>
              <a:buSzPct val="90000"/>
              <a:buFont typeface="Arial" panose="020B0604020202020204" pitchFamily="34" charset="0"/>
              <a:buNone/>
              <a:tabLst/>
              <a:defRPr sz="1600">
                <a:solidFill>
                  <a:srgbClr val="000000"/>
                </a:solidFill>
              </a:defRPr>
            </a:lvl2pPr>
            <a:lvl3pPr marL="448285" indent="0">
              <a:buNone/>
              <a:defRPr/>
            </a:lvl3pPr>
            <a:lvl4pPr marL="672427" indent="0">
              <a:buNone/>
              <a:defRPr/>
            </a:lvl4pPr>
            <a:lvl5pPr marL="896569"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8" cy="1436291"/>
          </a:xfrm>
        </p:spPr>
        <p:txBody>
          <a:bodyPr lIns="0" tIns="0" rIns="0" bIns="0"/>
          <a:lstStyle>
            <a:lvl1pPr marL="0" indent="0">
              <a:lnSpc>
                <a:spcPct val="100000"/>
              </a:lnSpc>
              <a:spcBef>
                <a:spcPts val="1600"/>
              </a:spcBef>
              <a:spcAft>
                <a:spcPts val="0"/>
              </a:spcAft>
              <a:buNone/>
              <a:defRPr sz="1600">
                <a:solidFill>
                  <a:schemeClr val="accent1"/>
                </a:solidFill>
                <a:latin typeface="+mj-lt"/>
              </a:defRPr>
            </a:lvl1pPr>
            <a:lvl2pPr marL="0" marR="0" indent="0" algn="l" defTabSz="914554" rtl="0" eaLnBrk="1" fontAlgn="auto" latinLnBrk="0" hangingPunct="1">
              <a:lnSpc>
                <a:spcPct val="100000"/>
              </a:lnSpc>
              <a:spcBef>
                <a:spcPts val="1600"/>
              </a:spcBef>
              <a:spcAft>
                <a:spcPts val="0"/>
              </a:spcAft>
              <a:buClrTx/>
              <a:buSzPct val="90000"/>
              <a:buFont typeface="Arial" panose="020B0604020202020204" pitchFamily="34" charset="0"/>
              <a:buNone/>
              <a:tabLst/>
              <a:defRPr sz="1600">
                <a:solidFill>
                  <a:srgbClr val="000000"/>
                </a:solidFill>
              </a:defRPr>
            </a:lvl2pPr>
            <a:lvl3pPr marL="448285" indent="0">
              <a:buNone/>
              <a:defRPr/>
            </a:lvl3pPr>
            <a:lvl4pPr marL="672427" indent="0">
              <a:buNone/>
              <a:defRPr/>
            </a:lvl4pPr>
            <a:lvl5pPr marL="896569"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8" cy="1436291"/>
          </a:xfrm>
        </p:spPr>
        <p:txBody>
          <a:bodyPr lIns="0" tIns="0" rIns="0" bIns="0"/>
          <a:lstStyle>
            <a:lvl1pPr marL="0" indent="0">
              <a:lnSpc>
                <a:spcPct val="100000"/>
              </a:lnSpc>
              <a:spcBef>
                <a:spcPts val="1600"/>
              </a:spcBef>
              <a:spcAft>
                <a:spcPts val="0"/>
              </a:spcAft>
              <a:buNone/>
              <a:defRPr sz="1600">
                <a:solidFill>
                  <a:schemeClr val="accent1"/>
                </a:solidFill>
                <a:latin typeface="+mj-lt"/>
              </a:defRPr>
            </a:lvl1pPr>
            <a:lvl2pPr marL="0" marR="0" indent="0" algn="l" defTabSz="914554" rtl="0" eaLnBrk="1" fontAlgn="auto" latinLnBrk="0" hangingPunct="1">
              <a:lnSpc>
                <a:spcPct val="100000"/>
              </a:lnSpc>
              <a:spcBef>
                <a:spcPts val="1600"/>
              </a:spcBef>
              <a:spcAft>
                <a:spcPts val="0"/>
              </a:spcAft>
              <a:buClrTx/>
              <a:buSzPct val="90000"/>
              <a:buFont typeface="Arial" panose="020B0604020202020204" pitchFamily="34" charset="0"/>
              <a:buNone/>
              <a:tabLst/>
              <a:defRPr sz="1600">
                <a:solidFill>
                  <a:srgbClr val="000000"/>
                </a:solidFill>
              </a:defRPr>
            </a:lvl2pPr>
            <a:lvl3pPr marL="448285" indent="0">
              <a:buNone/>
              <a:defRPr/>
            </a:lvl3pPr>
            <a:lvl4pPr marL="672427" indent="0">
              <a:buNone/>
              <a:defRPr/>
            </a:lvl4pPr>
            <a:lvl5pPr marL="896569"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3"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3" y="2135537"/>
            <a:ext cx="1596163"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8" cy="1436291"/>
          </a:xfrm>
        </p:spPr>
        <p:txBody>
          <a:bodyPr lIns="0" tIns="0" rIns="0" bIns="0"/>
          <a:lstStyle>
            <a:lvl1pPr marL="0" indent="0">
              <a:lnSpc>
                <a:spcPct val="100000"/>
              </a:lnSpc>
              <a:spcBef>
                <a:spcPts val="1600"/>
              </a:spcBef>
              <a:spcAft>
                <a:spcPts val="0"/>
              </a:spcAft>
              <a:buNone/>
              <a:defRPr sz="1600">
                <a:solidFill>
                  <a:schemeClr val="accent1"/>
                </a:solidFill>
                <a:latin typeface="+mj-lt"/>
              </a:defRPr>
            </a:lvl1pPr>
            <a:lvl2pPr marL="0" marR="0" indent="0" algn="l" defTabSz="914554" rtl="0" eaLnBrk="1" fontAlgn="auto" latinLnBrk="0" hangingPunct="1">
              <a:lnSpc>
                <a:spcPct val="100000"/>
              </a:lnSpc>
              <a:spcBef>
                <a:spcPts val="1600"/>
              </a:spcBef>
              <a:spcAft>
                <a:spcPts val="0"/>
              </a:spcAft>
              <a:buClrTx/>
              <a:buSzPct val="90000"/>
              <a:buFont typeface="Arial" panose="020B0604020202020204" pitchFamily="34" charset="0"/>
              <a:buNone/>
              <a:tabLst/>
              <a:defRPr sz="1600">
                <a:solidFill>
                  <a:srgbClr val="000000"/>
                </a:solidFill>
              </a:defRPr>
            </a:lvl2pPr>
            <a:lvl3pPr marL="448285" indent="0">
              <a:buNone/>
              <a:defRPr/>
            </a:lvl3pPr>
            <a:lvl4pPr marL="672427" indent="0">
              <a:buNone/>
              <a:defRPr/>
            </a:lvl4pPr>
            <a:lvl5pPr marL="896569"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1214930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11"/>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04870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5" y="2135536"/>
            <a:ext cx="11336038" cy="4288197"/>
          </a:xfrm>
        </p:spPr>
        <p:txBody>
          <a:bodyPr bIns="1737360" anchor="ctr">
            <a:noAutofit/>
          </a:bodyPr>
          <a:lstStyle>
            <a:lvl1pPr algn="ctr">
              <a:defRPr sz="2000">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5" y="440496"/>
            <a:ext cx="11336038"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195101230"/>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5" spc="-147" dirty="0">
                <a:solidFill>
                  <a:srgbClr val="000000"/>
                </a:solidFill>
              </a:defRPr>
            </a:lvl1pPr>
          </a:lstStyle>
          <a:p>
            <a:pPr marL="0" lvl="0">
              <a:lnSpc>
                <a:spcPts val="5491"/>
              </a:lnSpc>
            </a:pPr>
            <a:r>
              <a:rPr lang="en-US"/>
              <a:t>Section title</a:t>
            </a:r>
          </a:p>
        </p:txBody>
      </p:sp>
    </p:spTree>
    <p:extLst>
      <p:ext uri="{BB962C8B-B14F-4D97-AF65-F5344CB8AC3E}">
        <p14:creationId xmlns:p14="http://schemas.microsoft.com/office/powerpoint/2010/main" val="39767920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5" spc="-147" dirty="0">
                <a:solidFill>
                  <a:schemeClr val="tx2"/>
                </a:solidFill>
              </a:defRPr>
            </a:lvl1pPr>
          </a:lstStyle>
          <a:p>
            <a:pPr marL="0" lvl="0">
              <a:lnSpc>
                <a:spcPts val="5491"/>
              </a:lnSpc>
            </a:pPr>
            <a:r>
              <a:rPr lang="en-US"/>
              <a:t>Section title</a:t>
            </a:r>
          </a:p>
        </p:txBody>
      </p:sp>
    </p:spTree>
    <p:extLst>
      <p:ext uri="{BB962C8B-B14F-4D97-AF65-F5344CB8AC3E}">
        <p14:creationId xmlns:p14="http://schemas.microsoft.com/office/powerpoint/2010/main" val="3111380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350631"/>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5"/>
              </a:spcAft>
              <a:defRPr sz="2600"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4110"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9544" y="437138"/>
            <a:ext cx="896425" cy="190218"/>
          </a:xfrm>
          <a:prstGeom prst="rect">
            <a:avLst/>
          </a:prstGeom>
        </p:spPr>
      </p:pic>
    </p:spTree>
    <p:extLst>
      <p:ext uri="{BB962C8B-B14F-4D97-AF65-F5344CB8AC3E}">
        <p14:creationId xmlns:p14="http://schemas.microsoft.com/office/powerpoint/2010/main" val="1083311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5"/>
              </a:spcAft>
              <a:defRPr sz="2600"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4110"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8681" y="437141"/>
            <a:ext cx="896425" cy="191140"/>
          </a:xfrm>
          <a:prstGeom prst="rect">
            <a:avLst/>
          </a:prstGeom>
        </p:spPr>
      </p:pic>
    </p:spTree>
    <p:extLst>
      <p:ext uri="{BB962C8B-B14F-4D97-AF65-F5344CB8AC3E}">
        <p14:creationId xmlns:p14="http://schemas.microsoft.com/office/powerpoint/2010/main" val="92338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9D49803E-A466-493A-8634-FCB35AE80B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207200" y="470411"/>
            <a:ext cx="1522404" cy="326166"/>
          </a:xfrm>
          <a:prstGeom prst="rect">
            <a:avLst/>
          </a:prstGeom>
        </p:spPr>
      </p:pic>
    </p:spTree>
    <p:extLst>
      <p:ext uri="{BB962C8B-B14F-4D97-AF65-F5344CB8AC3E}">
        <p14:creationId xmlns:p14="http://schemas.microsoft.com/office/powerpoint/2010/main" val="2347907291"/>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1704996"/>
          </a:xfrm>
        </p:spPr>
        <p:txBody>
          <a:bodyPr>
            <a:spAutoFit/>
          </a:bodyPr>
          <a:lstStyle>
            <a:lvl1pPr>
              <a:lnSpc>
                <a:spcPct val="100000"/>
              </a:lnSpc>
              <a:spcBef>
                <a:spcPts val="588"/>
              </a:spcBef>
              <a:defRPr sz="3135"/>
            </a:lvl1pPr>
            <a:lvl2pPr>
              <a:lnSpc>
                <a:spcPct val="100000"/>
              </a:lnSpc>
              <a:spcBef>
                <a:spcPts val="588"/>
              </a:spcBef>
              <a:defRPr sz="1960"/>
            </a:lvl2pPr>
            <a:lvl3pPr>
              <a:lnSpc>
                <a:spcPct val="100000"/>
              </a:lnSpc>
              <a:spcBef>
                <a:spcPts val="588"/>
              </a:spcBef>
              <a:defRPr sz="1764"/>
            </a:lvl3pPr>
            <a:lvl4pPr>
              <a:lnSpc>
                <a:spcPct val="100000"/>
              </a:lnSpc>
              <a:spcBef>
                <a:spcPts val="588"/>
              </a:spcBef>
              <a:defRPr sz="1567"/>
            </a:lvl4pPr>
            <a:lvl5pPr>
              <a:lnSpc>
                <a:spcPct val="100000"/>
              </a:lnSpc>
              <a:spcBef>
                <a:spcPts val="588"/>
              </a:spcBef>
              <a:defRPr sz="1371"/>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5"/>
          <p:cNvSpPr>
            <a:spLocks noGrp="1"/>
          </p:cNvSpPr>
          <p:nvPr>
            <p:ph type="title"/>
          </p:nvPr>
        </p:nvSpPr>
        <p:spPr/>
        <p:txBody>
          <a:bodyPr/>
          <a:lstStyle>
            <a:lvl1pPr>
              <a:defRPr sz="4703"/>
            </a:lvl1pPr>
          </a:lstStyle>
          <a:p>
            <a:r>
              <a:rPr lang="en-US"/>
              <a:t>Click to edit Master title style</a:t>
            </a:r>
          </a:p>
        </p:txBody>
      </p:sp>
    </p:spTree>
    <p:extLst>
      <p:ext uri="{BB962C8B-B14F-4D97-AF65-F5344CB8AC3E}">
        <p14:creationId xmlns:p14="http://schemas.microsoft.com/office/powerpoint/2010/main" val="1941576485"/>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084BA-1882-491C-98DF-5D899C232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2DDB5E-3587-47A7-80FE-B3CF0A21BC1B}"/>
              </a:ext>
            </a:extLst>
          </p:cNvPr>
          <p:cNvSpPr>
            <a:spLocks noGrp="1"/>
          </p:cNvSpPr>
          <p:nvPr>
            <p:ph type="dt" sz="half" idx="10"/>
          </p:nvPr>
        </p:nvSpPr>
        <p:spPr/>
        <p:txBody>
          <a:bodyPr/>
          <a:lstStyle/>
          <a:p>
            <a:fld id="{636E53BF-5677-43BB-A3BA-2209F2B7F0F8}" type="datetimeFigureOut">
              <a:rPr lang="en-US" smtClean="0"/>
              <a:t>10/15/2020</a:t>
            </a:fld>
            <a:endParaRPr lang="en-US"/>
          </a:p>
        </p:txBody>
      </p:sp>
      <p:sp>
        <p:nvSpPr>
          <p:cNvPr id="4" name="Footer Placeholder 3">
            <a:extLst>
              <a:ext uri="{FF2B5EF4-FFF2-40B4-BE49-F238E27FC236}">
                <a16:creationId xmlns:a16="http://schemas.microsoft.com/office/drawing/2014/main" id="{160BA341-B3C8-4E37-969D-A890496FB8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816214-8C18-49CD-89D1-B5B25D9301E2}"/>
              </a:ext>
            </a:extLst>
          </p:cNvPr>
          <p:cNvSpPr>
            <a:spLocks noGrp="1"/>
          </p:cNvSpPr>
          <p:nvPr>
            <p:ph type="sldNum" sz="quarter" idx="12"/>
          </p:nvPr>
        </p:nvSpPr>
        <p:spPr/>
        <p:txBody>
          <a:bodyPr/>
          <a:lstStyle/>
          <a:p>
            <a:fld id="{B9E34A27-71BD-4CD8-B48F-16B121C16C39}" type="slidenum">
              <a:rPr lang="en-US" smtClean="0"/>
              <a:t>‹#›</a:t>
            </a:fld>
            <a:endParaRPr lang="en-US"/>
          </a:p>
        </p:txBody>
      </p:sp>
    </p:spTree>
    <p:extLst>
      <p:ext uri="{BB962C8B-B14F-4D97-AF65-F5344CB8AC3E}">
        <p14:creationId xmlns:p14="http://schemas.microsoft.com/office/powerpoint/2010/main" val="386653527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B5B4-AD0A-4328-ABE2-C78AF3BCED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76875A-42B7-49F0-9F44-805E6C19B0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C8E5F6-62DA-4256-A323-BDAA4C196B66}"/>
              </a:ext>
            </a:extLst>
          </p:cNvPr>
          <p:cNvSpPr>
            <a:spLocks noGrp="1"/>
          </p:cNvSpPr>
          <p:nvPr>
            <p:ph type="dt" sz="half" idx="10"/>
          </p:nvPr>
        </p:nvSpPr>
        <p:spPr/>
        <p:txBody>
          <a:bodyPr/>
          <a:lstStyle/>
          <a:p>
            <a:fld id="{5453EDE4-5781-4374-B08B-40A5D735EF9C}" type="datetimeFigureOut">
              <a:rPr lang="en-US" smtClean="0"/>
              <a:t>10/15/2020</a:t>
            </a:fld>
            <a:endParaRPr lang="en-US"/>
          </a:p>
        </p:txBody>
      </p:sp>
      <p:sp>
        <p:nvSpPr>
          <p:cNvPr id="5" name="Footer Placeholder 4">
            <a:extLst>
              <a:ext uri="{FF2B5EF4-FFF2-40B4-BE49-F238E27FC236}">
                <a16:creationId xmlns:a16="http://schemas.microsoft.com/office/drawing/2014/main" id="{82A17290-C1CC-439D-B6B1-0972E52C3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909F9-8440-4268-96B6-52FFA93BCC1A}"/>
              </a:ext>
            </a:extLst>
          </p:cNvPr>
          <p:cNvSpPr>
            <a:spLocks noGrp="1"/>
          </p:cNvSpPr>
          <p:nvPr>
            <p:ph type="sldNum" sz="quarter" idx="12"/>
          </p:nvPr>
        </p:nvSpPr>
        <p:spPr/>
        <p:txBody>
          <a:bodyPr/>
          <a:lstStyle/>
          <a:p>
            <a:fld id="{63881410-D385-4FDC-A1DC-22C8AED5092C}" type="slidenum">
              <a:rPr lang="en-US" smtClean="0"/>
              <a:t>‹#›</a:t>
            </a:fld>
            <a:endParaRPr lang="en-US"/>
          </a:p>
        </p:txBody>
      </p:sp>
    </p:spTree>
    <p:extLst>
      <p:ext uri="{BB962C8B-B14F-4D97-AF65-F5344CB8AC3E}">
        <p14:creationId xmlns:p14="http://schemas.microsoft.com/office/powerpoint/2010/main" val="421321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11"/>
            <a:ext cx="2440148" cy="902855"/>
          </a:xfrm>
          <a:prstGeom prst="rect">
            <a:avLst/>
          </a:prstGeom>
        </p:spPr>
      </p:pic>
    </p:spTree>
    <p:extLst>
      <p:ext uri="{BB962C8B-B14F-4D97-AF65-F5344CB8AC3E}">
        <p14:creationId xmlns:p14="http://schemas.microsoft.com/office/powerpoint/2010/main" val="403301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_Title_Subtitl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56951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504A74A9-1A66-7144-8ABD-FF62F89E6E3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11"/>
            <a:ext cx="2440148" cy="902855"/>
          </a:xfrm>
          <a:prstGeom prst="rect">
            <a:avLst/>
          </a:prstGeom>
        </p:spPr>
      </p:pic>
    </p:spTree>
    <p:extLst>
      <p:ext uri="{BB962C8B-B14F-4D97-AF65-F5344CB8AC3E}">
        <p14:creationId xmlns:p14="http://schemas.microsoft.com/office/powerpoint/2010/main" val="339881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7"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2"/>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142911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7"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2"/>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041035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6"/>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2"/>
            <a:ext cx="11018520" cy="1083374"/>
          </a:xfrm>
        </p:spPr>
        <p:txBody>
          <a:bodyPr wrap="square">
            <a:spAutoFit/>
          </a:bodyPr>
          <a:lstStyle>
            <a:lvl1pPr marL="0" indent="0">
              <a:buNone/>
              <a:defRPr sz="2000">
                <a:solidFill>
                  <a:srgbClr val="000000"/>
                </a:solidFill>
              </a:defRPr>
            </a:lvl1pPr>
            <a:lvl2pPr marL="228512" indent="0">
              <a:buNone/>
              <a:defRPr sz="1600">
                <a:solidFill>
                  <a:srgbClr val="000000"/>
                </a:solidFill>
              </a:defRPr>
            </a:lvl2pPr>
            <a:lvl3pPr marL="457025" indent="0">
              <a:buNone/>
              <a:defRPr sz="1400">
                <a:solidFill>
                  <a:srgbClr val="000000"/>
                </a:solidFill>
              </a:defRPr>
            </a:lvl3pPr>
            <a:lvl4pPr marL="685537" indent="0">
              <a:buNone/>
              <a:defRPr sz="1200">
                <a:solidFill>
                  <a:srgbClr val="000000"/>
                </a:solidFill>
              </a:defRPr>
            </a:lvl4pPr>
            <a:lvl5pPr marL="914049"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5172847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7"/>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9"/>
            <a:ext cx="11018520" cy="1268039"/>
          </a:xfrm>
        </p:spPr>
        <p:txBody>
          <a:bodyPr/>
          <a:lstStyle>
            <a:lvl1pPr>
              <a:defRPr sz="2000">
                <a:solidFill>
                  <a:srgbClr val="000000"/>
                </a:solidFill>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023053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6"/>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2"/>
            <a:ext cx="5212080" cy="1268039"/>
          </a:xfrm>
        </p:spPr>
        <p:txBody>
          <a:bodyPr wrap="square">
            <a:spAutoFit/>
          </a:bodyPr>
          <a:lstStyle>
            <a:lvl1pPr marL="0" indent="0">
              <a:spcBef>
                <a:spcPts val="1222"/>
              </a:spcBef>
              <a:buClr>
                <a:schemeClr val="tx1"/>
              </a:buClr>
              <a:buFont typeface="Wingdings" panose="05000000000000000000" pitchFamily="2" charset="2"/>
              <a:buNone/>
              <a:defRPr sz="2000" b="0">
                <a:solidFill>
                  <a:srgbClr val="000000"/>
                </a:solidFill>
                <a:latin typeface="Segoe UI Semilight" panose="020B0402040204020203" pitchFamily="34" charset="0"/>
                <a:cs typeface="Segoe UI Semilight" panose="020B0402040204020203" pitchFamily="34" charset="0"/>
              </a:defRPr>
            </a:lvl1pPr>
            <a:lvl2pPr marL="255490" indent="0">
              <a:buFont typeface="Wingdings" panose="05000000000000000000" pitchFamily="2" charset="2"/>
              <a:buNone/>
              <a:defRPr sz="1600" b="0">
                <a:solidFill>
                  <a:srgbClr val="000000"/>
                </a:solidFill>
              </a:defRPr>
            </a:lvl2pPr>
            <a:lvl3pPr marL="450677" indent="0">
              <a:buFont typeface="Wingdings" panose="05000000000000000000" pitchFamily="2" charset="2"/>
              <a:buNone/>
              <a:tabLst/>
              <a:defRPr sz="1400" b="0">
                <a:solidFill>
                  <a:srgbClr val="000000"/>
                </a:solidFill>
              </a:defRPr>
            </a:lvl3pPr>
            <a:lvl4pPr marL="652212" indent="0">
              <a:buFont typeface="Wingdings" panose="05000000000000000000" pitchFamily="2" charset="2"/>
              <a:buNone/>
              <a:defRPr sz="1200" b="0">
                <a:solidFill>
                  <a:srgbClr val="000000"/>
                </a:solidFill>
              </a:defRPr>
            </a:lvl4pPr>
            <a:lvl5pPr marL="853747"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2"/>
            <a:ext cx="5212080" cy="1268039"/>
          </a:xfrm>
        </p:spPr>
        <p:txBody>
          <a:bodyPr wrap="square">
            <a:spAutoFit/>
          </a:bodyPr>
          <a:lstStyle>
            <a:lvl1pPr marL="0" indent="0">
              <a:spcBef>
                <a:spcPts val="1222"/>
              </a:spcBef>
              <a:buClr>
                <a:schemeClr val="tx1"/>
              </a:buClr>
              <a:buFont typeface="Wingdings" panose="05000000000000000000" pitchFamily="2" charset="2"/>
              <a:buNone/>
              <a:defRPr sz="2000" b="0">
                <a:solidFill>
                  <a:srgbClr val="000000"/>
                </a:solidFill>
                <a:latin typeface="Segoe UI Semilight" panose="020B0402040204020203" pitchFamily="34" charset="0"/>
                <a:cs typeface="Segoe UI Semilight" panose="020B0402040204020203" pitchFamily="34" charset="0"/>
              </a:defRPr>
            </a:lvl1pPr>
            <a:lvl2pPr marL="255490" indent="0">
              <a:buFont typeface="Wingdings" panose="05000000000000000000" pitchFamily="2" charset="2"/>
              <a:buNone/>
              <a:defRPr sz="1600" b="0">
                <a:solidFill>
                  <a:srgbClr val="000000"/>
                </a:solidFill>
              </a:defRPr>
            </a:lvl2pPr>
            <a:lvl3pPr marL="450677" indent="0">
              <a:buFont typeface="Wingdings" panose="05000000000000000000" pitchFamily="2" charset="2"/>
              <a:buNone/>
              <a:tabLst/>
              <a:defRPr sz="1400" b="0">
                <a:solidFill>
                  <a:srgbClr val="000000"/>
                </a:solidFill>
              </a:defRPr>
            </a:lvl3pPr>
            <a:lvl4pPr marL="652212" indent="0">
              <a:buFont typeface="Wingdings" panose="05000000000000000000" pitchFamily="2" charset="2"/>
              <a:buNone/>
              <a:defRPr sz="1200" b="0">
                <a:solidFill>
                  <a:srgbClr val="000000"/>
                </a:solidFill>
              </a:defRPr>
            </a:lvl4pPr>
            <a:lvl5pPr marL="853747"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94853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3"/>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685" indent="-231685">
              <a:spcBef>
                <a:spcPts val="1222"/>
              </a:spcBef>
              <a:buClr>
                <a:schemeClr val="tx1"/>
              </a:buClr>
              <a:buFont typeface="Wingdings" panose="05000000000000000000" pitchFamily="2" charset="2"/>
              <a:buChar char=""/>
              <a:defRPr sz="2000" b="0">
                <a:solidFill>
                  <a:srgbClr val="000000"/>
                </a:solidFill>
                <a:latin typeface="Segoe UI Semilight" panose="020B0402040204020203" pitchFamily="34" charset="0"/>
                <a:cs typeface="Segoe UI Semilight" panose="020B0402040204020203" pitchFamily="34" charset="0"/>
              </a:defRPr>
            </a:lvl1pPr>
            <a:lvl2pPr marL="426874" indent="-171384">
              <a:buFont typeface="Wingdings" panose="05000000000000000000" pitchFamily="2" charset="2"/>
              <a:buChar char=""/>
              <a:defRPr sz="1600" b="0">
                <a:solidFill>
                  <a:srgbClr val="000000"/>
                </a:solidFill>
              </a:defRPr>
            </a:lvl2pPr>
            <a:lvl3pPr marL="639517" indent="-188840">
              <a:buFont typeface="Wingdings" panose="05000000000000000000" pitchFamily="2" charset="2"/>
              <a:buChar char=""/>
              <a:tabLst/>
              <a:defRPr sz="1400" b="0">
                <a:solidFill>
                  <a:srgbClr val="000000"/>
                </a:solidFill>
              </a:defRPr>
            </a:lvl3pPr>
            <a:lvl4pPr marL="828356" indent="-176146">
              <a:buFont typeface="Wingdings" panose="05000000000000000000" pitchFamily="2" charset="2"/>
              <a:buChar char=""/>
              <a:defRPr sz="1200" b="0">
                <a:solidFill>
                  <a:srgbClr val="000000"/>
                </a:solidFill>
              </a:defRPr>
            </a:lvl4pPr>
            <a:lvl5pPr marL="1023544" indent="-169798">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50" y="1437481"/>
            <a:ext cx="5212080" cy="1268039"/>
          </a:xfrm>
        </p:spPr>
        <p:txBody>
          <a:bodyPr wrap="square">
            <a:spAutoFit/>
          </a:bodyPr>
          <a:lstStyle>
            <a:lvl1pPr marL="231685" indent="-231685">
              <a:spcBef>
                <a:spcPts val="1222"/>
              </a:spcBef>
              <a:buClr>
                <a:schemeClr val="tx1"/>
              </a:buClr>
              <a:buFont typeface="Wingdings" panose="05000000000000000000" pitchFamily="2" charset="2"/>
              <a:buChar char=""/>
              <a:defRPr sz="2000" b="0">
                <a:solidFill>
                  <a:srgbClr val="000000"/>
                </a:solidFill>
                <a:latin typeface="Segoe UI Semilight" panose="020B0402040204020203" pitchFamily="34" charset="0"/>
                <a:cs typeface="Segoe UI Semilight" panose="020B0402040204020203" pitchFamily="34" charset="0"/>
              </a:defRPr>
            </a:lvl1pPr>
            <a:lvl2pPr marL="426874" indent="-171384">
              <a:buFont typeface="Wingdings" panose="05000000000000000000" pitchFamily="2" charset="2"/>
              <a:buChar char=""/>
              <a:defRPr sz="1600" b="0">
                <a:solidFill>
                  <a:srgbClr val="000000"/>
                </a:solidFill>
              </a:defRPr>
            </a:lvl2pPr>
            <a:lvl3pPr marL="639517" indent="-188840">
              <a:buFont typeface="Wingdings" panose="05000000000000000000" pitchFamily="2" charset="2"/>
              <a:buChar char=""/>
              <a:tabLst/>
              <a:defRPr sz="1400" b="0">
                <a:solidFill>
                  <a:srgbClr val="000000"/>
                </a:solidFill>
              </a:defRPr>
            </a:lvl3pPr>
            <a:lvl4pPr marL="828356" indent="-176146">
              <a:buFont typeface="Wingdings" panose="05000000000000000000" pitchFamily="2" charset="2"/>
              <a:buChar char=""/>
              <a:defRPr sz="1200" b="0">
                <a:solidFill>
                  <a:srgbClr val="000000"/>
                </a:solidFill>
              </a:defRPr>
            </a:lvl4pPr>
            <a:lvl5pPr marL="1023544" indent="-169798">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705193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Tree>
    <p:extLst>
      <p:ext uri="{BB962C8B-B14F-4D97-AF65-F5344CB8AC3E}">
        <p14:creationId xmlns:p14="http://schemas.microsoft.com/office/powerpoint/2010/main" val="8679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3"/>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8017510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3"/>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577923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396165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2"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3"/>
            <a:ext cx="4162425" cy="246221"/>
          </a:xfrm>
        </p:spPr>
        <p:txBody>
          <a:bodyPr/>
          <a:lstStyle>
            <a:lvl1pPr marL="0" indent="0">
              <a:buNone/>
              <a:defRPr sz="1600">
                <a:solidFill>
                  <a:srgbClr val="000000"/>
                </a:solidFill>
                <a:latin typeface="+mn-lt"/>
              </a:defRPr>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8258110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7"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158120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9"/>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451988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636488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7159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841883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29584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504A74A9-1A66-7144-8ABD-FF62F89E6E3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Tree>
    <p:extLst>
      <p:ext uri="{BB962C8B-B14F-4D97-AF65-F5344CB8AC3E}">
        <p14:creationId xmlns:p14="http://schemas.microsoft.com/office/powerpoint/2010/main" val="270100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94265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7004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747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5422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3"/>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90"/>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19"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82"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51"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9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279664585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90"/>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289893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1932"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85089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2" y="1599724"/>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2" y="545447"/>
            <a:ext cx="11306469" cy="403137"/>
          </a:xfrm>
        </p:spPr>
        <p:txBody>
          <a:bodyPr wrap="square" lIns="0" tIns="0" rIns="0" bIns="0">
            <a:spAutoFit/>
          </a:bodyPr>
          <a:lstStyle>
            <a:lvl1pPr>
              <a:lnSpc>
                <a:spcPts val="3135"/>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2"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4"/>
            <a:ext cx="3465305" cy="1196097"/>
          </a:xfrm>
        </p:spPr>
        <p:txBody>
          <a:bodyPr lIns="0" tIns="0" rIns="0" bIns="0"/>
          <a:lstStyle>
            <a:lvl1pPr marL="0" marR="0" indent="0" algn="l" defTabSz="932384"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3" y="1599724"/>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3" y="4927924"/>
            <a:ext cx="3618381" cy="1196097"/>
          </a:xfrm>
        </p:spPr>
        <p:txBody>
          <a:bodyPr lIns="0" tIns="0" rIns="0" bIns="0"/>
          <a:lstStyle>
            <a:lvl1pPr marL="0" marR="0" indent="0" algn="l" defTabSz="932384"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8827835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34"/>
            <a:ext cx="4167887" cy="86180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6" y="0"/>
            <a:ext cx="6848475" cy="6858000"/>
          </a:xfrm>
          <a:prstGeom prst="rect">
            <a:avLst/>
          </a:prstGeom>
        </p:spPr>
      </p:pic>
    </p:spTree>
    <p:extLst>
      <p:ext uri="{BB962C8B-B14F-4D97-AF65-F5344CB8AC3E}">
        <p14:creationId xmlns:p14="http://schemas.microsoft.com/office/powerpoint/2010/main" val="1533258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193170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153937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6712878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13137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Tree>
    <p:extLst>
      <p:ext uri="{BB962C8B-B14F-4D97-AF65-F5344CB8AC3E}">
        <p14:creationId xmlns:p14="http://schemas.microsoft.com/office/powerpoint/2010/main" val="274424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504A74A9-1A66-7144-8ABD-FF62F89E6E3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Tree>
    <p:extLst>
      <p:ext uri="{BB962C8B-B14F-4D97-AF65-F5344CB8AC3E}">
        <p14:creationId xmlns:p14="http://schemas.microsoft.com/office/powerpoint/2010/main" val="364113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033171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434796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1"/>
            <a:ext cx="11018520" cy="1083374"/>
          </a:xfrm>
        </p:spPr>
        <p:txBody>
          <a:bodyPr wrap="square">
            <a:spAutoFit/>
          </a:bodyPr>
          <a:lstStyle>
            <a:lvl1pPr marL="0" indent="0">
              <a:buNone/>
              <a:defRPr sz="2000">
                <a:solidFill>
                  <a:srgbClr val="000000"/>
                </a:solidFill>
              </a:defRPr>
            </a:lvl1pPr>
            <a:lvl2pPr marL="228556" indent="0">
              <a:buNone/>
              <a:defRPr sz="1600">
                <a:solidFill>
                  <a:srgbClr val="000000"/>
                </a:solidFill>
              </a:defRPr>
            </a:lvl2pPr>
            <a:lvl3pPr marL="457112" indent="0">
              <a:buNone/>
              <a:defRPr sz="1400">
                <a:solidFill>
                  <a:srgbClr val="000000"/>
                </a:solidFill>
              </a:defRPr>
            </a:lvl3pPr>
            <a:lvl4pPr marL="685668" indent="0">
              <a:buNone/>
              <a:defRPr sz="1200">
                <a:solidFill>
                  <a:srgbClr val="000000"/>
                </a:solidFill>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0771420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8"/>
            <a:ext cx="11018520" cy="1268039"/>
          </a:xfrm>
        </p:spPr>
        <p:txBody>
          <a:bodyPr/>
          <a:lstStyle>
            <a:lvl1pPr>
              <a:defRPr sz="2000">
                <a:solidFill>
                  <a:srgbClr val="000000"/>
                </a:solidFill>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7459061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4670829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5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666847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176232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2058940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317078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861147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246221"/>
          </a:xfrm>
        </p:spPr>
        <p:txBody>
          <a:bodyPr/>
          <a:lstStyle>
            <a:lvl1pPr marL="0" indent="0">
              <a:buNone/>
              <a:defRPr sz="1600">
                <a:solidFill>
                  <a:srgbClr val="000000"/>
                </a:solidFill>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966354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889084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8"/>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9799885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959434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4493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0012037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21831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1"/>
            <a:ext cx="11018520" cy="1083374"/>
          </a:xfrm>
        </p:spPr>
        <p:txBody>
          <a:bodyPr wrap="square">
            <a:spAutoFit/>
          </a:bodyPr>
          <a:lstStyle>
            <a:lvl1pPr marL="0" indent="0">
              <a:buNone/>
              <a:defRPr sz="2000">
                <a:solidFill>
                  <a:srgbClr val="000000"/>
                </a:solidFill>
              </a:defRPr>
            </a:lvl1pPr>
            <a:lvl2pPr marL="228556" indent="0">
              <a:buNone/>
              <a:defRPr sz="1600">
                <a:solidFill>
                  <a:srgbClr val="000000"/>
                </a:solidFill>
              </a:defRPr>
            </a:lvl2pPr>
            <a:lvl3pPr marL="457112" indent="0">
              <a:buNone/>
              <a:defRPr sz="1400">
                <a:solidFill>
                  <a:srgbClr val="000000"/>
                </a:solidFill>
              </a:defRPr>
            </a:lvl3pPr>
            <a:lvl4pPr marL="685668" indent="0">
              <a:buNone/>
              <a:defRPr sz="1200">
                <a:solidFill>
                  <a:srgbClr val="000000"/>
                </a:solidFill>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193782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93364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1817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8179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6146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2"/>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94045434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9"/>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128744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770740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1" y="1599723"/>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1" y="545447"/>
            <a:ext cx="11306469" cy="403137"/>
          </a:xfrm>
        </p:spPr>
        <p:txBody>
          <a:bodyPr wrap="square" lIns="0" tIns="0" rIns="0" bIns="0">
            <a:spAutoFit/>
          </a:bodyPr>
          <a:lstStyle>
            <a:lvl1pPr>
              <a:lnSpc>
                <a:spcPts val="3136"/>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1"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3"/>
            <a:ext cx="3465305"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2" y="1599723"/>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8631167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5" name="Title 1"/>
          <p:cNvSpPr>
            <a:spLocks noGrp="1"/>
          </p:cNvSpPr>
          <p:nvPr>
            <p:ph type="title"/>
          </p:nvPr>
        </p:nvSpPr>
        <p:spPr>
          <a:xfrm>
            <a:off x="269241" y="161431"/>
            <a:ext cx="11655840" cy="430901"/>
          </a:xfrm>
          <a:prstGeom prst="rect">
            <a:avLst/>
          </a:prstGeom>
        </p:spPr>
        <p:txBody>
          <a:bodyPr/>
          <a:lstStyle/>
          <a:p>
            <a:r>
              <a:rPr lang="en-US"/>
              <a:t>Click to edit Master title style</a:t>
            </a:r>
          </a:p>
        </p:txBody>
      </p:sp>
      <p:sp>
        <p:nvSpPr>
          <p:cNvPr id="6" name="Text Placeholder 2"/>
          <p:cNvSpPr>
            <a:spLocks noGrp="1"/>
          </p:cNvSpPr>
          <p:nvPr>
            <p:ph type="body" sz="quarter" idx="11"/>
          </p:nvPr>
        </p:nvSpPr>
        <p:spPr>
          <a:xfrm>
            <a:off x="269238" y="655501"/>
            <a:ext cx="11655840" cy="596144"/>
          </a:xfrm>
          <a:prstGeom prst="rect">
            <a:avLst/>
          </a:prstGeom>
        </p:spPr>
        <p:txBody>
          <a:bodyPr vert="horz" wrap="square" lIns="91440" tIns="0" rIns="91440" bIns="91440" rtlCol="0" anchor="t">
            <a:noAutofit/>
          </a:bodyPr>
          <a:lstStyle>
            <a:lvl1pPr marL="0" indent="0">
              <a:buFontTx/>
              <a:buNone/>
              <a:defRPr lang="en-US" sz="1567" b="0" i="1" cap="none" spc="-100" dirty="0" smtClean="0">
                <a:ln w="3175">
                  <a:noFill/>
                </a:ln>
                <a:solidFill>
                  <a:schemeClr val="bg1">
                    <a:lumMod val="50000"/>
                  </a:schemeClr>
                </a:solidFill>
                <a:effectLst/>
                <a:latin typeface="+mn-lt"/>
                <a:cs typeface="Segoe UI" pitchFamily="34" charset="0"/>
              </a:defRPr>
            </a:lvl1pPr>
            <a:lvl2pPr>
              <a:defRPr lang="en-US" sz="1567" dirty="0" smtClean="0"/>
            </a:lvl2pPr>
            <a:lvl3pPr>
              <a:defRPr lang="en-US" sz="1567" dirty="0" smtClean="0"/>
            </a:lvl3pPr>
            <a:lvl4pPr>
              <a:defRPr lang="en-US" sz="1370" dirty="0" smtClean="0"/>
            </a:lvl4pPr>
            <a:lvl5pPr>
              <a:defRPr lang="en-US" sz="1370" dirty="0"/>
            </a:lvl5pPr>
          </a:lstStyle>
          <a:p>
            <a:pPr lvl="0">
              <a:spcBef>
                <a:spcPct val="0"/>
              </a:spcBef>
              <a:buNone/>
            </a:pPr>
            <a:r>
              <a:rPr lang="en-US"/>
              <a:t>Click to edit Master text styles</a:t>
            </a:r>
          </a:p>
        </p:txBody>
      </p:sp>
    </p:spTree>
    <p:extLst>
      <p:ext uri="{BB962C8B-B14F-4D97-AF65-F5344CB8AC3E}">
        <p14:creationId xmlns:p14="http://schemas.microsoft.com/office/powerpoint/2010/main" val="11427909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34"/>
            <a:ext cx="4167887" cy="86180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6" y="0"/>
            <a:ext cx="6848475" cy="6858000"/>
          </a:xfrm>
          <a:prstGeom prst="rect">
            <a:avLst/>
          </a:prstGeom>
        </p:spPr>
      </p:pic>
    </p:spTree>
    <p:extLst>
      <p:ext uri="{BB962C8B-B14F-4D97-AF65-F5344CB8AC3E}">
        <p14:creationId xmlns:p14="http://schemas.microsoft.com/office/powerpoint/2010/main" val="13490294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3" Type="http://schemas.openxmlformats.org/officeDocument/2006/relationships/slideLayout" Target="../slideLayouts/slideLayout292.xml"/><Relationship Id="rId21" Type="http://schemas.openxmlformats.org/officeDocument/2006/relationships/slideLayout" Target="../slideLayouts/slideLayout310.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image" Target="../media/image43.png"/><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0" Type="http://schemas.openxmlformats.org/officeDocument/2006/relationships/slideLayout" Target="../slideLayouts/slideLayout309.xml"/><Relationship Id="rId29" Type="http://schemas.openxmlformats.org/officeDocument/2006/relationships/slideLayout" Target="../slideLayouts/slideLayout318.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theme" Target="../theme/theme10.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10" Type="http://schemas.openxmlformats.org/officeDocument/2006/relationships/slideLayout" Target="../slideLayouts/slideLayout299.xml"/><Relationship Id="rId19" Type="http://schemas.openxmlformats.org/officeDocument/2006/relationships/slideLayout" Target="../slideLayouts/slideLayout308.xml"/><Relationship Id="rId31" Type="http://schemas.openxmlformats.org/officeDocument/2006/relationships/slideLayout" Target="../slideLayouts/slideLayout320.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8" Type="http://schemas.openxmlformats.org/officeDocument/2006/relationships/slideLayout" Target="../slideLayouts/slideLayout297.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323.xml"/><Relationship Id="rId7" Type="http://schemas.openxmlformats.org/officeDocument/2006/relationships/image" Target="../media/image16.emf"/><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theme" Target="../theme/theme11.xml"/><Relationship Id="rId5" Type="http://schemas.openxmlformats.org/officeDocument/2006/relationships/slideLayout" Target="../slideLayouts/slideLayout325.xml"/><Relationship Id="rId4" Type="http://schemas.openxmlformats.org/officeDocument/2006/relationships/slideLayout" Target="../slideLayouts/slideLayout3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18" Type="http://schemas.openxmlformats.org/officeDocument/2006/relationships/image" Target="../media/image56.png"/><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image" Target="../media/image16.emf"/><Relationship Id="rId2" Type="http://schemas.openxmlformats.org/officeDocument/2006/relationships/slideLayout" Target="../slideLayouts/slideLayout327.xml"/><Relationship Id="rId16" Type="http://schemas.openxmlformats.org/officeDocument/2006/relationships/theme" Target="../theme/theme12.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5" Type="http://schemas.openxmlformats.org/officeDocument/2006/relationships/theme" Target="../theme/theme13.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slideLayout" Target="../slideLayouts/slideLayout35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theme" Target="../theme/theme14.xml"/><Relationship Id="rId1" Type="http://schemas.openxmlformats.org/officeDocument/2006/relationships/slideLayout" Target="../slideLayouts/slideLayout3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5" Type="http://schemas.openxmlformats.org/officeDocument/2006/relationships/slideLayout" Target="../slideLayouts/slideLayout360.xml"/><Relationship Id="rId10" Type="http://schemas.openxmlformats.org/officeDocument/2006/relationships/image" Target="../media/image1.emf"/><Relationship Id="rId4" Type="http://schemas.openxmlformats.org/officeDocument/2006/relationships/slideLayout" Target="../slideLayouts/slideLayout359.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6" Type="http://schemas.openxmlformats.org/officeDocument/2006/relationships/theme" Target="../theme/theme16.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slideLayout" Target="../slideLayouts/slideLayout37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slideLayout" Target="../slideLayouts/slideLayout3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18" Type="http://schemas.openxmlformats.org/officeDocument/2006/relationships/slideLayout" Target="../slideLayouts/slideLayout396.xml"/><Relationship Id="rId26" Type="http://schemas.openxmlformats.org/officeDocument/2006/relationships/image" Target="../media/image17.png"/><Relationship Id="rId3" Type="http://schemas.openxmlformats.org/officeDocument/2006/relationships/slideLayout" Target="../slideLayouts/slideLayout381.xml"/><Relationship Id="rId21" Type="http://schemas.openxmlformats.org/officeDocument/2006/relationships/slideLayout" Target="../slideLayouts/slideLayout399.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17" Type="http://schemas.openxmlformats.org/officeDocument/2006/relationships/slideLayout" Target="../slideLayouts/slideLayout395.xml"/><Relationship Id="rId25" Type="http://schemas.openxmlformats.org/officeDocument/2006/relationships/image" Target="../media/image16.emf"/><Relationship Id="rId2" Type="http://schemas.openxmlformats.org/officeDocument/2006/relationships/slideLayout" Target="../slideLayouts/slideLayout380.xml"/><Relationship Id="rId16" Type="http://schemas.openxmlformats.org/officeDocument/2006/relationships/slideLayout" Target="../slideLayouts/slideLayout394.xml"/><Relationship Id="rId20" Type="http://schemas.openxmlformats.org/officeDocument/2006/relationships/slideLayout" Target="../slideLayouts/slideLayout398.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24" Type="http://schemas.openxmlformats.org/officeDocument/2006/relationships/theme" Target="../theme/theme17.xml"/><Relationship Id="rId5" Type="http://schemas.openxmlformats.org/officeDocument/2006/relationships/slideLayout" Target="../slideLayouts/slideLayout383.xml"/><Relationship Id="rId15" Type="http://schemas.openxmlformats.org/officeDocument/2006/relationships/slideLayout" Target="../slideLayouts/slideLayout393.xml"/><Relationship Id="rId23" Type="http://schemas.openxmlformats.org/officeDocument/2006/relationships/slideLayout" Target="../slideLayouts/slideLayout401.xml"/><Relationship Id="rId10" Type="http://schemas.openxmlformats.org/officeDocument/2006/relationships/slideLayout" Target="../slideLayouts/slideLayout388.xml"/><Relationship Id="rId19" Type="http://schemas.openxmlformats.org/officeDocument/2006/relationships/slideLayout" Target="../slideLayouts/slideLayout397.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slideLayout" Target="../slideLayouts/slideLayout392.xml"/><Relationship Id="rId22" Type="http://schemas.openxmlformats.org/officeDocument/2006/relationships/slideLayout" Target="../slideLayouts/slideLayout4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slideLayout" Target="../slideLayouts/slideLayout414.xml"/><Relationship Id="rId18" Type="http://schemas.openxmlformats.org/officeDocument/2006/relationships/slideLayout" Target="../slideLayouts/slideLayout41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17" Type="http://schemas.openxmlformats.org/officeDocument/2006/relationships/slideLayout" Target="../slideLayouts/slideLayout418.xml"/><Relationship Id="rId2" Type="http://schemas.openxmlformats.org/officeDocument/2006/relationships/slideLayout" Target="../slideLayouts/slideLayout403.xml"/><Relationship Id="rId16" Type="http://schemas.openxmlformats.org/officeDocument/2006/relationships/slideLayout" Target="../slideLayouts/slideLayout417.xml"/><Relationship Id="rId20" Type="http://schemas.openxmlformats.org/officeDocument/2006/relationships/theme" Target="../theme/theme18.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5" Type="http://schemas.openxmlformats.org/officeDocument/2006/relationships/slideLayout" Target="../slideLayouts/slideLayout416.xml"/><Relationship Id="rId10" Type="http://schemas.openxmlformats.org/officeDocument/2006/relationships/slideLayout" Target="../slideLayouts/slideLayout411.xml"/><Relationship Id="rId19" Type="http://schemas.openxmlformats.org/officeDocument/2006/relationships/slideLayout" Target="../slideLayouts/slideLayout420.xml"/><Relationship Id="rId4" Type="http://schemas.openxmlformats.org/officeDocument/2006/relationships/slideLayout" Target="../slideLayouts/slideLayout405.xml"/><Relationship Id="rId9" Type="http://schemas.openxmlformats.org/officeDocument/2006/relationships/slideLayout" Target="../slideLayouts/slideLayout410.xml"/><Relationship Id="rId14" Type="http://schemas.openxmlformats.org/officeDocument/2006/relationships/slideLayout" Target="../slideLayouts/slideLayout4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image" Target="../media/image1.emf"/><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theme" Target="../theme/theme2.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image" Target="../media/image1.emf"/><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theme" Target="../theme/theme3.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8"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theme" Target="../theme/theme4.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8" Type="http://schemas.openxmlformats.org/officeDocument/2006/relationships/slideLayout" Target="../slideLayouts/slideLayout106.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image" Target="../media/image1.emf"/><Relationship Id="rId20" Type="http://schemas.openxmlformats.org/officeDocument/2006/relationships/slideLayout" Target="../slideLayouts/slideLayout118.xml"/><Relationship Id="rId41" Type="http://schemas.openxmlformats.org/officeDocument/2006/relationships/slideLayout" Target="../slideLayouts/slideLayout13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9" Type="http://schemas.openxmlformats.org/officeDocument/2006/relationships/slideLayout" Target="../slideLayouts/slideLayout181.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42" Type="http://schemas.openxmlformats.org/officeDocument/2006/relationships/slideLayout" Target="../slideLayouts/slideLayout184.xml"/><Relationship Id="rId47" Type="http://schemas.openxmlformats.org/officeDocument/2006/relationships/image" Target="../media/image1.emf"/><Relationship Id="rId7" Type="http://schemas.openxmlformats.org/officeDocument/2006/relationships/slideLayout" Target="../slideLayouts/slideLayout14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9" Type="http://schemas.openxmlformats.org/officeDocument/2006/relationships/slideLayout" Target="../slideLayouts/slideLayout171.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slideLayout" Target="../slideLayouts/slideLayout173.xml"/><Relationship Id="rId44" Type="http://schemas.openxmlformats.org/officeDocument/2006/relationships/slideLayout" Target="../slideLayouts/slideLayout186.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43" Type="http://schemas.openxmlformats.org/officeDocument/2006/relationships/slideLayout" Target="../slideLayouts/slideLayout185.xml"/><Relationship Id="rId8" Type="http://schemas.openxmlformats.org/officeDocument/2006/relationships/slideLayout" Target="../slideLayouts/slideLayout150.xml"/><Relationship Id="rId3" Type="http://schemas.openxmlformats.org/officeDocument/2006/relationships/slideLayout" Target="../slideLayouts/slideLayout145.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46" Type="http://schemas.openxmlformats.org/officeDocument/2006/relationships/theme" Target="../theme/theme5.xml"/><Relationship Id="rId20" Type="http://schemas.openxmlformats.org/officeDocument/2006/relationships/slideLayout" Target="../slideLayouts/slideLayout162.xml"/><Relationship Id="rId41" Type="http://schemas.openxmlformats.org/officeDocument/2006/relationships/slideLayout" Target="../slideLayouts/slideLayout18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9" Type="http://schemas.openxmlformats.org/officeDocument/2006/relationships/slideLayout" Target="../slideLayouts/slideLayout226.xml"/><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42" Type="http://schemas.openxmlformats.org/officeDocument/2006/relationships/slideLayout" Target="../slideLayouts/slideLayout229.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9" Type="http://schemas.openxmlformats.org/officeDocument/2006/relationships/slideLayout" Target="../slideLayouts/slideLayout216.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37" Type="http://schemas.openxmlformats.org/officeDocument/2006/relationships/slideLayout" Target="../slideLayouts/slideLayout224.xml"/><Relationship Id="rId40" Type="http://schemas.openxmlformats.org/officeDocument/2006/relationships/slideLayout" Target="../slideLayouts/slideLayout227.xml"/><Relationship Id="rId45" Type="http://schemas.openxmlformats.org/officeDocument/2006/relationships/image" Target="../media/image16.emf"/><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36" Type="http://schemas.openxmlformats.org/officeDocument/2006/relationships/slideLayout" Target="../slideLayouts/slideLayout223.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31" Type="http://schemas.openxmlformats.org/officeDocument/2006/relationships/slideLayout" Target="../slideLayouts/slideLayout218.xml"/><Relationship Id="rId44" Type="http://schemas.openxmlformats.org/officeDocument/2006/relationships/theme" Target="../theme/theme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slideLayout" Target="../slideLayouts/slideLayout222.xml"/><Relationship Id="rId43" Type="http://schemas.openxmlformats.org/officeDocument/2006/relationships/slideLayout" Target="../slideLayouts/slideLayout230.xml"/><Relationship Id="rId8" Type="http://schemas.openxmlformats.org/officeDocument/2006/relationships/slideLayout" Target="../slideLayouts/slideLayout195.xml"/><Relationship Id="rId3" Type="http://schemas.openxmlformats.org/officeDocument/2006/relationships/slideLayout" Target="../slideLayouts/slideLayout190.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38" Type="http://schemas.openxmlformats.org/officeDocument/2006/relationships/slideLayout" Target="../slideLayouts/slideLayout225.xml"/><Relationship Id="rId46" Type="http://schemas.openxmlformats.org/officeDocument/2006/relationships/image" Target="../media/image17.png"/><Relationship Id="rId20" Type="http://schemas.openxmlformats.org/officeDocument/2006/relationships/slideLayout" Target="../slideLayouts/slideLayout207.xml"/><Relationship Id="rId41" Type="http://schemas.openxmlformats.org/officeDocument/2006/relationships/slideLayout" Target="../slideLayouts/slideLayout2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26" Type="http://schemas.openxmlformats.org/officeDocument/2006/relationships/slideLayout" Target="../slideLayouts/slideLayout269.xml"/><Relationship Id="rId39" Type="http://schemas.openxmlformats.org/officeDocument/2006/relationships/slideLayout" Target="../slideLayouts/slideLayout282.xml"/><Relationship Id="rId21" Type="http://schemas.openxmlformats.org/officeDocument/2006/relationships/slideLayout" Target="../slideLayouts/slideLayout264.xml"/><Relationship Id="rId34" Type="http://schemas.openxmlformats.org/officeDocument/2006/relationships/slideLayout" Target="../slideLayouts/slideLayout277.xml"/><Relationship Id="rId42" Type="http://schemas.openxmlformats.org/officeDocument/2006/relationships/theme" Target="../theme/theme8.xml"/><Relationship Id="rId7" Type="http://schemas.openxmlformats.org/officeDocument/2006/relationships/slideLayout" Target="../slideLayouts/slideLayout250.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0" Type="http://schemas.openxmlformats.org/officeDocument/2006/relationships/slideLayout" Target="../slideLayouts/slideLayout263.xml"/><Relationship Id="rId29" Type="http://schemas.openxmlformats.org/officeDocument/2006/relationships/slideLayout" Target="../slideLayouts/slideLayout272.xml"/><Relationship Id="rId41" Type="http://schemas.openxmlformats.org/officeDocument/2006/relationships/slideLayout" Target="../slideLayouts/slideLayout284.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24" Type="http://schemas.openxmlformats.org/officeDocument/2006/relationships/slideLayout" Target="../slideLayouts/slideLayout267.xml"/><Relationship Id="rId32" Type="http://schemas.openxmlformats.org/officeDocument/2006/relationships/slideLayout" Target="../slideLayouts/slideLayout275.xml"/><Relationship Id="rId37" Type="http://schemas.openxmlformats.org/officeDocument/2006/relationships/slideLayout" Target="../slideLayouts/slideLayout280.xml"/><Relationship Id="rId40" Type="http://schemas.openxmlformats.org/officeDocument/2006/relationships/slideLayout" Target="../slideLayouts/slideLayout283.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23" Type="http://schemas.openxmlformats.org/officeDocument/2006/relationships/slideLayout" Target="../slideLayouts/slideLayout266.xml"/><Relationship Id="rId28" Type="http://schemas.openxmlformats.org/officeDocument/2006/relationships/slideLayout" Target="../slideLayouts/slideLayout271.xml"/><Relationship Id="rId36" Type="http://schemas.openxmlformats.org/officeDocument/2006/relationships/slideLayout" Target="../slideLayouts/slideLayout279.xml"/><Relationship Id="rId10" Type="http://schemas.openxmlformats.org/officeDocument/2006/relationships/slideLayout" Target="../slideLayouts/slideLayout253.xml"/><Relationship Id="rId19" Type="http://schemas.openxmlformats.org/officeDocument/2006/relationships/slideLayout" Target="../slideLayouts/slideLayout262.xml"/><Relationship Id="rId31" Type="http://schemas.openxmlformats.org/officeDocument/2006/relationships/slideLayout" Target="../slideLayouts/slideLayout274.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 Id="rId22" Type="http://schemas.openxmlformats.org/officeDocument/2006/relationships/slideLayout" Target="../slideLayouts/slideLayout265.xml"/><Relationship Id="rId27" Type="http://schemas.openxmlformats.org/officeDocument/2006/relationships/slideLayout" Target="../slideLayouts/slideLayout270.xml"/><Relationship Id="rId30" Type="http://schemas.openxmlformats.org/officeDocument/2006/relationships/slideLayout" Target="../slideLayouts/slideLayout273.xml"/><Relationship Id="rId35" Type="http://schemas.openxmlformats.org/officeDocument/2006/relationships/slideLayout" Target="../slideLayouts/slideLayout278.xml"/><Relationship Id="rId43" Type="http://schemas.openxmlformats.org/officeDocument/2006/relationships/image" Target="../media/image30.emf"/><Relationship Id="rId8" Type="http://schemas.openxmlformats.org/officeDocument/2006/relationships/slideLayout" Target="../slideLayouts/slideLayout251.xml"/><Relationship Id="rId3" Type="http://schemas.openxmlformats.org/officeDocument/2006/relationships/slideLayout" Target="../slideLayouts/slideLayout246.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5" Type="http://schemas.openxmlformats.org/officeDocument/2006/relationships/slideLayout" Target="../slideLayouts/slideLayout268.xml"/><Relationship Id="rId33" Type="http://schemas.openxmlformats.org/officeDocument/2006/relationships/slideLayout" Target="../slideLayouts/slideLayout276.xml"/><Relationship Id="rId38" Type="http://schemas.openxmlformats.org/officeDocument/2006/relationships/slideLayout" Target="../slideLayouts/slideLayout281.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87.xml"/><Relationship Id="rId7" Type="http://schemas.openxmlformats.org/officeDocument/2006/relationships/image" Target="../media/image16.emf"/><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theme" Target="../theme/theme9.xml"/><Relationship Id="rId5" Type="http://schemas.openxmlformats.org/officeDocument/2006/relationships/slideLayout" Target="../slideLayouts/slideLayout289.xml"/><Relationship Id="rId4" Type="http://schemas.openxmlformats.org/officeDocument/2006/relationships/slideLayout" Target="../slideLayouts/slideLayout2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9"/>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9" cstate="print">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12677049"/>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92405" r:id="rId26"/>
    <p:sldLayoutId id="2147483987" r:id="rId27"/>
    <p:sldLayoutId id="2147483988" r:id="rId28"/>
    <p:sldLayoutId id="2147492473" r:id="rId29"/>
    <p:sldLayoutId id="2147492474" r:id="rId30"/>
    <p:sldLayoutId id="2147483989" r:id="rId31"/>
    <p:sldLayoutId id="2147483990" r:id="rId32"/>
    <p:sldLayoutId id="2147492477" r:id="rId33"/>
    <p:sldLayoutId id="2147483991" r:id="rId34"/>
    <p:sldLayoutId id="2147483992" r:id="rId35"/>
    <p:sldLayoutId id="2147492422" r:id="rId36"/>
    <p:sldLayoutId id="2147492486" r:id="rId37"/>
  </p:sldLayoutIdLst>
  <p:transition>
    <p:fade/>
  </p:transition>
  <p:hf sldNum="0" hdr="0" ftr="0" dt="0"/>
  <p:txStyles>
    <p:titleStyle>
      <a:lvl1pPr algn="l" defTabSz="932563"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rot="5400000">
            <a:off x="9208748" y="2991036"/>
            <a:ext cx="6858623" cy="876557"/>
          </a:xfrm>
          <a:prstGeom prst="rect">
            <a:avLst/>
          </a:prstGeom>
        </p:spPr>
      </p:pic>
    </p:spTree>
    <p:extLst>
      <p:ext uri="{BB962C8B-B14F-4D97-AF65-F5344CB8AC3E}">
        <p14:creationId xmlns:p14="http://schemas.microsoft.com/office/powerpoint/2010/main" val="229300622"/>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 id="2147485064" r:id="rId12"/>
    <p:sldLayoutId id="2147485065" r:id="rId13"/>
    <p:sldLayoutId id="2147485066" r:id="rId14"/>
    <p:sldLayoutId id="2147485067" r:id="rId15"/>
    <p:sldLayoutId id="2147485068" r:id="rId16"/>
    <p:sldLayoutId id="2147485069" r:id="rId17"/>
    <p:sldLayoutId id="2147485070" r:id="rId18"/>
    <p:sldLayoutId id="2147485071" r:id="rId19"/>
    <p:sldLayoutId id="2147485072" r:id="rId20"/>
    <p:sldLayoutId id="2147485073" r:id="rId21"/>
    <p:sldLayoutId id="2147485074" r:id="rId22"/>
    <p:sldLayoutId id="2147485075" r:id="rId23"/>
    <p:sldLayoutId id="2147485076" r:id="rId24"/>
    <p:sldLayoutId id="2147485077" r:id="rId25"/>
    <p:sldLayoutId id="2147485078" r:id="rId26"/>
    <p:sldLayoutId id="2147485079" r:id="rId27"/>
    <p:sldLayoutId id="2147485080" r:id="rId28"/>
    <p:sldLayoutId id="2147485081" r:id="rId29"/>
    <p:sldLayoutId id="2147485082" r:id="rId30"/>
    <p:sldLayoutId id="2147485083" r:id="rId31"/>
  </p:sldLayoutIdLst>
  <p:transition>
    <p:fade/>
  </p:transition>
  <p:txStyles>
    <p:titleStyle>
      <a:lvl1pPr algn="l" defTabSz="913841" rtl="0" eaLnBrk="1" latinLnBrk="0" hangingPunct="1">
        <a:lnSpc>
          <a:spcPct val="90000"/>
        </a:lnSpc>
        <a:spcBef>
          <a:spcPct val="0"/>
        </a:spcBef>
        <a:buNone/>
        <a:defRPr lang="en-US" sz="470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5951" marR="0" indent="-335951" algn="l" defTabSz="913841" rtl="0" eaLnBrk="1" fontAlgn="auto" latinLnBrk="0" hangingPunct="1">
        <a:lnSpc>
          <a:spcPct val="90000"/>
        </a:lnSpc>
        <a:spcBef>
          <a:spcPct val="20000"/>
        </a:spcBef>
        <a:spcAft>
          <a:spcPts val="0"/>
        </a:spcAft>
        <a:buClrTx/>
        <a:buSzPct val="90000"/>
        <a:buFont typeface="Arial" pitchFamily="34" charset="0"/>
        <a:buChar char="•"/>
        <a:tabLst/>
        <a:defRPr sz="3918" kern="1200" spc="0" baseline="0">
          <a:gradFill>
            <a:gsLst>
              <a:gs pos="1250">
                <a:schemeClr val="tx1"/>
              </a:gs>
              <a:gs pos="100000">
                <a:schemeClr val="tx1"/>
              </a:gs>
            </a:gsLst>
            <a:lin ang="5400000" scaled="0"/>
          </a:gradFill>
          <a:latin typeface="+mj-lt"/>
          <a:ea typeface="+mn-ea"/>
          <a:cs typeface="+mn-cs"/>
        </a:defRPr>
      </a:lvl1pPr>
      <a:lvl2pPr marL="572361" marR="0" indent="-236408" algn="l" defTabSz="91384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85"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53"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21"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3841" rtl="0" eaLnBrk="1" latinLnBrk="0" hangingPunct="1">
        <a:defRPr sz="1765" kern="1200">
          <a:solidFill>
            <a:schemeClr val="tx1"/>
          </a:solidFill>
          <a:latin typeface="+mn-lt"/>
          <a:ea typeface="+mn-ea"/>
          <a:cs typeface="+mn-cs"/>
        </a:defRPr>
      </a:lvl1pPr>
      <a:lvl2pPr marL="456919" algn="l" defTabSz="913841" rtl="0" eaLnBrk="1" latinLnBrk="0" hangingPunct="1">
        <a:defRPr sz="1765" kern="1200">
          <a:solidFill>
            <a:schemeClr val="tx1"/>
          </a:solidFill>
          <a:latin typeface="+mn-lt"/>
          <a:ea typeface="+mn-ea"/>
          <a:cs typeface="+mn-cs"/>
        </a:defRPr>
      </a:lvl2pPr>
      <a:lvl3pPr marL="913841" algn="l" defTabSz="913841" rtl="0" eaLnBrk="1" latinLnBrk="0" hangingPunct="1">
        <a:defRPr sz="1765" kern="1200">
          <a:solidFill>
            <a:schemeClr val="tx1"/>
          </a:solidFill>
          <a:latin typeface="+mn-lt"/>
          <a:ea typeface="+mn-ea"/>
          <a:cs typeface="+mn-cs"/>
        </a:defRPr>
      </a:lvl3pPr>
      <a:lvl4pPr marL="1370760" algn="l" defTabSz="913841" rtl="0" eaLnBrk="1" latinLnBrk="0" hangingPunct="1">
        <a:defRPr sz="1765" kern="1200">
          <a:solidFill>
            <a:schemeClr val="tx1"/>
          </a:solidFill>
          <a:latin typeface="+mn-lt"/>
          <a:ea typeface="+mn-ea"/>
          <a:cs typeface="+mn-cs"/>
        </a:defRPr>
      </a:lvl4pPr>
      <a:lvl5pPr marL="1827681" algn="l" defTabSz="913841" rtl="0" eaLnBrk="1" latinLnBrk="0" hangingPunct="1">
        <a:defRPr sz="1765" kern="1200">
          <a:solidFill>
            <a:schemeClr val="tx1"/>
          </a:solidFill>
          <a:latin typeface="+mn-lt"/>
          <a:ea typeface="+mn-ea"/>
          <a:cs typeface="+mn-cs"/>
        </a:defRPr>
      </a:lvl5pPr>
      <a:lvl6pPr marL="2284601" algn="l" defTabSz="913841" rtl="0" eaLnBrk="1" latinLnBrk="0" hangingPunct="1">
        <a:defRPr sz="1765" kern="1200">
          <a:solidFill>
            <a:schemeClr val="tx1"/>
          </a:solidFill>
          <a:latin typeface="+mn-lt"/>
          <a:ea typeface="+mn-ea"/>
          <a:cs typeface="+mn-cs"/>
        </a:defRPr>
      </a:lvl6pPr>
      <a:lvl7pPr marL="2741522" algn="l" defTabSz="913841" rtl="0" eaLnBrk="1" latinLnBrk="0" hangingPunct="1">
        <a:defRPr sz="1765" kern="1200">
          <a:solidFill>
            <a:schemeClr val="tx1"/>
          </a:solidFill>
          <a:latin typeface="+mn-lt"/>
          <a:ea typeface="+mn-ea"/>
          <a:cs typeface="+mn-cs"/>
        </a:defRPr>
      </a:lvl7pPr>
      <a:lvl8pPr marL="3198440" algn="l" defTabSz="913841" rtl="0" eaLnBrk="1" latinLnBrk="0" hangingPunct="1">
        <a:defRPr sz="1765" kern="1200">
          <a:solidFill>
            <a:schemeClr val="tx1"/>
          </a:solidFill>
          <a:latin typeface="+mn-lt"/>
          <a:ea typeface="+mn-ea"/>
          <a:cs typeface="+mn-cs"/>
        </a:defRPr>
      </a:lvl8pPr>
      <a:lvl9pPr marL="3655363" algn="l" defTabSz="913841"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695971031"/>
      </p:ext>
    </p:extLst>
  </p:cSld>
  <p:clrMap bg1="lt1" tx1="dk1" bg2="lt2" tx2="dk2" accent1="accent1" accent2="accent2" accent3="accent3" accent4="accent4" accent5="accent5" accent6="accent6" hlink="hlink" folHlink="folHlink"/>
  <p:sldLayoutIdLst>
    <p:sldLayoutId id="2147492446" r:id="rId1"/>
    <p:sldLayoutId id="2147492447" r:id="rId2"/>
    <p:sldLayoutId id="2147492448" r:id="rId3"/>
    <p:sldLayoutId id="2147492449" r:id="rId4"/>
    <p:sldLayoutId id="2147485050" r:id="rId5"/>
  </p:sldLayoutIdLst>
  <p:transition>
    <p:fade/>
  </p:transition>
  <p:hf sldNum="0" hdr="0" ftr="0" dt="0"/>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93046"/>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9320359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887" r:id="rId3"/>
    <p:sldLayoutId id="2147483889" r:id="rId4"/>
    <p:sldLayoutId id="2147483888" r:id="rId5"/>
    <p:sldLayoutId id="2147483706" r:id="rId6"/>
    <p:sldLayoutId id="2147483708" r:id="rId7"/>
    <p:sldLayoutId id="2147483709" r:id="rId8"/>
    <p:sldLayoutId id="2147483710" r:id="rId9"/>
    <p:sldLayoutId id="2147483711" r:id="rId10"/>
    <p:sldLayoutId id="2147483712" r:id="rId11"/>
    <p:sldLayoutId id="2147483713" r:id="rId12"/>
    <p:sldLayoutId id="2147483891" r:id="rId13"/>
    <p:sldLayoutId id="2147492421" r:id="rId14"/>
    <p:sldLayoutId id="2147483893" r:id="rId15"/>
  </p:sldLayoutIdLst>
  <p:transition>
    <p:fade/>
  </p:transition>
  <p:txStyles>
    <p:titleStyle>
      <a:lvl1pPr algn="l" defTabSz="914367" rtl="0" eaLnBrk="1" latinLnBrk="0" hangingPunct="1">
        <a:lnSpc>
          <a:spcPct val="90000"/>
        </a:lnSpc>
        <a:spcBef>
          <a:spcPct val="0"/>
        </a:spcBef>
        <a:buNone/>
        <a:defRPr lang="en-US" sz="3200"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44" userDrawn="1">
          <p15:clr>
            <a:srgbClr val="C35EA4"/>
          </p15:clr>
        </p15:guide>
        <p15:guide id="4" pos="1488" userDrawn="1">
          <p15:clr>
            <a:srgbClr val="C35EA4"/>
          </p15:clr>
        </p15:guide>
        <p15:guide id="5" pos="2544" userDrawn="1">
          <p15:clr>
            <a:srgbClr val="C35EA4"/>
          </p15:clr>
        </p15:guide>
        <p15:guide id="6" pos="2688" userDrawn="1">
          <p15:clr>
            <a:srgbClr val="C35EA4"/>
          </p15:clr>
        </p15:guide>
        <p15:guide id="7" pos="3768" userDrawn="1">
          <p15:clr>
            <a:srgbClr val="C35EA4"/>
          </p15:clr>
        </p15:guide>
        <p15:guide id="8" pos="3912" userDrawn="1">
          <p15:clr>
            <a:srgbClr val="C35EA4"/>
          </p15:clr>
        </p15:guide>
        <p15:guide id="9" pos="4992" userDrawn="1">
          <p15:clr>
            <a:srgbClr val="C35EA4"/>
          </p15:clr>
        </p15:guide>
        <p15:guide id="10" pos="5136" userDrawn="1">
          <p15:clr>
            <a:srgbClr val="C35EA4"/>
          </p15:clr>
        </p15:guide>
        <p15:guide id="11" pos="6192" userDrawn="1">
          <p15:clr>
            <a:srgbClr val="C35EA4"/>
          </p15:clr>
        </p15:guide>
        <p15:guide id="12" pos="6336" userDrawn="1">
          <p15:clr>
            <a:srgbClr val="C35EA4"/>
          </p15:clr>
        </p15:guide>
        <p15:guide id="16" pos="274">
          <p15:clr>
            <a:srgbClr val="F26B43"/>
          </p15:clr>
        </p15:guide>
        <p15:guide id="17" pos="7404">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2" userDrawn="1">
          <p15:clr>
            <a:srgbClr val="5ACBF0"/>
          </p15:clr>
        </p15:guide>
        <p15:guide id="22" orient="horz" pos="2127">
          <p15:clr>
            <a:srgbClr val="5ACBF0"/>
          </p15:clr>
        </p15:guide>
        <p15:guide id="23" orient="horz" pos="2275">
          <p15:clr>
            <a:srgbClr val="5ACBF0"/>
          </p15:clr>
        </p15:guide>
        <p15:guide id="25" orient="horz" pos="275">
          <p15:clr>
            <a:srgbClr val="F26B43"/>
          </p15:clr>
        </p15:guide>
        <p15:guide id="26" orient="horz" pos="4045">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93046"/>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03591"/>
      </p:ext>
    </p:extLst>
  </p:cSld>
  <p:clrMap bg1="lt1" tx1="dk1" bg2="lt2" tx2="dk2" accent1="accent1" accent2="accent2" accent3="accent3" accent4="accent4" accent5="accent5" accent6="accent6" hlink="hlink" folHlink="folHlink"/>
  <p:sldLayoutIdLst>
    <p:sldLayoutId id="2147492408" r:id="rId1"/>
    <p:sldLayoutId id="2147492409" r:id="rId2"/>
    <p:sldLayoutId id="2147492410" r:id="rId3"/>
    <p:sldLayoutId id="2147492411" r:id="rId4"/>
    <p:sldLayoutId id="2147492412" r:id="rId5"/>
    <p:sldLayoutId id="2147492413" r:id="rId6"/>
    <p:sldLayoutId id="2147492414" r:id="rId7"/>
    <p:sldLayoutId id="2147492415" r:id="rId8"/>
    <p:sldLayoutId id="2147492416" r:id="rId9"/>
    <p:sldLayoutId id="2147492417" r:id="rId10"/>
    <p:sldLayoutId id="2147492418" r:id="rId11"/>
    <p:sldLayoutId id="2147492419" r:id="rId12"/>
    <p:sldLayoutId id="2147492420" r:id="rId13"/>
    <p:sldLayoutId id="2147483892" r:id="rId14"/>
  </p:sldLayoutIdLst>
  <p:transition>
    <p:fade/>
  </p:transition>
  <p:txStyles>
    <p:titleStyle>
      <a:lvl1pPr algn="l" defTabSz="914367" rtl="0" eaLnBrk="1" latinLnBrk="0" hangingPunct="1">
        <a:lnSpc>
          <a:spcPct val="90000"/>
        </a:lnSpc>
        <a:spcBef>
          <a:spcPct val="0"/>
        </a:spcBef>
        <a:buNone/>
        <a:defRPr lang="en-US" sz="3200"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44" userDrawn="1">
          <p15:clr>
            <a:srgbClr val="C35EA4"/>
          </p15:clr>
        </p15:guide>
        <p15:guide id="4" pos="1488" userDrawn="1">
          <p15:clr>
            <a:srgbClr val="C35EA4"/>
          </p15:clr>
        </p15:guide>
        <p15:guide id="5" pos="2544" userDrawn="1">
          <p15:clr>
            <a:srgbClr val="C35EA4"/>
          </p15:clr>
        </p15:guide>
        <p15:guide id="6" pos="2688" userDrawn="1">
          <p15:clr>
            <a:srgbClr val="C35EA4"/>
          </p15:clr>
        </p15:guide>
        <p15:guide id="7" pos="3768" userDrawn="1">
          <p15:clr>
            <a:srgbClr val="C35EA4"/>
          </p15:clr>
        </p15:guide>
        <p15:guide id="8" pos="3912" userDrawn="1">
          <p15:clr>
            <a:srgbClr val="C35EA4"/>
          </p15:clr>
        </p15:guide>
        <p15:guide id="9" pos="4992" userDrawn="1">
          <p15:clr>
            <a:srgbClr val="C35EA4"/>
          </p15:clr>
        </p15:guide>
        <p15:guide id="10" pos="5136" userDrawn="1">
          <p15:clr>
            <a:srgbClr val="C35EA4"/>
          </p15:clr>
        </p15:guide>
        <p15:guide id="11" pos="6192" userDrawn="1">
          <p15:clr>
            <a:srgbClr val="C35EA4"/>
          </p15:clr>
        </p15:guide>
        <p15:guide id="12" pos="6336" userDrawn="1">
          <p15:clr>
            <a:srgbClr val="C35EA4"/>
          </p15:clr>
        </p15:guide>
        <p15:guide id="16" pos="274">
          <p15:clr>
            <a:srgbClr val="F26B43"/>
          </p15:clr>
        </p15:guide>
        <p15:guide id="17" pos="7404">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2" userDrawn="1">
          <p15:clr>
            <a:srgbClr val="5ACBF0"/>
          </p15:clr>
        </p15:guide>
        <p15:guide id="22" orient="horz" pos="2127">
          <p15:clr>
            <a:srgbClr val="5ACBF0"/>
          </p15:clr>
        </p15:guide>
        <p15:guide id="23" orient="horz" pos="2275">
          <p15:clr>
            <a:srgbClr val="5ACBF0"/>
          </p15:clr>
        </p15:guide>
        <p15:guide id="25" orient="horz" pos="275">
          <p15:clr>
            <a:srgbClr val="F26B43"/>
          </p15:clr>
        </p15:guide>
        <p15:guide id="26" orient="horz" pos="4045">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65091"/>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4487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
          <a:srcRect l="762"/>
          <a:stretch/>
        </p:blipFill>
        <p:spPr>
          <a:xfrm rot="5400000">
            <a:off x="9509761" y="2843774"/>
            <a:ext cx="6858000" cy="1170455"/>
          </a:xfrm>
          <a:prstGeom prst="rect">
            <a:avLst/>
          </a:prstGeom>
        </p:spPr>
      </p:pic>
    </p:spTree>
    <p:extLst>
      <p:ext uri="{BB962C8B-B14F-4D97-AF65-F5344CB8AC3E}">
        <p14:creationId xmlns:p14="http://schemas.microsoft.com/office/powerpoint/2010/main" val="1712563226"/>
      </p:ext>
    </p:extLst>
  </p:cSld>
  <p:clrMap bg1="lt1" tx1="dk1" bg2="lt2" tx2="dk2" accent1="accent1" accent2="accent2" accent3="accent3" accent4="accent4" accent5="accent5" accent6="accent6" hlink="hlink" folHlink="folHlink"/>
  <p:sldLayoutIdLst>
    <p:sldLayoutId id="2147485018" r:id="rId1"/>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1" userDrawn="1">
          <p15:clr>
            <a:srgbClr val="C35EA4"/>
          </p15:clr>
        </p15:guide>
        <p15:guide id="17" pos="7169" userDrawn="1">
          <p15:clr>
            <a:srgbClr val="C35EA4"/>
          </p15:clr>
        </p15:guide>
        <p15:guide id="25" orient="horz" pos="362" userDrawn="1">
          <p15:clr>
            <a:srgbClr val="C35EA4"/>
          </p15:clr>
        </p15:guide>
        <p15:guide id="26" orient="horz" pos="3872" userDrawn="1">
          <p15:clr>
            <a:srgbClr val="C35EA4"/>
          </p15:clr>
        </p15:guide>
        <p15:guide id="27" orient="horz" pos="180" userDrawn="1">
          <p15:clr>
            <a:srgbClr val="A4A3A4"/>
          </p15:clr>
        </p15:guide>
        <p15:guide id="28" pos="181" userDrawn="1">
          <p15:clr>
            <a:srgbClr val="A4A3A4"/>
          </p15:clr>
        </p15:guide>
        <p15:guide id="29" orient="horz" pos="4054" userDrawn="1">
          <p15:clr>
            <a:srgbClr val="A4A3A4"/>
          </p15:clr>
        </p15:guide>
        <p15:guide id="30" pos="7348" userDrawn="1">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9"/>
            <a:ext cx="11018520" cy="43947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29343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57705304"/>
      </p:ext>
    </p:extLst>
  </p:cSld>
  <p:clrMap bg1="lt1" tx1="dk1" bg2="lt2" tx2="dk2" accent1="accent1" accent2="accent2" accent3="accent3" accent4="accent4" accent5="accent5" accent6="accent6" hlink="hlink" folHlink="folHlink"/>
  <p:sldLayoutIdLst>
    <p:sldLayoutId id="2147485982" r:id="rId1"/>
    <p:sldLayoutId id="2147485983" r:id="rId2"/>
    <p:sldLayoutId id="2147492427" r:id="rId3"/>
    <p:sldLayoutId id="2147492428" r:id="rId4"/>
    <p:sldLayoutId id="2147492429" r:id="rId5"/>
    <p:sldLayoutId id="2147492430" r:id="rId6"/>
    <p:sldLayoutId id="2147492431" r:id="rId7"/>
    <p:sldLayoutId id="2147492432" r:id="rId8"/>
  </p:sldLayoutIdLst>
  <p:transition>
    <p:fade/>
  </p:transition>
  <p:hf sldNum="0" hdr="0" ftr="0" dt="0"/>
  <p:txStyles>
    <p:titleStyle>
      <a:lvl1pPr algn="l" defTabSz="951304" rtl="0" eaLnBrk="1" latinLnBrk="0" hangingPunct="1">
        <a:lnSpc>
          <a:spcPct val="100000"/>
        </a:lnSpc>
        <a:spcBef>
          <a:spcPct val="0"/>
        </a:spcBef>
        <a:buNone/>
        <a:defRPr lang="en-US" sz="2856" b="0" kern="1200" cap="none" spc="-51" baseline="0" dirty="0" smtClean="0">
          <a:ln w="3175">
            <a:noFill/>
          </a:ln>
          <a:solidFill>
            <a:srgbClr val="000000"/>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rgbClr val="000000"/>
          </a:solidFill>
          <a:latin typeface="Segoe UI Semilight" panose="020B0402040204020203" pitchFamily="34" charset="0"/>
          <a:ea typeface="+mn-ea"/>
          <a:cs typeface="Segoe UI Semilight" panose="020B04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rgbClr val="000000"/>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rgbClr val="000000"/>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24" kern="1200" spc="0" baseline="0">
          <a:solidFill>
            <a:srgbClr val="000000"/>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rgbClr val="000000"/>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1" userDrawn="1">
          <p15:clr>
            <a:srgbClr val="C35EA4"/>
          </p15:clr>
        </p15:guide>
        <p15:guide id="17" pos="7169" userDrawn="1">
          <p15:clr>
            <a:srgbClr val="C35EA4"/>
          </p15:clr>
        </p15:guide>
        <p15:guide id="25" orient="horz" pos="362" userDrawn="1">
          <p15:clr>
            <a:srgbClr val="C35EA4"/>
          </p15:clr>
        </p15:guide>
        <p15:guide id="26" orient="horz" pos="3872" userDrawn="1">
          <p15:clr>
            <a:srgbClr val="C35EA4"/>
          </p15:clr>
        </p15:guide>
        <p15:guide id="27" orient="horz" pos="180" userDrawn="1">
          <p15:clr>
            <a:srgbClr val="A4A3A4"/>
          </p15:clr>
        </p15:guide>
        <p15:guide id="28" pos="181" userDrawn="1">
          <p15:clr>
            <a:srgbClr val="A4A3A4"/>
          </p15:clr>
        </p15:guide>
        <p15:guide id="29" orient="horz" pos="4054" userDrawn="1">
          <p15:clr>
            <a:srgbClr val="A4A3A4"/>
          </p15:clr>
        </p15:guide>
        <p15:guide id="30" pos="7348" userDrawn="1">
          <p15:clr>
            <a:srgbClr val="A4A3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79FFD8-8693-445D-9731-D6E4F1B0B0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E"/>
          </a:p>
        </p:txBody>
      </p:sp>
      <p:sp>
        <p:nvSpPr>
          <p:cNvPr id="3" name="Text Placeholder 2">
            <a:extLst>
              <a:ext uri="{FF2B5EF4-FFF2-40B4-BE49-F238E27FC236}">
                <a16:creationId xmlns:a16="http://schemas.microsoft.com/office/drawing/2014/main" id="{B886749D-45DD-4022-BA01-87EC9F8DC1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ECBED296-5BF5-4C65-AB81-63EB2272FA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0B805-F53C-4F76-B1EA-C8E1911ACCD0}" type="datetimeFigureOut">
              <a:rPr lang="en-SE" smtClean="0"/>
              <a:t>10/15/2020</a:t>
            </a:fld>
            <a:endParaRPr lang="en-SE"/>
          </a:p>
        </p:txBody>
      </p:sp>
      <p:sp>
        <p:nvSpPr>
          <p:cNvPr id="5" name="Footer Placeholder 4">
            <a:extLst>
              <a:ext uri="{FF2B5EF4-FFF2-40B4-BE49-F238E27FC236}">
                <a16:creationId xmlns:a16="http://schemas.microsoft.com/office/drawing/2014/main" id="{9F5057DC-9CEF-429E-9BB9-D295F7C8A9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BD6D527E-6DCC-453B-9886-64DD14A0FA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6986B-0C9C-47F4-9FBD-E118B85B080F}" type="slidenum">
              <a:rPr lang="en-SE" smtClean="0"/>
              <a:t>‹#›</a:t>
            </a:fld>
            <a:endParaRPr lang="en-SE"/>
          </a:p>
        </p:txBody>
      </p:sp>
    </p:spTree>
    <p:extLst>
      <p:ext uri="{BB962C8B-B14F-4D97-AF65-F5344CB8AC3E}">
        <p14:creationId xmlns:p14="http://schemas.microsoft.com/office/powerpoint/2010/main" val="1109140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95" r:id="rId12"/>
    <p:sldLayoutId id="2147483896" r:id="rId13"/>
    <p:sldLayoutId id="2147483897" r:id="rId14"/>
    <p:sldLayoutId id="21474838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5767044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2" r:id="rId21"/>
    <p:sldLayoutId id="2147483894" r:id="rId22"/>
    <p:sldLayoutId id="2147483953" r:id="rId23"/>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5" y="435825"/>
            <a:ext cx="11336038"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6"/>
            <a:ext cx="11336038" cy="2472472"/>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044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txStyles>
    <p:titleStyle>
      <a:lvl1pPr algn="l" defTabSz="914554" rtl="0" eaLnBrk="1" latinLnBrk="0" hangingPunct="1">
        <a:lnSpc>
          <a:spcPct val="90000"/>
        </a:lnSpc>
        <a:spcBef>
          <a:spcPct val="0"/>
        </a:spcBef>
        <a:buNone/>
        <a:defRPr lang="en-US" sz="3200"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4142" marR="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48285" marR="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72427" marR="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569" marR="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15022"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2299"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576"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854"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554" rtl="0" eaLnBrk="1" latinLnBrk="0" hangingPunct="1">
        <a:defRPr sz="1765" kern="1200">
          <a:solidFill>
            <a:schemeClr val="tx1"/>
          </a:solidFill>
          <a:latin typeface="+mn-lt"/>
          <a:ea typeface="+mn-ea"/>
          <a:cs typeface="+mn-cs"/>
        </a:defRPr>
      </a:lvl1pPr>
      <a:lvl2pPr marL="457277" algn="l" defTabSz="914554" rtl="0" eaLnBrk="1" latinLnBrk="0" hangingPunct="1">
        <a:defRPr sz="1765" kern="1200">
          <a:solidFill>
            <a:schemeClr val="tx1"/>
          </a:solidFill>
          <a:latin typeface="+mn-lt"/>
          <a:ea typeface="+mn-ea"/>
          <a:cs typeface="+mn-cs"/>
        </a:defRPr>
      </a:lvl2pPr>
      <a:lvl3pPr marL="914554" algn="l" defTabSz="914554" rtl="0" eaLnBrk="1" latinLnBrk="0" hangingPunct="1">
        <a:defRPr sz="1765" kern="1200">
          <a:solidFill>
            <a:schemeClr val="tx1"/>
          </a:solidFill>
          <a:latin typeface="+mn-lt"/>
          <a:ea typeface="+mn-ea"/>
          <a:cs typeface="+mn-cs"/>
        </a:defRPr>
      </a:lvl3pPr>
      <a:lvl4pPr marL="1371830" algn="l" defTabSz="914554" rtl="0" eaLnBrk="1" latinLnBrk="0" hangingPunct="1">
        <a:defRPr sz="1765" kern="1200">
          <a:solidFill>
            <a:schemeClr val="tx1"/>
          </a:solidFill>
          <a:latin typeface="+mn-lt"/>
          <a:ea typeface="+mn-ea"/>
          <a:cs typeface="+mn-cs"/>
        </a:defRPr>
      </a:lvl4pPr>
      <a:lvl5pPr marL="1829107" algn="l" defTabSz="914554" rtl="0" eaLnBrk="1" latinLnBrk="0" hangingPunct="1">
        <a:defRPr sz="1765" kern="1200">
          <a:solidFill>
            <a:schemeClr val="tx1"/>
          </a:solidFill>
          <a:latin typeface="+mn-lt"/>
          <a:ea typeface="+mn-ea"/>
          <a:cs typeface="+mn-cs"/>
        </a:defRPr>
      </a:lvl5pPr>
      <a:lvl6pPr marL="2286385" algn="l" defTabSz="914554" rtl="0" eaLnBrk="1" latinLnBrk="0" hangingPunct="1">
        <a:defRPr sz="1765" kern="1200">
          <a:solidFill>
            <a:schemeClr val="tx1"/>
          </a:solidFill>
          <a:latin typeface="+mn-lt"/>
          <a:ea typeface="+mn-ea"/>
          <a:cs typeface="+mn-cs"/>
        </a:defRPr>
      </a:lvl6pPr>
      <a:lvl7pPr marL="2743661" algn="l" defTabSz="914554" rtl="0" eaLnBrk="1" latinLnBrk="0" hangingPunct="1">
        <a:defRPr sz="1765" kern="1200">
          <a:solidFill>
            <a:schemeClr val="tx1"/>
          </a:solidFill>
          <a:latin typeface="+mn-lt"/>
          <a:ea typeface="+mn-ea"/>
          <a:cs typeface="+mn-cs"/>
        </a:defRPr>
      </a:lvl7pPr>
      <a:lvl8pPr marL="3200937" algn="l" defTabSz="914554" rtl="0" eaLnBrk="1" latinLnBrk="0" hangingPunct="1">
        <a:defRPr sz="1765" kern="1200">
          <a:solidFill>
            <a:schemeClr val="tx1"/>
          </a:solidFill>
          <a:latin typeface="+mn-lt"/>
          <a:ea typeface="+mn-ea"/>
          <a:cs typeface="+mn-cs"/>
        </a:defRPr>
      </a:lvl8pPr>
      <a:lvl9pPr marL="3658215" algn="l" defTabSz="914554"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44">
          <p15:clr>
            <a:srgbClr val="C35EA4"/>
          </p15:clr>
        </p15:guide>
        <p15:guide id="4" pos="1488">
          <p15:clr>
            <a:srgbClr val="C35EA4"/>
          </p15:clr>
        </p15:guide>
        <p15:guide id="5" pos="2544">
          <p15:clr>
            <a:srgbClr val="C35EA4"/>
          </p15:clr>
        </p15:guide>
        <p15:guide id="6" pos="2688">
          <p15:clr>
            <a:srgbClr val="C35EA4"/>
          </p15:clr>
        </p15:guide>
        <p15:guide id="7" pos="3768">
          <p15:clr>
            <a:srgbClr val="C35EA4"/>
          </p15:clr>
        </p15:guide>
        <p15:guide id="8" pos="3912">
          <p15:clr>
            <a:srgbClr val="C35EA4"/>
          </p15:clr>
        </p15:guide>
        <p15:guide id="9" pos="4992">
          <p15:clr>
            <a:srgbClr val="C35EA4"/>
          </p15:clr>
        </p15:guide>
        <p15:guide id="10" pos="5136">
          <p15:clr>
            <a:srgbClr val="C35EA4"/>
          </p15:clr>
        </p15:guide>
        <p15:guide id="11" pos="6192">
          <p15:clr>
            <a:srgbClr val="C35EA4"/>
          </p15:clr>
        </p15:guide>
        <p15:guide id="12" pos="6336">
          <p15:clr>
            <a:srgbClr val="C35EA4"/>
          </p15:clr>
        </p15:guide>
        <p15:guide id="16" pos="264">
          <p15:clr>
            <a:srgbClr val="F26B43"/>
          </p15:clr>
        </p15:guide>
        <p15:guide id="17" pos="7416">
          <p15:clr>
            <a:srgbClr val="F26B43"/>
          </p15:clr>
        </p15:guide>
        <p15:guide id="18" orient="horz" pos="773">
          <p15:clr>
            <a:srgbClr val="5ACBF0"/>
          </p15:clr>
        </p15:guide>
        <p15:guide id="19" orient="horz" pos="1399">
          <p15:clr>
            <a:srgbClr val="5ACBF0"/>
          </p15:clr>
        </p15:guide>
        <p15:guide id="20" orient="horz" pos="624">
          <p15:clr>
            <a:srgbClr val="5ACBF0"/>
          </p15:clr>
        </p15:guide>
        <p15:guide id="21" orient="horz" pos="1545">
          <p15:clr>
            <a:srgbClr val="5ACBF0"/>
          </p15:clr>
        </p15:guide>
        <p15:guide id="22" orient="horz" pos="2169">
          <p15:clr>
            <a:srgbClr val="5ACBF0"/>
          </p15:clr>
        </p15:guide>
        <p15:guide id="23" orient="horz" pos="2320">
          <p15:clr>
            <a:srgbClr val="5ACBF0"/>
          </p15:clr>
        </p15:guide>
        <p15:guide id="25" orient="horz" pos="264">
          <p15:clr>
            <a:srgbClr val="F26B43"/>
          </p15:clr>
        </p15:guide>
        <p15:guide id="26" orient="horz" pos="4056">
          <p15:clr>
            <a:srgbClr val="F26B43"/>
          </p15:clr>
        </p15:guide>
        <p15:guide id="27" orient="horz" pos="2947">
          <p15:clr>
            <a:srgbClr val="5ACBF0"/>
          </p15:clr>
        </p15:guide>
        <p15:guide id="28" orient="horz" pos="3092">
          <p15:clr>
            <a:srgbClr val="5ACBF0"/>
          </p15:clr>
        </p15:guide>
        <p15:guide id="29" orient="horz" pos="3721">
          <p15:clr>
            <a:srgbClr val="5ACBF0"/>
          </p15:clr>
        </p15:guide>
        <p15:guide id="30" orient="horz" pos="3867">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9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5"/>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rot="5400000">
            <a:off x="9288990"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2"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3170989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92385" r:id="rId9"/>
    <p:sldLayoutId id="2147483707" r:id="rId10"/>
    <p:sldLayoutId id="2147492386" r:id="rId11"/>
    <p:sldLayoutId id="2147484003" r:id="rId12"/>
    <p:sldLayoutId id="2147492388" r:id="rId13"/>
    <p:sldLayoutId id="2147492389" r:id="rId14"/>
    <p:sldLayoutId id="2147484004" r:id="rId15"/>
    <p:sldLayoutId id="2147492391"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Lst>
  <p:transition>
    <p:fade/>
  </p:transition>
  <p:hf sldNum="0" hdr="0" ftr="0" dt="0"/>
  <p:txStyles>
    <p:titleStyle>
      <a:lvl1pPr algn="l" defTabSz="932384"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Segoe UI Semilight" panose="020B0402040204020203" pitchFamily="34" charset="0"/>
          <a:ea typeface="+mn-ea"/>
          <a:cs typeface="Segoe UI Semilight" panose="020B04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2"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5"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6"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9"/>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6242001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Lst>
  <p:transition>
    <p:fade/>
  </p:transition>
  <p:hf sldNum="0" hdr="0" ftr="0" dt="0"/>
  <p:txStyles>
    <p:titleStyle>
      <a:lvl1pPr algn="l" defTabSz="932563"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9"/>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6" cstate="print">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868309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2" r:id="rId41"/>
    <p:sldLayoutId id="2147483803" r:id="rId42"/>
    <p:sldLayoutId id="2147483804" r:id="rId43"/>
    <p:sldLayoutId id="2147483805" r:id="rId44"/>
  </p:sldLayoutIdLst>
  <p:transition>
    <p:fade/>
  </p:transition>
  <p:hf sldNum="0" hdr="0" ftr="0" dt="0"/>
  <p:txStyles>
    <p:titleStyle>
      <a:lvl1pPr algn="l" defTabSz="932563"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816" y="510989"/>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8095043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 id="2147483845" r:id="rId39"/>
    <p:sldLayoutId id="2147483846" r:id="rId40"/>
    <p:sldLayoutId id="2147483847" r:id="rId41"/>
    <p:sldLayoutId id="2147483848" r:id="rId42"/>
    <p:sldLayoutId id="2147483849" r:id="rId43"/>
    <p:sldLayoutId id="2147483850" r:id="rId44"/>
    <p:sldLayoutId id="2147483851" r:id="rId45"/>
  </p:sldLayoutIdLst>
  <p:transition>
    <p:fade/>
  </p:transition>
  <p:txStyles>
    <p:titleStyle>
      <a:lvl1pPr algn="l" defTabSz="932563"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46"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511626592"/>
      </p:ext>
    </p:extLst>
  </p:cSld>
  <p:clrMap bg1="lt1" tx1="dk1" bg2="lt2" tx2="dk2" accent1="accent1" accent2="accent2" accent3="accent3" accent4="accent4" accent5="accent5" accent6="accent6" hlink="hlink" folHlink="folHlink"/>
  <p:sldLayoutIdLst>
    <p:sldLayoutId id="2147492378" r:id="rId1"/>
    <p:sldLayoutId id="2147492379" r:id="rId2"/>
    <p:sldLayoutId id="2147492380" r:id="rId3"/>
    <p:sldLayoutId id="2147492381" r:id="rId4"/>
    <p:sldLayoutId id="2147492372" r:id="rId5"/>
    <p:sldLayoutId id="2147492374" r:id="rId6"/>
    <p:sldLayoutId id="2147492373" r:id="rId7"/>
    <p:sldLayoutId id="2147492453" r:id="rId8"/>
    <p:sldLayoutId id="2147492454" r:id="rId9"/>
    <p:sldLayoutId id="2147492455" r:id="rId10"/>
    <p:sldLayoutId id="2147492456" r:id="rId11"/>
    <p:sldLayoutId id="2147492457" r:id="rId12"/>
    <p:sldLayoutId id="2147492375" r:id="rId13"/>
    <p:sldLayoutId id="2147492459" r:id="rId14"/>
    <p:sldLayoutId id="2147492460" r:id="rId15"/>
    <p:sldLayoutId id="2147492461" r:id="rId16"/>
    <p:sldLayoutId id="2147492462" r:id="rId17"/>
    <p:sldLayoutId id="2147492463" r:id="rId18"/>
    <p:sldLayoutId id="2147492464" r:id="rId19"/>
    <p:sldLayoutId id="2147492465" r:id="rId20"/>
    <p:sldLayoutId id="2147492466" r:id="rId21"/>
    <p:sldLayoutId id="2147492467" r:id="rId22"/>
    <p:sldLayoutId id="2147492331" r:id="rId23"/>
    <p:sldLayoutId id="2147492468" r:id="rId24"/>
    <p:sldLayoutId id="2147492404" r:id="rId25"/>
    <p:sldLayoutId id="2147492406" r:id="rId26"/>
    <p:sldLayoutId id="2147492472" r:id="rId27"/>
    <p:sldLayoutId id="2147492475" r:id="rId28"/>
    <p:sldLayoutId id="2147492476" r:id="rId29"/>
    <p:sldLayoutId id="2147492478" r:id="rId30"/>
    <p:sldLayoutId id="2147492426" r:id="rId31"/>
    <p:sldLayoutId id="2147492480" r:id="rId32"/>
    <p:sldLayoutId id="2147492481" r:id="rId33"/>
    <p:sldLayoutId id="2147492482" r:id="rId34"/>
    <p:sldLayoutId id="2147492483" r:id="rId35"/>
    <p:sldLayoutId id="2147492484" r:id="rId36"/>
    <p:sldLayoutId id="2147483701" r:id="rId37"/>
    <p:sldLayoutId id="2147492485" r:id="rId38"/>
    <p:sldLayoutId id="2147492382" r:id="rId39"/>
    <p:sldLayoutId id="2147492383" r:id="rId40"/>
    <p:sldLayoutId id="2147492384" r:id="rId41"/>
    <p:sldLayoutId id="2147492387" r:id="rId42"/>
    <p:sldLayoutId id="2147492390" r:id="rId43"/>
  </p:sldLayoutIdLst>
  <p:transition>
    <p:fade/>
  </p:transition>
  <p:hf sldNum="0" hdr="0" ftr="0" dt="0"/>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6A8410-CB74-40FA-ADF5-C45FF1375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E5CAFE-7529-4DAD-BA40-E72C2C581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D630F-3A2C-4765-8CA4-C292F5A10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D4220-8868-44AF-943B-72AE861A80DA}" type="datetimeFigureOut">
              <a:rPr lang="en-US" smtClean="0"/>
              <a:t>10/15/2020</a:t>
            </a:fld>
            <a:endParaRPr lang="en-US"/>
          </a:p>
        </p:txBody>
      </p:sp>
      <p:sp>
        <p:nvSpPr>
          <p:cNvPr id="5" name="Footer Placeholder 4">
            <a:extLst>
              <a:ext uri="{FF2B5EF4-FFF2-40B4-BE49-F238E27FC236}">
                <a16:creationId xmlns:a16="http://schemas.microsoft.com/office/drawing/2014/main" id="{401525F7-F1F1-4045-88AE-123CEC41FD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4F0C07-50F8-4780-BDA3-E980C922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231CE-EB82-42EE-BE1D-1EE094A1410A}" type="slidenum">
              <a:rPr lang="en-US" smtClean="0"/>
              <a:t>‹#›</a:t>
            </a:fld>
            <a:endParaRPr lang="en-US"/>
          </a:p>
        </p:txBody>
      </p:sp>
    </p:spTree>
    <p:extLst>
      <p:ext uri="{BB962C8B-B14F-4D97-AF65-F5344CB8AC3E}">
        <p14:creationId xmlns:p14="http://schemas.microsoft.com/office/powerpoint/2010/main" val="1185302620"/>
      </p:ext>
    </p:extLst>
  </p:cSld>
  <p:clrMap bg1="lt1" tx1="dk1" bg2="lt2" tx2="dk2" accent1="accent1" accent2="accent2" accent3="accent3" accent4="accent4" accent5="accent5" accent6="accent6" hlink="hlink" folHlink="folHlink"/>
  <p:sldLayoutIdLst>
    <p:sldLayoutId id="2147492393" r:id="rId1"/>
    <p:sldLayoutId id="2147492394" r:id="rId2"/>
    <p:sldLayoutId id="2147492395" r:id="rId3"/>
    <p:sldLayoutId id="2147492396" r:id="rId4"/>
    <p:sldLayoutId id="2147492397" r:id="rId5"/>
    <p:sldLayoutId id="2147492398" r:id="rId6"/>
    <p:sldLayoutId id="2147492399" r:id="rId7"/>
    <p:sldLayoutId id="2147492400" r:id="rId8"/>
    <p:sldLayoutId id="2147492401" r:id="rId9"/>
    <p:sldLayoutId id="2147492402" r:id="rId10"/>
    <p:sldLayoutId id="2147492403" r:id="rId11"/>
    <p:sldLayoutId id="2147492371" r:id="rId12"/>
    <p:sldLayoutId id="21474923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3"/>
          <a:srcRect l="762"/>
          <a:stretch/>
        </p:blipFill>
        <p:spPr>
          <a:xfrm rot="5400000">
            <a:off x="9509761" y="2843774"/>
            <a:ext cx="6858000" cy="1170455"/>
          </a:xfrm>
          <a:prstGeom prst="rect">
            <a:avLst/>
          </a:prstGeom>
        </p:spPr>
      </p:pic>
    </p:spTree>
    <p:extLst>
      <p:ext uri="{BB962C8B-B14F-4D97-AF65-F5344CB8AC3E}">
        <p14:creationId xmlns:p14="http://schemas.microsoft.com/office/powerpoint/2010/main" val="3295910178"/>
      </p:ext>
    </p:extLst>
  </p:cSld>
  <p:clrMap bg1="lt1" tx1="dk1" bg2="lt2" tx2="dk2" accent1="accent1" accent2="accent2" accent3="accent3" accent4="accent4" accent5="accent5" accent6="accent6" hlink="hlink" folHlink="folHlink"/>
  <p:sldLayoutIdLst>
    <p:sldLayoutId id="2147492333" r:id="rId1"/>
    <p:sldLayoutId id="2147492334" r:id="rId2"/>
    <p:sldLayoutId id="2147492335" r:id="rId3"/>
    <p:sldLayoutId id="2147492336" r:id="rId4"/>
    <p:sldLayoutId id="2147492337" r:id="rId5"/>
    <p:sldLayoutId id="2147492338" r:id="rId6"/>
    <p:sldLayoutId id="2147492339" r:id="rId7"/>
    <p:sldLayoutId id="2147492340" r:id="rId8"/>
    <p:sldLayoutId id="2147492341" r:id="rId9"/>
    <p:sldLayoutId id="2147492342" r:id="rId10"/>
    <p:sldLayoutId id="2147483904" r:id="rId11"/>
    <p:sldLayoutId id="2147492343" r:id="rId12"/>
    <p:sldLayoutId id="2147492344" r:id="rId13"/>
    <p:sldLayoutId id="2147492345" r:id="rId14"/>
    <p:sldLayoutId id="2147492346" r:id="rId15"/>
    <p:sldLayoutId id="2147492347" r:id="rId16"/>
    <p:sldLayoutId id="2147492348" r:id="rId17"/>
    <p:sldLayoutId id="2147492349" r:id="rId18"/>
    <p:sldLayoutId id="2147492350" r:id="rId19"/>
    <p:sldLayoutId id="2147492351" r:id="rId20"/>
    <p:sldLayoutId id="2147492352" r:id="rId21"/>
    <p:sldLayoutId id="2147492353" r:id="rId22"/>
    <p:sldLayoutId id="2147492354" r:id="rId23"/>
    <p:sldLayoutId id="2147492355" r:id="rId24"/>
    <p:sldLayoutId id="2147492356" r:id="rId25"/>
    <p:sldLayoutId id="2147492357" r:id="rId26"/>
    <p:sldLayoutId id="2147492358" r:id="rId27"/>
    <p:sldLayoutId id="2147492359" r:id="rId28"/>
    <p:sldLayoutId id="2147492360" r:id="rId29"/>
    <p:sldLayoutId id="2147492361" r:id="rId30"/>
    <p:sldLayoutId id="2147492362" r:id="rId31"/>
    <p:sldLayoutId id="2147492363" r:id="rId32"/>
    <p:sldLayoutId id="2147492364" r:id="rId33"/>
    <p:sldLayoutId id="2147492365" r:id="rId34"/>
    <p:sldLayoutId id="2147492479" r:id="rId35"/>
    <p:sldLayoutId id="2147492366" r:id="rId36"/>
    <p:sldLayoutId id="2147492367" r:id="rId37"/>
    <p:sldLayoutId id="2147492369" r:id="rId38"/>
    <p:sldLayoutId id="2147492370" r:id="rId39"/>
    <p:sldLayoutId id="2147492423" r:id="rId40"/>
    <p:sldLayoutId id="2147492425" r:id="rId41"/>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7" cstate="screen">
              <a:extLst>
                <a:ext uri="{28A0092B-C50C-407E-A947-70E740481C1C}">
                  <a14:useLocalDpi xmlns:a14="http://schemas.microsoft.com/office/drawing/2010/main" val="0"/>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2427243536"/>
      </p:ext>
    </p:extLst>
  </p:cSld>
  <p:clrMap bg1="lt1" tx1="dk1" bg2="lt2" tx2="dk2" accent1="accent1" accent2="accent2" accent3="accent3" accent4="accent4" accent5="accent5" accent6="accent6" hlink="hlink" folHlink="folHlink"/>
  <p:sldLayoutIdLst>
    <p:sldLayoutId id="2147492450" r:id="rId1"/>
    <p:sldLayoutId id="2147492452" r:id="rId2"/>
    <p:sldLayoutId id="2147492451" r:id="rId3"/>
    <p:sldLayoutId id="2147492458" r:id="rId4"/>
    <p:sldLayoutId id="2147492377" r:id="rId5"/>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86.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2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3.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hyperlink" Target="https://docs.microsoft.com/en-us/MicrosoftTeams/country-and-region-availability-for-audio-conferencing-and-calling-plans/users-can-make-outbound-calls-to-these-countries-and-regions" TargetMode="External"/><Relationship Id="rId2" Type="http://schemas.openxmlformats.org/officeDocument/2006/relationships/hyperlink" Target="https://docs.microsoft.com/en-us/microsoftteams/country-and-region-availability-for-audio-conferencing-and-calling-plans/country-and-region-availability-for-audio-conferencing-and-calling-plans?toc=/skypeforbusiness/toc.json&amp;bc=/skypeforbusiness/breadcrumb/toc.json&amp;redirectSourcePath=%252fen-us%252farticle%252f196-countriesregions-9fb78723-05f4-4b86-98e4-fa2a1da3ab5c" TargetMode="External"/><Relationship Id="rId1" Type="http://schemas.openxmlformats.org/officeDocument/2006/relationships/slideLayout" Target="../slideLayouts/slideLayout289.xml"/></Relationships>
</file>

<file path=ppt/slides/_rels/slide1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xml"/><Relationship Id="rId1" Type="http://schemas.openxmlformats.org/officeDocument/2006/relationships/slideLayout" Target="../slideLayouts/slideLayout287.xml"/><Relationship Id="rId4" Type="http://schemas.openxmlformats.org/officeDocument/2006/relationships/image" Target="../media/image6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376.xml"/></Relationships>
</file>

<file path=ppt/slides/_rels/slide21.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350.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7.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378.xml"/></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37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377.xml"/><Relationship Id="rId6" Type="http://schemas.openxmlformats.org/officeDocument/2006/relationships/image" Target="../media/image90.jpeg"/><Relationship Id="rId5" Type="http://schemas.openxmlformats.org/officeDocument/2006/relationships/image" Target="../media/image94.jpeg"/><Relationship Id="rId4" Type="http://schemas.openxmlformats.org/officeDocument/2006/relationships/image" Target="../media/image93.jpeg"/></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37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microsoft.cloudchampion.it/c/microsoft-teams-meeting-calling-devices-journey-calling-overview/" TargetMode="Externa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microsoft.cloudchampion.it/teams-meeting-calling-devices-journey?utm_source=microsoft&amp;utm_medium=email&amp;utm_campaign=200900-it-mst-teamsfy21&amp;lpck=" TargetMode="Externa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hyperlink" Target="https://docs.microsoft.com/en-us/microsoftteams/complimentary-dial-out-period" TargetMode="External"/><Relationship Id="rId2" Type="http://schemas.openxmlformats.org/officeDocument/2006/relationships/hyperlink" Target="https://docs.microsoft.com/en-us/microsoftteams/country-and-region-availability-for-audio-conferencing-and-calling-plans/country-and-region-availability-for-audio-conferencing-and-calling-plans"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8.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87.xml"/><Relationship Id="rId4" Type="http://schemas.openxmlformats.org/officeDocument/2006/relationships/image" Target="../media/image6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40C2EE-35B3-4AE1-8141-10372B5A3BDB}"/>
              </a:ext>
            </a:extLst>
          </p:cNvPr>
          <p:cNvSpPr>
            <a:spLocks noGrp="1"/>
          </p:cNvSpPr>
          <p:nvPr>
            <p:ph type="title"/>
          </p:nvPr>
        </p:nvSpPr>
        <p:spPr>
          <a:xfrm>
            <a:off x="395514" y="2048408"/>
            <a:ext cx="5998029" cy="1107996"/>
          </a:xfrm>
        </p:spPr>
        <p:txBody>
          <a:bodyPr/>
          <a:lstStyle/>
          <a:p>
            <a:r>
              <a:rPr lang="en-US" dirty="0">
                <a:solidFill>
                  <a:schemeClr val="accent1"/>
                </a:solidFill>
              </a:rPr>
              <a:t>Microsoft Teams </a:t>
            </a:r>
            <a:br>
              <a:rPr lang="en-US" dirty="0"/>
            </a:br>
            <a:r>
              <a:rPr lang="en-US" dirty="0" err="1"/>
              <a:t>Chiamate</a:t>
            </a:r>
            <a:r>
              <a:rPr lang="en-US" dirty="0"/>
              <a:t> e Meeting</a:t>
            </a:r>
            <a:endParaRPr lang="it-IT" dirty="0"/>
          </a:p>
        </p:txBody>
      </p:sp>
    </p:spTree>
    <p:extLst>
      <p:ext uri="{BB962C8B-B14F-4D97-AF65-F5344CB8AC3E}">
        <p14:creationId xmlns:p14="http://schemas.microsoft.com/office/powerpoint/2010/main" val="245969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7BC4050-87B0-4EA4-9720-BA7CA478F66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7936753" y="0"/>
            <a:ext cx="4255247" cy="4878065"/>
          </a:xfrm>
        </p:spPr>
      </p:pic>
      <p:sp>
        <p:nvSpPr>
          <p:cNvPr id="4" name="Text Placeholder 3"/>
          <p:cNvSpPr>
            <a:spLocks noGrp="1"/>
          </p:cNvSpPr>
          <p:nvPr>
            <p:ph type="body" sz="quarter" idx="11"/>
          </p:nvPr>
        </p:nvSpPr>
        <p:spPr>
          <a:xfrm>
            <a:off x="465243" y="1465861"/>
            <a:ext cx="5630758" cy="4351256"/>
          </a:xfrm>
        </p:spPr>
        <p:txBody>
          <a:bodyPr/>
          <a:lstStyle/>
          <a:p>
            <a:pPr defTabSz="896386">
              <a:spcBef>
                <a:spcPts val="1200"/>
              </a:spcBef>
              <a:buSzTx/>
              <a:defRPr/>
            </a:pPr>
            <a:r>
              <a:rPr lang="en-US" sz="1800" b="1" dirty="0">
                <a:solidFill>
                  <a:schemeClr val="accent1"/>
                </a:solidFill>
                <a:latin typeface="+mj-lt"/>
              </a:rPr>
              <a:t>Endpoints e clients</a:t>
            </a:r>
          </a:p>
          <a:p>
            <a:pPr marL="0" lvl="1" defTabSz="914400">
              <a:spcBef>
                <a:spcPts val="1200"/>
              </a:spcBef>
              <a:defRPr/>
            </a:pPr>
            <a:r>
              <a:rPr lang="it-IT" sz="1800" b="1" dirty="0">
                <a:solidFill>
                  <a:schemeClr val="tx1"/>
                </a:solidFill>
              </a:rPr>
              <a:t>Tutti i clienti di Teams </a:t>
            </a:r>
            <a:r>
              <a:rPr lang="en-US" sz="1800" dirty="0">
                <a:solidFill>
                  <a:schemeClr val="tx1"/>
                </a:solidFill>
              </a:rPr>
              <a:t>– Windows, Mac, Web (currently Edge only), iOS, Android, IP Phones</a:t>
            </a:r>
          </a:p>
          <a:p>
            <a:pPr marL="0" lvl="1" defTabSz="914400">
              <a:spcBef>
                <a:spcPts val="1200"/>
              </a:spcBef>
              <a:defRPr/>
            </a:pPr>
            <a:r>
              <a:rPr lang="it-IT" sz="1800" dirty="0">
                <a:solidFill>
                  <a:schemeClr val="tx1"/>
                </a:solidFill>
              </a:rPr>
              <a:t>Sono in grado di sfruttare le funzionalità PBX oltre ad altre funzionalità di Teams
</a:t>
            </a:r>
            <a:r>
              <a:rPr lang="en-US" sz="1800" b="1" dirty="0">
                <a:solidFill>
                  <a:schemeClr val="accent1"/>
                </a:solidFill>
                <a:latin typeface="+mj-lt"/>
              </a:rPr>
              <a:t>Phone System and M365 Business Voice </a:t>
            </a:r>
            <a:r>
              <a:rPr lang="en-US" sz="1800" b="1" dirty="0" err="1">
                <a:solidFill>
                  <a:schemeClr val="accent1"/>
                </a:solidFill>
                <a:latin typeface="+mj-lt"/>
              </a:rPr>
              <a:t>forniscono</a:t>
            </a:r>
            <a:r>
              <a:rPr lang="en-US" sz="1800" b="1" dirty="0">
                <a:solidFill>
                  <a:schemeClr val="accent1"/>
                </a:solidFill>
                <a:latin typeface="+mj-lt"/>
              </a:rPr>
              <a:t> le </a:t>
            </a:r>
            <a:r>
              <a:rPr lang="en-US" sz="1800" b="1" dirty="0" err="1">
                <a:solidFill>
                  <a:schemeClr val="accent1"/>
                </a:solidFill>
                <a:latin typeface="+mj-lt"/>
              </a:rPr>
              <a:t>funzionalità</a:t>
            </a:r>
            <a:r>
              <a:rPr lang="en-US" sz="1800" b="1" dirty="0">
                <a:solidFill>
                  <a:schemeClr val="accent1"/>
                </a:solidFill>
                <a:latin typeface="+mj-lt"/>
              </a:rPr>
              <a:t> PBX
</a:t>
            </a:r>
            <a:r>
              <a:rPr lang="it-IT" sz="1800" dirty="0">
                <a:solidFill>
                  <a:schemeClr val="tx1"/>
                </a:solidFill>
              </a:rPr>
              <a:t>Per tutti gli utenti di Teams con licenza appropriata</a:t>
            </a:r>
            <a:endParaRPr lang="en-US" sz="1800" dirty="0">
              <a:solidFill>
                <a:schemeClr val="tx1"/>
              </a:solidFill>
            </a:endParaRPr>
          </a:p>
          <a:p>
            <a:pPr defTabSz="896386">
              <a:spcBef>
                <a:spcPts val="2400"/>
              </a:spcBef>
              <a:buSzTx/>
              <a:defRPr/>
            </a:pPr>
            <a:r>
              <a:rPr lang="en-US" sz="1800" b="1" dirty="0">
                <a:solidFill>
                  <a:schemeClr val="accent1"/>
                </a:solidFill>
                <a:latin typeface="+mj-lt"/>
              </a:rPr>
              <a:t>“Trunks”</a:t>
            </a:r>
          </a:p>
          <a:p>
            <a:pPr marL="0" lvl="1" defTabSz="914400">
              <a:spcBef>
                <a:spcPts val="1200"/>
              </a:spcBef>
              <a:defRPr/>
            </a:pPr>
            <a:r>
              <a:rPr lang="en-US" sz="1800" dirty="0">
                <a:solidFill>
                  <a:schemeClr val="tx1"/>
                </a:solidFill>
              </a:rPr>
              <a:t>Calling Plan</a:t>
            </a:r>
          </a:p>
          <a:p>
            <a:pPr marL="0" lvl="1" defTabSz="914400">
              <a:spcBef>
                <a:spcPts val="1200"/>
              </a:spcBef>
              <a:defRPr/>
            </a:pPr>
            <a:r>
              <a:rPr lang="en-US" sz="1800" dirty="0">
                <a:solidFill>
                  <a:schemeClr val="tx1"/>
                </a:solidFill>
              </a:rPr>
              <a:t>Direct Routing</a:t>
            </a:r>
          </a:p>
        </p:txBody>
      </p:sp>
      <p:sp>
        <p:nvSpPr>
          <p:cNvPr id="5" name="Title 1">
            <a:extLst>
              <a:ext uri="{FF2B5EF4-FFF2-40B4-BE49-F238E27FC236}">
                <a16:creationId xmlns:a16="http://schemas.microsoft.com/office/drawing/2014/main" id="{3E25ACC9-A00E-499C-BE2E-861832AD83E3}"/>
              </a:ext>
            </a:extLst>
          </p:cNvPr>
          <p:cNvSpPr txBox="1">
            <a:spLocks/>
          </p:cNvSpPr>
          <p:nvPr/>
        </p:nvSpPr>
        <p:spPr>
          <a:xfrm>
            <a:off x="218204" y="223026"/>
            <a:ext cx="7610972" cy="899665"/>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r>
              <a:rPr lang="it-IT" sz="3200" dirty="0"/>
              <a:t>Portare la voce nel Cloud con Microsoft 365</a:t>
            </a:r>
          </a:p>
        </p:txBody>
      </p:sp>
      <p:pic>
        <p:nvPicPr>
          <p:cNvPr id="3" name="Picture 2">
            <a:extLst>
              <a:ext uri="{FF2B5EF4-FFF2-40B4-BE49-F238E27FC236}">
                <a16:creationId xmlns:a16="http://schemas.microsoft.com/office/drawing/2014/main" id="{6A4A6488-15B1-4DBE-9BCA-A0A3FD857375}"/>
              </a:ext>
            </a:extLst>
          </p:cNvPr>
          <p:cNvPicPr>
            <a:picLocks noChangeAspect="1"/>
          </p:cNvPicPr>
          <p:nvPr/>
        </p:nvPicPr>
        <p:blipFill>
          <a:blip r:embed="rId3"/>
          <a:stretch>
            <a:fillRect/>
          </a:stretch>
        </p:blipFill>
        <p:spPr>
          <a:xfrm>
            <a:off x="4452881" y="4195743"/>
            <a:ext cx="7739119" cy="2662257"/>
          </a:xfrm>
          <a:prstGeom prst="rect">
            <a:avLst/>
          </a:prstGeom>
        </p:spPr>
      </p:pic>
    </p:spTree>
    <p:extLst>
      <p:ext uri="{BB962C8B-B14F-4D97-AF65-F5344CB8AC3E}">
        <p14:creationId xmlns:p14="http://schemas.microsoft.com/office/powerpoint/2010/main" val="24177154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76B6D767-7FC3-4AA2-A751-581C3DFCDB75}"/>
              </a:ext>
              <a:ext uri="{C183D7F6-B498-43B3-948B-1728B52AA6E4}">
                <adec:decorative xmlns:adec="http://schemas.microsoft.com/office/drawing/2017/decorative" val="1"/>
              </a:ext>
            </a:extLst>
          </p:cNvPr>
          <p:cNvSpPr/>
          <p:nvPr/>
        </p:nvSpPr>
        <p:spPr bwMode="auto">
          <a:xfrm>
            <a:off x="447912" y="1283435"/>
            <a:ext cx="11314552" cy="5007539"/>
          </a:xfrm>
          <a:prstGeom prst="rect">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2" name="Rectangle 101">
            <a:extLst>
              <a:ext uri="{FF2B5EF4-FFF2-40B4-BE49-F238E27FC236}">
                <a16:creationId xmlns:a16="http://schemas.microsoft.com/office/drawing/2014/main" id="{64B82628-6C3B-4532-9D8E-C6C4A6FC4CF3}"/>
              </a:ext>
              <a:ext uri="{C183D7F6-B498-43B3-948B-1728B52AA6E4}">
                <adec:decorative xmlns:adec="http://schemas.microsoft.com/office/drawing/2017/decorative" val="1"/>
              </a:ext>
            </a:extLst>
          </p:cNvPr>
          <p:cNvSpPr/>
          <p:nvPr/>
        </p:nvSpPr>
        <p:spPr>
          <a:xfrm>
            <a:off x="6226824" y="4149432"/>
            <a:ext cx="2979873" cy="1847309"/>
          </a:xfrm>
          <a:prstGeom prst="rect">
            <a:avLst/>
          </a:prstGeom>
          <a:solidFill>
            <a:srgbClr val="FFFFFF"/>
          </a:solidFill>
          <a:effectLst>
            <a:outerShdw blurRad="127000" sx="102000" sy="102000" algn="ctr" rotWithShape="0">
              <a:srgbClr val="000000">
                <a:alpha val="2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427" tIns="91427" rIns="91427" bIns="91427" numCol="1" spcCol="1270" anchor="ctr" anchorCtr="0">
            <a:noAutofit/>
          </a:bodyPr>
          <a:lstStyle/>
          <a:p>
            <a:pPr algn="ctr" defTabSz="1066595">
              <a:lnSpc>
                <a:spcPct val="90000"/>
              </a:lnSpc>
              <a:spcBef>
                <a:spcPct val="0"/>
              </a:spcBef>
              <a:spcAft>
                <a:spcPct val="35000"/>
              </a:spcAft>
              <a:defRPr/>
            </a:pPr>
            <a:endParaRPr lang="en-US">
              <a:solidFill>
                <a:srgbClr val="000000"/>
              </a:solidFill>
              <a:latin typeface="Segoe UI Semibold"/>
            </a:endParaRPr>
          </a:p>
        </p:txBody>
      </p:sp>
      <p:sp>
        <p:nvSpPr>
          <p:cNvPr id="86" name="Rectangle 85">
            <a:extLst>
              <a:ext uri="{FF2B5EF4-FFF2-40B4-BE49-F238E27FC236}">
                <a16:creationId xmlns:a16="http://schemas.microsoft.com/office/drawing/2014/main" id="{8AB33EEF-E372-4E6F-8E21-33065E6F964D}"/>
              </a:ext>
              <a:ext uri="{C183D7F6-B498-43B3-948B-1728B52AA6E4}">
                <adec:decorative xmlns:adec="http://schemas.microsoft.com/office/drawing/2017/decorative" val="1"/>
              </a:ext>
            </a:extLst>
          </p:cNvPr>
          <p:cNvSpPr/>
          <p:nvPr/>
        </p:nvSpPr>
        <p:spPr>
          <a:xfrm>
            <a:off x="2981670" y="1796946"/>
            <a:ext cx="6228203" cy="2093952"/>
          </a:xfrm>
          <a:prstGeom prst="rect">
            <a:avLst/>
          </a:prstGeom>
          <a:solidFill>
            <a:srgbClr val="FFFFFF"/>
          </a:solidFill>
          <a:effectLst>
            <a:outerShdw blurRad="127000" sx="102000" sy="102000" algn="ctr" rotWithShape="0">
              <a:srgbClr val="000000">
                <a:alpha val="2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427" tIns="91427" rIns="91427" bIns="91427" numCol="1" spcCol="1270" anchor="ctr" anchorCtr="0">
            <a:noAutofit/>
          </a:bodyPr>
          <a:lstStyle/>
          <a:p>
            <a:pPr algn="ctr" defTabSz="1066595">
              <a:lnSpc>
                <a:spcPct val="90000"/>
              </a:lnSpc>
              <a:spcBef>
                <a:spcPct val="0"/>
              </a:spcBef>
              <a:spcAft>
                <a:spcPct val="35000"/>
              </a:spcAft>
              <a:defRPr/>
            </a:pPr>
            <a:endParaRPr lang="en-US">
              <a:solidFill>
                <a:srgbClr val="000000"/>
              </a:solidFill>
              <a:latin typeface="Segoe UI Semibold"/>
            </a:endParaRPr>
          </a:p>
        </p:txBody>
      </p:sp>
      <p:sp>
        <p:nvSpPr>
          <p:cNvPr id="2" name="Title 1">
            <a:extLst>
              <a:ext uri="{FF2B5EF4-FFF2-40B4-BE49-F238E27FC236}">
                <a16:creationId xmlns:a16="http://schemas.microsoft.com/office/drawing/2014/main" id="{130A3A8E-17B5-4FA9-947F-16317BE0A4AC}"/>
              </a:ext>
            </a:extLst>
          </p:cNvPr>
          <p:cNvSpPr>
            <a:spLocks noGrp="1"/>
          </p:cNvSpPr>
          <p:nvPr>
            <p:ph type="title"/>
          </p:nvPr>
        </p:nvSpPr>
        <p:spPr>
          <a:xfrm>
            <a:off x="576699" y="448699"/>
            <a:ext cx="10801919" cy="923330"/>
          </a:xfrm>
        </p:spPr>
        <p:txBody>
          <a:bodyPr/>
          <a:lstStyle/>
          <a:p>
            <a:r>
              <a:rPr lang="en-US" sz="2400" err="1"/>
              <a:t>Semplifica</a:t>
            </a:r>
            <a:r>
              <a:rPr lang="en-US" sz="2400"/>
              <a:t> le </a:t>
            </a:r>
            <a:r>
              <a:rPr lang="en-US" sz="2400" err="1"/>
              <a:t>chiamate</a:t>
            </a:r>
            <a:r>
              <a:rPr lang="en-US" sz="2400"/>
              <a:t> con Microsoft Teams</a:t>
            </a:r>
            <a:br>
              <a:rPr lang="en-US">
                <a:solidFill>
                  <a:schemeClr val="tx1"/>
                </a:solidFill>
              </a:rPr>
            </a:br>
            <a:endParaRPr lang="en-US">
              <a:solidFill>
                <a:schemeClr val="tx1"/>
              </a:solidFill>
            </a:endParaRPr>
          </a:p>
        </p:txBody>
      </p:sp>
      <p:grpSp>
        <p:nvGrpSpPr>
          <p:cNvPr id="42" name="Group 41">
            <a:extLst>
              <a:ext uri="{FF2B5EF4-FFF2-40B4-BE49-F238E27FC236}">
                <a16:creationId xmlns:a16="http://schemas.microsoft.com/office/drawing/2014/main" id="{E4BEE2D3-6EB3-704C-A1D3-39C39FCAC580}"/>
              </a:ext>
              <a:ext uri="{C183D7F6-B498-43B3-948B-1728B52AA6E4}">
                <adec:decorative xmlns:adec="http://schemas.microsoft.com/office/drawing/2017/decorative" val="1"/>
              </a:ext>
            </a:extLst>
          </p:cNvPr>
          <p:cNvGrpSpPr/>
          <p:nvPr/>
        </p:nvGrpSpPr>
        <p:grpSpPr>
          <a:xfrm>
            <a:off x="1776469" y="2979614"/>
            <a:ext cx="961265" cy="697125"/>
            <a:chOff x="2670648" y="3924681"/>
            <a:chExt cx="961401" cy="697224"/>
          </a:xfrm>
        </p:grpSpPr>
        <p:sp>
          <p:nvSpPr>
            <p:cNvPr id="10" name="TextBox 9">
              <a:extLst>
                <a:ext uri="{FF2B5EF4-FFF2-40B4-BE49-F238E27FC236}">
                  <a16:creationId xmlns:a16="http://schemas.microsoft.com/office/drawing/2014/main" id="{76337005-BA52-49BE-AAB7-44287935D553}"/>
                </a:ext>
              </a:extLst>
            </p:cNvPr>
            <p:cNvSpPr txBox="1"/>
            <p:nvPr/>
          </p:nvSpPr>
          <p:spPr>
            <a:xfrm>
              <a:off x="2670648" y="4119404"/>
              <a:ext cx="507052" cy="312073"/>
            </a:xfrm>
            <a:prstGeom prst="rect">
              <a:avLst/>
            </a:prstGeom>
            <a:noFill/>
          </p:spPr>
          <p:txBody>
            <a:bodyPr wrap="square" rtlCol="0">
              <a:spAutoFit/>
            </a:bodyPr>
            <a:lstStyle/>
            <a:p>
              <a:pPr algn="r" defTabSz="914225">
                <a:defRPr/>
              </a:pPr>
              <a:r>
                <a:rPr lang="en-US" sz="1400">
                  <a:solidFill>
                    <a:srgbClr val="2C292A"/>
                  </a:solidFill>
                  <a:latin typeface="Segoe UI"/>
                </a:rPr>
                <a:t>PBX</a:t>
              </a:r>
            </a:p>
          </p:txBody>
        </p:sp>
        <p:grpSp>
          <p:nvGrpSpPr>
            <p:cNvPr id="38" name="Group 37">
              <a:extLst>
                <a:ext uri="{FF2B5EF4-FFF2-40B4-BE49-F238E27FC236}">
                  <a16:creationId xmlns:a16="http://schemas.microsoft.com/office/drawing/2014/main" id="{88C86EBB-BEBA-974D-9E47-24672230236E}"/>
                </a:ext>
              </a:extLst>
            </p:cNvPr>
            <p:cNvGrpSpPr/>
            <p:nvPr/>
          </p:nvGrpSpPr>
          <p:grpSpPr>
            <a:xfrm>
              <a:off x="3189097" y="3924681"/>
              <a:ext cx="442952" cy="697224"/>
              <a:chOff x="3189097" y="3924681"/>
              <a:chExt cx="442952" cy="697224"/>
            </a:xfrm>
          </p:grpSpPr>
          <p:sp>
            <p:nvSpPr>
              <p:cNvPr id="20" name="Left Bracket 19">
                <a:extLst>
                  <a:ext uri="{FF2B5EF4-FFF2-40B4-BE49-F238E27FC236}">
                    <a16:creationId xmlns:a16="http://schemas.microsoft.com/office/drawing/2014/main" id="{BB7D8856-D146-3244-B6E0-D904626BBD1E}"/>
                  </a:ext>
                </a:extLst>
              </p:cNvPr>
              <p:cNvSpPr/>
              <p:nvPr/>
            </p:nvSpPr>
            <p:spPr>
              <a:xfrm>
                <a:off x="3390265" y="3924681"/>
                <a:ext cx="241784" cy="697224"/>
              </a:xfrm>
              <a:prstGeom prst="leftBracket">
                <a:avLst>
                  <a:gd name="adj" fmla="val 0"/>
                </a:avLst>
              </a:prstGeom>
              <a:noFill/>
              <a:ln w="127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defRPr/>
                </a:pPr>
                <a:endParaRPr lang="en-US">
                  <a:solidFill>
                    <a:srgbClr val="2C292A"/>
                  </a:solidFill>
                  <a:latin typeface="Segoe UI"/>
                </a:endParaRPr>
              </a:p>
            </p:txBody>
          </p:sp>
          <p:cxnSp>
            <p:nvCxnSpPr>
              <p:cNvPr id="32" name="Straight Connector 31">
                <a:extLst>
                  <a:ext uri="{FF2B5EF4-FFF2-40B4-BE49-F238E27FC236}">
                    <a16:creationId xmlns:a16="http://schemas.microsoft.com/office/drawing/2014/main" id="{E8BC7154-3A7C-BC47-BF42-5A79C9F39E4C}"/>
                  </a:ext>
                </a:extLst>
              </p:cNvPr>
              <p:cNvCxnSpPr>
                <a:cxnSpLocks/>
              </p:cNvCxnSpPr>
              <p:nvPr/>
            </p:nvCxnSpPr>
            <p:spPr>
              <a:xfrm flipH="1">
                <a:off x="3189097" y="4273293"/>
                <a:ext cx="201168" cy="0"/>
              </a:xfrm>
              <a:prstGeom prst="line">
                <a:avLst/>
              </a:prstGeom>
              <a:ln w="127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217A2EA7-6645-F844-B5D6-394F236A72EB}"/>
              </a:ext>
              <a:ext uri="{C183D7F6-B498-43B3-948B-1728B52AA6E4}">
                <adec:decorative xmlns:adec="http://schemas.microsoft.com/office/drawing/2017/decorative" val="1"/>
              </a:ext>
            </a:extLst>
          </p:cNvPr>
          <p:cNvGrpSpPr/>
          <p:nvPr/>
        </p:nvGrpSpPr>
        <p:grpSpPr>
          <a:xfrm>
            <a:off x="3278201" y="3051831"/>
            <a:ext cx="5635142" cy="544340"/>
            <a:chOff x="3315151" y="4070240"/>
            <a:chExt cx="5635941" cy="544417"/>
          </a:xfrm>
        </p:grpSpPr>
        <p:sp>
          <p:nvSpPr>
            <p:cNvPr id="5" name="Rectangle 4">
              <a:extLst>
                <a:ext uri="{FF2B5EF4-FFF2-40B4-BE49-F238E27FC236}">
                  <a16:creationId xmlns:a16="http://schemas.microsoft.com/office/drawing/2014/main" id="{793232A8-4EB1-48C6-8909-CB1EE7FDE965}"/>
                </a:ext>
              </a:extLst>
            </p:cNvPr>
            <p:cNvSpPr/>
            <p:nvPr/>
          </p:nvSpPr>
          <p:spPr bwMode="auto">
            <a:xfrm>
              <a:off x="3315151" y="4070240"/>
              <a:ext cx="5635941" cy="544417"/>
            </a:xfrm>
            <a:prstGeom prst="rect">
              <a:avLst/>
            </a:prstGeom>
            <a:noFill/>
            <a:ln w="12700">
              <a:solidFill>
                <a:schemeClr val="accent3"/>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400">
                <a:solidFill>
                  <a:srgbClr val="D83B01"/>
                </a:solidFill>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0B314BE1-78A4-F342-A1F9-3884701BAA81}"/>
                </a:ext>
              </a:extLst>
            </p:cNvPr>
            <p:cNvSpPr/>
            <p:nvPr/>
          </p:nvSpPr>
          <p:spPr>
            <a:xfrm>
              <a:off x="5659860" y="4209060"/>
              <a:ext cx="1529290" cy="286272"/>
            </a:xfrm>
            <a:prstGeom prst="rect">
              <a:avLst/>
            </a:prstGeom>
          </p:spPr>
          <p:txBody>
            <a:bodyPr wrap="none">
              <a:spAutoFit/>
            </a:bodyPr>
            <a:lstStyle/>
            <a:p>
              <a:pPr algn="ctr" defTabSz="932293" fontAlgn="base">
                <a:lnSpc>
                  <a:spcPct val="90000"/>
                </a:lnSpc>
                <a:spcBef>
                  <a:spcPct val="0"/>
                </a:spcBef>
                <a:spcAft>
                  <a:spcPct val="0"/>
                </a:spcAft>
                <a:defRPr/>
              </a:pPr>
              <a:r>
                <a:rPr lang="en-US" sz="1400">
                  <a:solidFill>
                    <a:srgbClr val="282828"/>
                  </a:solidFill>
                  <a:latin typeface="Segoe UI Semibold"/>
                  <a:ea typeface="Segoe UI" pitchFamily="34" charset="0"/>
                  <a:cs typeface="Segoe UI" pitchFamily="34" charset="0"/>
                </a:rPr>
                <a:t>  Phone System </a:t>
              </a:r>
            </a:p>
          </p:txBody>
        </p:sp>
      </p:grpSp>
      <p:sp>
        <p:nvSpPr>
          <p:cNvPr id="6" name="Rectangle 5">
            <a:extLst>
              <a:ext uri="{FF2B5EF4-FFF2-40B4-BE49-F238E27FC236}">
                <a16:creationId xmlns:a16="http://schemas.microsoft.com/office/drawing/2014/main" id="{DACF8E6E-E97A-D54B-A83F-71D495B081C0}"/>
              </a:ext>
              <a:ext uri="{C183D7F6-B498-43B3-948B-1728B52AA6E4}">
                <adec:decorative xmlns:adec="http://schemas.microsoft.com/office/drawing/2017/decorative" val="1"/>
              </a:ext>
            </a:extLst>
          </p:cNvPr>
          <p:cNvSpPr/>
          <p:nvPr/>
        </p:nvSpPr>
        <p:spPr>
          <a:xfrm>
            <a:off x="9324798" y="4149431"/>
            <a:ext cx="2586975" cy="1847310"/>
          </a:xfrm>
          <a:prstGeom prst="rect">
            <a:avLst/>
          </a:prstGeom>
          <a:ln w="12700">
            <a:noFill/>
          </a:ln>
        </p:spPr>
        <p:txBody>
          <a:bodyPr wrap="square" lIns="182854" tIns="91427" rIns="182854" bIns="91427" anchor="ctr">
            <a:noAutofit/>
          </a:bodyPr>
          <a:lstStyle/>
          <a:p>
            <a:pPr defTabSz="914225"/>
            <a:r>
              <a:rPr lang="it-IT" sz="1300" dirty="0">
                <a:solidFill>
                  <a:srgbClr val="282828"/>
                </a:solidFill>
                <a:latin typeface="Segoe UI" panose="020B0502040204020203" pitchFamily="34" charset="0"/>
                <a:cs typeface="Segoe UI" panose="020B0502040204020203" pitchFamily="34" charset="0"/>
              </a:rPr>
              <a:t>Usa i piani per chiamate Microsoft o il </a:t>
            </a:r>
            <a:r>
              <a:rPr lang="it-IT" sz="1300" dirty="0" err="1">
                <a:solidFill>
                  <a:srgbClr val="282828"/>
                </a:solidFill>
                <a:latin typeface="Segoe UI" panose="020B0502040204020203" pitchFamily="34" charset="0"/>
                <a:cs typeface="Segoe UI" panose="020B0502040204020203" pitchFamily="34" charset="0"/>
              </a:rPr>
              <a:t>routing</a:t>
            </a:r>
            <a:r>
              <a:rPr lang="it-IT" sz="1300" dirty="0">
                <a:solidFill>
                  <a:srgbClr val="282828"/>
                </a:solidFill>
                <a:latin typeface="Segoe UI" panose="020B0502040204020203" pitchFamily="34" charset="0"/>
                <a:cs typeface="Segoe UI" panose="020B0502040204020203" pitchFamily="34" charset="0"/>
              </a:rPr>
              <a:t> diretto per offrire un'esperienza di chiamata completa su scala globale</a:t>
            </a:r>
            <a:endParaRPr lang="en-US" sz="1300" dirty="0">
              <a:solidFill>
                <a:srgbClr val="282828"/>
              </a:solidFill>
              <a:latin typeface="Segoe UI" panose="020B0502040204020203" pitchFamily="34" charset="0"/>
              <a:cs typeface="Segoe UI" panose="020B0502040204020203" pitchFamily="34" charset="0"/>
            </a:endParaRPr>
          </a:p>
        </p:txBody>
      </p:sp>
      <p:grpSp>
        <p:nvGrpSpPr>
          <p:cNvPr id="56" name="Group 55">
            <a:extLst>
              <a:ext uri="{FF2B5EF4-FFF2-40B4-BE49-F238E27FC236}">
                <a16:creationId xmlns:a16="http://schemas.microsoft.com/office/drawing/2014/main" id="{AF7F13FA-874F-45AC-A5ED-9348CED72B87}"/>
              </a:ext>
              <a:ext uri="{C183D7F6-B498-43B3-948B-1728B52AA6E4}">
                <adec:decorative xmlns:adec="http://schemas.microsoft.com/office/drawing/2017/decorative" val="1"/>
              </a:ext>
            </a:extLst>
          </p:cNvPr>
          <p:cNvGrpSpPr/>
          <p:nvPr/>
        </p:nvGrpSpPr>
        <p:grpSpPr>
          <a:xfrm>
            <a:off x="4363353" y="1996433"/>
            <a:ext cx="3553309" cy="849304"/>
            <a:chOff x="4331996" y="2100706"/>
            <a:chExt cx="3553813" cy="849424"/>
          </a:xfrm>
        </p:grpSpPr>
        <p:sp>
          <p:nvSpPr>
            <p:cNvPr id="14" name="TextBox 13">
              <a:extLst>
                <a:ext uri="{FF2B5EF4-FFF2-40B4-BE49-F238E27FC236}">
                  <a16:creationId xmlns:a16="http://schemas.microsoft.com/office/drawing/2014/main" id="{6C02891D-4CF6-4A9E-8317-6C49FA94501D}"/>
                </a:ext>
              </a:extLst>
            </p:cNvPr>
            <p:cNvSpPr txBox="1"/>
            <p:nvPr/>
          </p:nvSpPr>
          <p:spPr>
            <a:xfrm>
              <a:off x="4832366" y="2260097"/>
              <a:ext cx="3053443" cy="634533"/>
            </a:xfrm>
            <a:prstGeom prst="rect">
              <a:avLst/>
            </a:prstGeom>
            <a:noFill/>
          </p:spPr>
          <p:txBody>
            <a:bodyPr wrap="square" lIns="182854" tIns="146284" rIns="182854" bIns="146284" rtlCol="0">
              <a:spAutoFit/>
            </a:bodyPr>
            <a:lstStyle/>
            <a:p>
              <a:pPr algn="r" defTabSz="914225">
                <a:lnSpc>
                  <a:spcPct val="90000"/>
                </a:lnSpc>
                <a:spcAft>
                  <a:spcPts val="600"/>
                </a:spcAft>
              </a:pPr>
              <a:r>
                <a:rPr lang="en-US" sz="2400">
                  <a:solidFill>
                    <a:srgbClr val="282828"/>
                  </a:solidFill>
                  <a:latin typeface="Segoe UI Semibold"/>
                </a:rPr>
                <a:t>Microsoft Teams</a:t>
              </a:r>
            </a:p>
          </p:txBody>
        </p:sp>
        <p:pic>
          <p:nvPicPr>
            <p:cNvPr id="97" name="Picture 12" descr="Image result for Microsoft Teams">
              <a:extLst>
                <a:ext uri="{FF2B5EF4-FFF2-40B4-BE49-F238E27FC236}">
                  <a16:creationId xmlns:a16="http://schemas.microsoft.com/office/drawing/2014/main" id="{021145F0-DB76-454E-BBED-3468886787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1996" y="2100706"/>
              <a:ext cx="849424" cy="849424"/>
            </a:xfrm>
            <a:prstGeom prst="rect">
              <a:avLst/>
            </a:prstGeom>
            <a:noFill/>
            <a:extLst>
              <a:ext uri="{909E8E84-426E-40DD-AFC4-6F175D3DCCD1}">
                <a14:hiddenFill xmlns:a14="http://schemas.microsoft.com/office/drawing/2010/main">
                  <a:solidFill>
                    <a:srgbClr val="FFFFFF"/>
                  </a:solidFill>
                </a14:hiddenFill>
              </a:ext>
            </a:extLst>
          </p:spPr>
        </p:pic>
      </p:grpSp>
      <p:sp>
        <p:nvSpPr>
          <p:cNvPr id="101" name="Rectangle 100">
            <a:extLst>
              <a:ext uri="{FF2B5EF4-FFF2-40B4-BE49-F238E27FC236}">
                <a16:creationId xmlns:a16="http://schemas.microsoft.com/office/drawing/2014/main" id="{8A6BE7A2-8500-4C1A-89B2-8120921AE448}"/>
              </a:ext>
              <a:ext uri="{C183D7F6-B498-43B3-948B-1728B52AA6E4}">
                <adec:decorative xmlns:adec="http://schemas.microsoft.com/office/drawing/2017/decorative" val="1"/>
              </a:ext>
            </a:extLst>
          </p:cNvPr>
          <p:cNvSpPr/>
          <p:nvPr/>
        </p:nvSpPr>
        <p:spPr>
          <a:xfrm>
            <a:off x="2979605" y="4154269"/>
            <a:ext cx="2979873" cy="1847309"/>
          </a:xfrm>
          <a:prstGeom prst="rect">
            <a:avLst/>
          </a:prstGeom>
          <a:solidFill>
            <a:srgbClr val="FFFFFF"/>
          </a:solidFill>
          <a:effectLst>
            <a:outerShdw blurRad="127000" sx="102000" sy="102000" algn="ctr" rotWithShape="0">
              <a:srgbClr val="000000">
                <a:alpha val="2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427" tIns="91427" rIns="91427" bIns="91427" numCol="1" spcCol="1270" anchor="ctr" anchorCtr="0">
            <a:noAutofit/>
          </a:bodyPr>
          <a:lstStyle/>
          <a:p>
            <a:pPr algn="ctr" defTabSz="1066595">
              <a:lnSpc>
                <a:spcPct val="90000"/>
              </a:lnSpc>
              <a:spcBef>
                <a:spcPct val="0"/>
              </a:spcBef>
              <a:spcAft>
                <a:spcPct val="35000"/>
              </a:spcAft>
              <a:defRPr/>
            </a:pPr>
            <a:endParaRPr lang="en-US">
              <a:solidFill>
                <a:srgbClr val="000000"/>
              </a:solidFill>
              <a:latin typeface="Segoe UI Semibold"/>
            </a:endParaRPr>
          </a:p>
        </p:txBody>
      </p:sp>
      <p:sp>
        <p:nvSpPr>
          <p:cNvPr id="11" name="TextBox 10">
            <a:extLst>
              <a:ext uri="{FF2B5EF4-FFF2-40B4-BE49-F238E27FC236}">
                <a16:creationId xmlns:a16="http://schemas.microsoft.com/office/drawing/2014/main" id="{9F07BF50-A0AF-43EB-8E9F-78458435CEFA}"/>
              </a:ext>
              <a:ext uri="{C183D7F6-B498-43B3-948B-1728B52AA6E4}">
                <adec:decorative xmlns:adec="http://schemas.microsoft.com/office/drawing/2017/decorative" val="1"/>
              </a:ext>
            </a:extLst>
          </p:cNvPr>
          <p:cNvSpPr txBox="1"/>
          <p:nvPr/>
        </p:nvSpPr>
        <p:spPr>
          <a:xfrm>
            <a:off x="894044" y="4929660"/>
            <a:ext cx="1389405" cy="312029"/>
          </a:xfrm>
          <a:prstGeom prst="rect">
            <a:avLst/>
          </a:prstGeom>
          <a:noFill/>
        </p:spPr>
        <p:txBody>
          <a:bodyPr wrap="square" rtlCol="0">
            <a:spAutoFit/>
          </a:bodyPr>
          <a:lstStyle/>
          <a:p>
            <a:pPr algn="r" defTabSz="914225">
              <a:defRPr/>
            </a:pPr>
            <a:r>
              <a:rPr lang="en-US" sz="1400">
                <a:solidFill>
                  <a:srgbClr val="2C292A"/>
                </a:solidFill>
                <a:latin typeface="Segoe UI"/>
              </a:rPr>
              <a:t>PSTN dial tone</a:t>
            </a:r>
          </a:p>
        </p:txBody>
      </p:sp>
      <p:grpSp>
        <p:nvGrpSpPr>
          <p:cNvPr id="37" name="Group 36">
            <a:extLst>
              <a:ext uri="{FF2B5EF4-FFF2-40B4-BE49-F238E27FC236}">
                <a16:creationId xmlns:a16="http://schemas.microsoft.com/office/drawing/2014/main" id="{D5E4E955-4DF8-3840-9C49-E98BD560A0A0}"/>
              </a:ext>
              <a:ext uri="{C183D7F6-B498-43B3-948B-1728B52AA6E4}">
                <adec:decorative xmlns:adec="http://schemas.microsoft.com/office/drawing/2017/decorative" val="1"/>
              </a:ext>
            </a:extLst>
          </p:cNvPr>
          <p:cNvGrpSpPr/>
          <p:nvPr/>
        </p:nvGrpSpPr>
        <p:grpSpPr>
          <a:xfrm>
            <a:off x="2283449" y="4079409"/>
            <a:ext cx="456061" cy="2000950"/>
            <a:chOff x="3175923" y="1339603"/>
            <a:chExt cx="456126" cy="2072357"/>
          </a:xfrm>
        </p:grpSpPr>
        <p:sp>
          <p:nvSpPr>
            <p:cNvPr id="8" name="Left Bracket 7">
              <a:extLst>
                <a:ext uri="{FF2B5EF4-FFF2-40B4-BE49-F238E27FC236}">
                  <a16:creationId xmlns:a16="http://schemas.microsoft.com/office/drawing/2014/main" id="{738F0B25-C6A6-3547-8734-DD9F46407CEB}"/>
                </a:ext>
              </a:extLst>
            </p:cNvPr>
            <p:cNvSpPr/>
            <p:nvPr/>
          </p:nvSpPr>
          <p:spPr>
            <a:xfrm>
              <a:off x="3390265" y="1339603"/>
              <a:ext cx="241784" cy="2072357"/>
            </a:xfrm>
            <a:prstGeom prst="leftBracket">
              <a:avLst>
                <a:gd name="adj" fmla="val 0"/>
              </a:avLst>
            </a:prstGeom>
            <a:noFill/>
            <a:ln w="127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defRPr/>
              </a:pPr>
              <a:endParaRPr lang="en-US">
                <a:solidFill>
                  <a:srgbClr val="2C292A"/>
                </a:solidFill>
                <a:latin typeface="Segoe UI"/>
              </a:endParaRPr>
            </a:p>
          </p:txBody>
        </p:sp>
        <p:cxnSp>
          <p:nvCxnSpPr>
            <p:cNvPr id="30" name="Straight Connector 29">
              <a:extLst>
                <a:ext uri="{FF2B5EF4-FFF2-40B4-BE49-F238E27FC236}">
                  <a16:creationId xmlns:a16="http://schemas.microsoft.com/office/drawing/2014/main" id="{5BCCC626-F3E7-E541-9A9E-01B2D59CDFF3}"/>
                </a:ext>
              </a:extLst>
            </p:cNvPr>
            <p:cNvCxnSpPr>
              <a:cxnSpLocks/>
              <a:stCxn id="8" idx="1"/>
              <a:endCxn id="11" idx="3"/>
            </p:cNvCxnSpPr>
            <p:nvPr/>
          </p:nvCxnSpPr>
          <p:spPr>
            <a:xfrm flipH="1">
              <a:off x="3175923" y="2375781"/>
              <a:ext cx="214342" cy="5997"/>
            </a:xfrm>
            <a:prstGeom prst="line">
              <a:avLst/>
            </a:prstGeom>
            <a:ln w="127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56F44E86-F5C9-6247-8E88-9956C6EE99FA}"/>
              </a:ext>
              <a:ext uri="{C183D7F6-B498-43B3-948B-1728B52AA6E4}">
                <adec:decorative xmlns:adec="http://schemas.microsoft.com/office/drawing/2017/decorative" val="1"/>
              </a:ext>
            </a:extLst>
          </p:cNvPr>
          <p:cNvSpPr/>
          <p:nvPr/>
        </p:nvSpPr>
        <p:spPr>
          <a:xfrm>
            <a:off x="3623124" y="5200425"/>
            <a:ext cx="1692837" cy="487756"/>
          </a:xfrm>
          <a:prstGeom prst="rect">
            <a:avLst/>
          </a:prstGeom>
        </p:spPr>
        <p:txBody>
          <a:bodyPr wrap="square">
            <a:spAutoFit/>
          </a:bodyPr>
          <a:lstStyle/>
          <a:p>
            <a:pPr algn="ctr" defTabSz="932293" fontAlgn="base">
              <a:lnSpc>
                <a:spcPct val="90000"/>
              </a:lnSpc>
              <a:spcBef>
                <a:spcPct val="0"/>
              </a:spcBef>
              <a:spcAft>
                <a:spcPct val="0"/>
              </a:spcAft>
              <a:defRPr/>
            </a:pPr>
            <a:r>
              <a:rPr lang="en-US" sz="1400">
                <a:solidFill>
                  <a:srgbClr val="282828"/>
                </a:solidFill>
                <a:latin typeface="Segoe UI Semibold"/>
                <a:ea typeface="Segoe UI" pitchFamily="34" charset="0"/>
                <a:cs typeface="Segoe UI" pitchFamily="34" charset="0"/>
              </a:rPr>
              <a:t>Microsoft </a:t>
            </a:r>
            <a:br>
              <a:rPr lang="en-US" sz="1400">
                <a:solidFill>
                  <a:srgbClr val="282828"/>
                </a:solidFill>
                <a:latin typeface="Segoe UI Semibold"/>
                <a:ea typeface="Segoe UI" pitchFamily="34" charset="0"/>
                <a:cs typeface="Segoe UI" pitchFamily="34" charset="0"/>
              </a:rPr>
            </a:br>
            <a:r>
              <a:rPr lang="en-US" sz="1400">
                <a:solidFill>
                  <a:srgbClr val="282828"/>
                </a:solidFill>
                <a:latin typeface="Segoe UI Semibold"/>
                <a:ea typeface="Segoe UI" pitchFamily="34" charset="0"/>
                <a:cs typeface="Segoe UI" pitchFamily="34" charset="0"/>
              </a:rPr>
              <a:t>Calling Plans</a:t>
            </a:r>
          </a:p>
        </p:txBody>
      </p:sp>
      <p:sp>
        <p:nvSpPr>
          <p:cNvPr id="7" name="Rectangle 6">
            <a:extLst>
              <a:ext uri="{FF2B5EF4-FFF2-40B4-BE49-F238E27FC236}">
                <a16:creationId xmlns:a16="http://schemas.microsoft.com/office/drawing/2014/main" id="{12E8DC9D-ECDC-224D-B899-A2364351B340}"/>
              </a:ext>
              <a:ext uri="{C183D7F6-B498-43B3-948B-1728B52AA6E4}">
                <adec:decorative xmlns:adec="http://schemas.microsoft.com/office/drawing/2017/decorative" val="1"/>
              </a:ext>
            </a:extLst>
          </p:cNvPr>
          <p:cNvSpPr/>
          <p:nvPr/>
        </p:nvSpPr>
        <p:spPr>
          <a:xfrm>
            <a:off x="6537833" y="5200425"/>
            <a:ext cx="2357856" cy="459548"/>
          </a:xfrm>
          <a:prstGeom prst="rect">
            <a:avLst/>
          </a:prstGeom>
        </p:spPr>
        <p:txBody>
          <a:bodyPr wrap="square">
            <a:spAutoFit/>
          </a:bodyPr>
          <a:lstStyle/>
          <a:p>
            <a:pPr algn="ctr" defTabSz="932293" fontAlgn="base">
              <a:lnSpc>
                <a:spcPct val="90000"/>
              </a:lnSpc>
              <a:spcBef>
                <a:spcPct val="0"/>
              </a:spcBef>
              <a:spcAft>
                <a:spcPct val="0"/>
              </a:spcAft>
              <a:defRPr/>
            </a:pPr>
            <a:r>
              <a:rPr lang="en-US" sz="1400">
                <a:solidFill>
                  <a:srgbClr val="282828"/>
                </a:solidFill>
                <a:latin typeface="Segoe UI Semibold"/>
                <a:cs typeface="Segoe UI" pitchFamily="34" charset="0"/>
              </a:rPr>
              <a:t>Direct Routing in Teams</a:t>
            </a:r>
          </a:p>
          <a:p>
            <a:pPr algn="ctr" defTabSz="932293" fontAlgn="base">
              <a:lnSpc>
                <a:spcPct val="90000"/>
              </a:lnSpc>
              <a:spcBef>
                <a:spcPct val="0"/>
              </a:spcBef>
              <a:spcAft>
                <a:spcPct val="0"/>
              </a:spcAft>
              <a:defRPr/>
            </a:pPr>
            <a:r>
              <a:rPr lang="en-US" sz="1200">
                <a:solidFill>
                  <a:srgbClr val="282828"/>
                </a:solidFill>
                <a:latin typeface="Segoe UI Semibold"/>
                <a:cs typeface="Segoe UI" pitchFamily="34" charset="0"/>
              </a:rPr>
              <a:t>(Telco Calling Services)</a:t>
            </a:r>
            <a:endParaRPr lang="en-US" sz="1200">
              <a:solidFill>
                <a:srgbClr val="282828"/>
              </a:solidFill>
              <a:latin typeface="Segoe UI Semibold"/>
              <a:ea typeface="Segoe UI" pitchFamily="34" charset="0"/>
              <a:cs typeface="Segoe UI" pitchFamily="34" charset="0"/>
            </a:endParaRPr>
          </a:p>
        </p:txBody>
      </p:sp>
      <p:grpSp>
        <p:nvGrpSpPr>
          <p:cNvPr id="16" name="Group 15">
            <a:extLst>
              <a:ext uri="{FF2B5EF4-FFF2-40B4-BE49-F238E27FC236}">
                <a16:creationId xmlns:a16="http://schemas.microsoft.com/office/drawing/2014/main" id="{DFD5F841-F5DF-4B83-A03E-18DC36ADDDDC}"/>
              </a:ext>
              <a:ext uri="{C183D7F6-B498-43B3-948B-1728B52AA6E4}">
                <adec:decorative xmlns:adec="http://schemas.microsoft.com/office/drawing/2017/decorative" val="1"/>
              </a:ext>
            </a:extLst>
          </p:cNvPr>
          <p:cNvGrpSpPr/>
          <p:nvPr/>
        </p:nvGrpSpPr>
        <p:grpSpPr>
          <a:xfrm>
            <a:off x="5200741" y="3162302"/>
            <a:ext cx="429374" cy="323397"/>
            <a:chOff x="10029833" y="2047231"/>
            <a:chExt cx="1127779" cy="849424"/>
          </a:xfrm>
        </p:grpSpPr>
        <p:sp>
          <p:nvSpPr>
            <p:cNvPr id="63" name="Freeform 7">
              <a:extLst>
                <a:ext uri="{FF2B5EF4-FFF2-40B4-BE49-F238E27FC236}">
                  <a16:creationId xmlns:a16="http://schemas.microsoft.com/office/drawing/2014/main" id="{C12D2789-364D-4B4D-943F-7DBB8B49523D}"/>
                </a:ext>
              </a:extLst>
            </p:cNvPr>
            <p:cNvSpPr>
              <a:spLocks noEditPoints="1"/>
            </p:cNvSpPr>
            <p:nvPr/>
          </p:nvSpPr>
          <p:spPr bwMode="auto">
            <a:xfrm>
              <a:off x="10216587" y="2529173"/>
              <a:ext cx="180728" cy="337359"/>
            </a:xfrm>
            <a:custGeom>
              <a:avLst/>
              <a:gdLst>
                <a:gd name="T0" fmla="*/ 18 w 49"/>
                <a:gd name="T1" fmla="*/ 59 h 91"/>
                <a:gd name="T2" fmla="*/ 18 w 49"/>
                <a:gd name="T3" fmla="*/ 59 h 91"/>
                <a:gd name="T4" fmla="*/ 31 w 49"/>
                <a:gd name="T5" fmla="*/ 59 h 91"/>
                <a:gd name="T6" fmla="*/ 31 w 49"/>
                <a:gd name="T7" fmla="*/ 72 h 91"/>
                <a:gd name="T8" fmla="*/ 18 w 49"/>
                <a:gd name="T9" fmla="*/ 72 h 91"/>
                <a:gd name="T10" fmla="*/ 18 w 49"/>
                <a:gd name="T11" fmla="*/ 59 h 91"/>
                <a:gd name="T12" fmla="*/ 49 w 49"/>
                <a:gd name="T13" fmla="*/ 0 h 91"/>
                <a:gd name="T14" fmla="*/ 49 w 49"/>
                <a:gd name="T15" fmla="*/ 0 h 91"/>
                <a:gd name="T16" fmla="*/ 0 w 49"/>
                <a:gd name="T17" fmla="*/ 0 h 91"/>
                <a:gd name="T18" fmla="*/ 0 w 49"/>
                <a:gd name="T19" fmla="*/ 91 h 91"/>
                <a:gd name="T20" fmla="*/ 49 w 49"/>
                <a:gd name="T21" fmla="*/ 91 h 91"/>
                <a:gd name="T22" fmla="*/ 49 w 49"/>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1">
                  <a:moveTo>
                    <a:pt x="18" y="59"/>
                  </a:moveTo>
                  <a:lnTo>
                    <a:pt x="18" y="59"/>
                  </a:lnTo>
                  <a:lnTo>
                    <a:pt x="31" y="59"/>
                  </a:lnTo>
                  <a:lnTo>
                    <a:pt x="31" y="72"/>
                  </a:lnTo>
                  <a:lnTo>
                    <a:pt x="18" y="72"/>
                  </a:lnTo>
                  <a:lnTo>
                    <a:pt x="18" y="59"/>
                  </a:lnTo>
                  <a:close/>
                  <a:moveTo>
                    <a:pt x="49" y="0"/>
                  </a:moveTo>
                  <a:lnTo>
                    <a:pt x="49" y="0"/>
                  </a:lnTo>
                  <a:lnTo>
                    <a:pt x="0" y="0"/>
                  </a:lnTo>
                  <a:lnTo>
                    <a:pt x="0" y="91"/>
                  </a:lnTo>
                  <a:lnTo>
                    <a:pt x="49" y="91"/>
                  </a:lnTo>
                  <a:lnTo>
                    <a:pt x="49" y="0"/>
                  </a:lnTo>
                  <a:close/>
                </a:path>
              </a:pathLst>
            </a:custGeom>
            <a:solidFill>
              <a:srgbClr val="5558A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sp>
          <p:nvSpPr>
            <p:cNvPr id="64" name="Freeform 8">
              <a:extLst>
                <a:ext uri="{FF2B5EF4-FFF2-40B4-BE49-F238E27FC236}">
                  <a16:creationId xmlns:a16="http://schemas.microsoft.com/office/drawing/2014/main" id="{A9B913AE-A03B-4689-85E1-16496AF45B62}"/>
                </a:ext>
              </a:extLst>
            </p:cNvPr>
            <p:cNvSpPr>
              <a:spLocks/>
            </p:cNvSpPr>
            <p:nvPr/>
          </p:nvSpPr>
          <p:spPr bwMode="auto">
            <a:xfrm>
              <a:off x="10029833" y="2047231"/>
              <a:ext cx="1127779" cy="849424"/>
            </a:xfrm>
            <a:custGeom>
              <a:avLst/>
              <a:gdLst>
                <a:gd name="T0" fmla="*/ 190 w 301"/>
                <a:gd name="T1" fmla="*/ 174 h 227"/>
                <a:gd name="T2" fmla="*/ 190 w 301"/>
                <a:gd name="T3" fmla="*/ 174 h 227"/>
                <a:gd name="T4" fmla="*/ 190 w 301"/>
                <a:gd name="T5" fmla="*/ 109 h 227"/>
                <a:gd name="T6" fmla="*/ 192 w 301"/>
                <a:gd name="T7" fmla="*/ 100 h 227"/>
                <a:gd name="T8" fmla="*/ 197 w 301"/>
                <a:gd name="T9" fmla="*/ 93 h 227"/>
                <a:gd name="T10" fmla="*/ 205 w 301"/>
                <a:gd name="T11" fmla="*/ 89 h 227"/>
                <a:gd name="T12" fmla="*/ 213 w 301"/>
                <a:gd name="T13" fmla="*/ 87 h 227"/>
                <a:gd name="T14" fmla="*/ 301 w 301"/>
                <a:gd name="T15" fmla="*/ 87 h 227"/>
                <a:gd name="T16" fmla="*/ 301 w 301"/>
                <a:gd name="T17" fmla="*/ 0 h 227"/>
                <a:gd name="T18" fmla="*/ 99 w 301"/>
                <a:gd name="T19" fmla="*/ 0 h 227"/>
                <a:gd name="T20" fmla="*/ 99 w 301"/>
                <a:gd name="T21" fmla="*/ 13 h 227"/>
                <a:gd name="T22" fmla="*/ 50 w 301"/>
                <a:gd name="T23" fmla="*/ 13 h 227"/>
                <a:gd name="T24" fmla="*/ 50 w 301"/>
                <a:gd name="T25" fmla="*/ 0 h 227"/>
                <a:gd name="T26" fmla="*/ 0 w 301"/>
                <a:gd name="T27" fmla="*/ 0 h 227"/>
                <a:gd name="T28" fmla="*/ 0 w 301"/>
                <a:gd name="T29" fmla="*/ 174 h 227"/>
                <a:gd name="T30" fmla="*/ 34 w 301"/>
                <a:gd name="T31" fmla="*/ 174 h 227"/>
                <a:gd name="T32" fmla="*/ 34 w 301"/>
                <a:gd name="T33" fmla="*/ 127 h 227"/>
                <a:gd name="T34" fmla="*/ 35 w 301"/>
                <a:gd name="T35" fmla="*/ 122 h 227"/>
                <a:gd name="T36" fmla="*/ 38 w 301"/>
                <a:gd name="T37" fmla="*/ 118 h 227"/>
                <a:gd name="T38" fmla="*/ 43 w 301"/>
                <a:gd name="T39" fmla="*/ 115 h 227"/>
                <a:gd name="T40" fmla="*/ 48 w 301"/>
                <a:gd name="T41" fmla="*/ 113 h 227"/>
                <a:gd name="T42" fmla="*/ 99 w 301"/>
                <a:gd name="T43" fmla="*/ 113 h 227"/>
                <a:gd name="T44" fmla="*/ 105 w 301"/>
                <a:gd name="T45" fmla="*/ 115 h 227"/>
                <a:gd name="T46" fmla="*/ 109 w 301"/>
                <a:gd name="T47" fmla="*/ 118 h 227"/>
                <a:gd name="T48" fmla="*/ 112 w 301"/>
                <a:gd name="T49" fmla="*/ 122 h 227"/>
                <a:gd name="T50" fmla="*/ 113 w 301"/>
                <a:gd name="T51" fmla="*/ 127 h 227"/>
                <a:gd name="T52" fmla="*/ 113 w 301"/>
                <a:gd name="T53" fmla="*/ 174 h 227"/>
                <a:gd name="T54" fmla="*/ 132 w 301"/>
                <a:gd name="T55" fmla="*/ 174 h 227"/>
                <a:gd name="T56" fmla="*/ 132 w 301"/>
                <a:gd name="T57" fmla="*/ 200 h 227"/>
                <a:gd name="T58" fmla="*/ 113 w 301"/>
                <a:gd name="T59" fmla="*/ 200 h 227"/>
                <a:gd name="T60" fmla="*/ 113 w 301"/>
                <a:gd name="T61" fmla="*/ 220 h 227"/>
                <a:gd name="T62" fmla="*/ 112 w 301"/>
                <a:gd name="T63" fmla="*/ 226 h 227"/>
                <a:gd name="T64" fmla="*/ 111 w 301"/>
                <a:gd name="T65" fmla="*/ 227 h 227"/>
                <a:gd name="T66" fmla="*/ 197 w 301"/>
                <a:gd name="T67" fmla="*/ 227 h 227"/>
                <a:gd name="T68" fmla="*/ 192 w 301"/>
                <a:gd name="T69" fmla="*/ 221 h 227"/>
                <a:gd name="T70" fmla="*/ 190 w 301"/>
                <a:gd name="T71" fmla="*/ 213 h 227"/>
                <a:gd name="T72" fmla="*/ 190 w 301"/>
                <a:gd name="T73" fmla="*/ 200 h 227"/>
                <a:gd name="T74" fmla="*/ 159 w 301"/>
                <a:gd name="T75" fmla="*/ 200 h 227"/>
                <a:gd name="T76" fmla="*/ 159 w 301"/>
                <a:gd name="T77" fmla="*/ 174 h 227"/>
                <a:gd name="T78" fmla="*/ 190 w 301"/>
                <a:gd name="T79" fmla="*/ 174 h 227"/>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3289 w 10000"/>
                <a:gd name="connsiteY10" fmla="*/ 573 h 10000"/>
                <a:gd name="connsiteX11" fmla="*/ 1661 w 10000"/>
                <a:gd name="connsiteY11" fmla="*/ 573 h 10000"/>
                <a:gd name="connsiteX12" fmla="*/ 0 w 10000"/>
                <a:gd name="connsiteY12" fmla="*/ 0 h 10000"/>
                <a:gd name="connsiteX13" fmla="*/ 0 w 10000"/>
                <a:gd name="connsiteY13" fmla="*/ 7665 h 10000"/>
                <a:gd name="connsiteX14" fmla="*/ 1130 w 10000"/>
                <a:gd name="connsiteY14" fmla="*/ 7665 h 10000"/>
                <a:gd name="connsiteX15" fmla="*/ 1130 w 10000"/>
                <a:gd name="connsiteY15" fmla="*/ 5595 h 10000"/>
                <a:gd name="connsiteX16" fmla="*/ 1163 w 10000"/>
                <a:gd name="connsiteY16" fmla="*/ 5374 h 10000"/>
                <a:gd name="connsiteX17" fmla="*/ 1262 w 10000"/>
                <a:gd name="connsiteY17" fmla="*/ 5198 h 10000"/>
                <a:gd name="connsiteX18" fmla="*/ 1429 w 10000"/>
                <a:gd name="connsiteY18" fmla="*/ 5066 h 10000"/>
                <a:gd name="connsiteX19" fmla="*/ 1595 w 10000"/>
                <a:gd name="connsiteY19" fmla="*/ 4978 h 10000"/>
                <a:gd name="connsiteX20" fmla="*/ 3289 w 10000"/>
                <a:gd name="connsiteY20" fmla="*/ 4978 h 10000"/>
                <a:gd name="connsiteX21" fmla="*/ 3488 w 10000"/>
                <a:gd name="connsiteY21" fmla="*/ 5066 h 10000"/>
                <a:gd name="connsiteX22" fmla="*/ 3621 w 10000"/>
                <a:gd name="connsiteY22" fmla="*/ 5198 h 10000"/>
                <a:gd name="connsiteX23" fmla="*/ 3721 w 10000"/>
                <a:gd name="connsiteY23" fmla="*/ 5374 h 10000"/>
                <a:gd name="connsiteX24" fmla="*/ 3754 w 10000"/>
                <a:gd name="connsiteY24" fmla="*/ 5595 h 10000"/>
                <a:gd name="connsiteX25" fmla="*/ 3754 w 10000"/>
                <a:gd name="connsiteY25" fmla="*/ 7665 h 10000"/>
                <a:gd name="connsiteX26" fmla="*/ 4385 w 10000"/>
                <a:gd name="connsiteY26" fmla="*/ 7665 h 10000"/>
                <a:gd name="connsiteX27" fmla="*/ 4385 w 10000"/>
                <a:gd name="connsiteY27" fmla="*/ 8811 h 10000"/>
                <a:gd name="connsiteX28" fmla="*/ 3754 w 10000"/>
                <a:gd name="connsiteY28" fmla="*/ 8811 h 10000"/>
                <a:gd name="connsiteX29" fmla="*/ 3754 w 10000"/>
                <a:gd name="connsiteY29" fmla="*/ 9692 h 10000"/>
                <a:gd name="connsiteX30" fmla="*/ 3721 w 10000"/>
                <a:gd name="connsiteY30" fmla="*/ 9956 h 10000"/>
                <a:gd name="connsiteX31" fmla="*/ 3688 w 10000"/>
                <a:gd name="connsiteY31" fmla="*/ 10000 h 10000"/>
                <a:gd name="connsiteX32" fmla="*/ 6545 w 10000"/>
                <a:gd name="connsiteY32" fmla="*/ 10000 h 10000"/>
                <a:gd name="connsiteX33" fmla="*/ 6379 w 10000"/>
                <a:gd name="connsiteY33" fmla="*/ 9736 h 10000"/>
                <a:gd name="connsiteX34" fmla="*/ 6312 w 10000"/>
                <a:gd name="connsiteY34" fmla="*/ 9383 h 10000"/>
                <a:gd name="connsiteX35" fmla="*/ 6312 w 10000"/>
                <a:gd name="connsiteY35" fmla="*/ 8811 h 10000"/>
                <a:gd name="connsiteX36" fmla="*/ 5282 w 10000"/>
                <a:gd name="connsiteY36" fmla="*/ 8811 h 10000"/>
                <a:gd name="connsiteX37" fmla="*/ 5282 w 10000"/>
                <a:gd name="connsiteY37" fmla="*/ 7665 h 10000"/>
                <a:gd name="connsiteX38" fmla="*/ 6312 w 10000"/>
                <a:gd name="connsiteY38" fmla="*/ 7665 h 10000"/>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1661 w 10000"/>
                <a:gd name="connsiteY10" fmla="*/ 573 h 10000"/>
                <a:gd name="connsiteX11" fmla="*/ 0 w 10000"/>
                <a:gd name="connsiteY11" fmla="*/ 0 h 10000"/>
                <a:gd name="connsiteX12" fmla="*/ 0 w 10000"/>
                <a:gd name="connsiteY12" fmla="*/ 7665 h 10000"/>
                <a:gd name="connsiteX13" fmla="*/ 1130 w 10000"/>
                <a:gd name="connsiteY13" fmla="*/ 7665 h 10000"/>
                <a:gd name="connsiteX14" fmla="*/ 1130 w 10000"/>
                <a:gd name="connsiteY14" fmla="*/ 5595 h 10000"/>
                <a:gd name="connsiteX15" fmla="*/ 1163 w 10000"/>
                <a:gd name="connsiteY15" fmla="*/ 5374 h 10000"/>
                <a:gd name="connsiteX16" fmla="*/ 1262 w 10000"/>
                <a:gd name="connsiteY16" fmla="*/ 5198 h 10000"/>
                <a:gd name="connsiteX17" fmla="*/ 1429 w 10000"/>
                <a:gd name="connsiteY17" fmla="*/ 5066 h 10000"/>
                <a:gd name="connsiteX18" fmla="*/ 1595 w 10000"/>
                <a:gd name="connsiteY18" fmla="*/ 4978 h 10000"/>
                <a:gd name="connsiteX19" fmla="*/ 3289 w 10000"/>
                <a:gd name="connsiteY19" fmla="*/ 4978 h 10000"/>
                <a:gd name="connsiteX20" fmla="*/ 3488 w 10000"/>
                <a:gd name="connsiteY20" fmla="*/ 5066 h 10000"/>
                <a:gd name="connsiteX21" fmla="*/ 3621 w 10000"/>
                <a:gd name="connsiteY21" fmla="*/ 5198 h 10000"/>
                <a:gd name="connsiteX22" fmla="*/ 3721 w 10000"/>
                <a:gd name="connsiteY22" fmla="*/ 5374 h 10000"/>
                <a:gd name="connsiteX23" fmla="*/ 3754 w 10000"/>
                <a:gd name="connsiteY23" fmla="*/ 5595 h 10000"/>
                <a:gd name="connsiteX24" fmla="*/ 3754 w 10000"/>
                <a:gd name="connsiteY24" fmla="*/ 7665 h 10000"/>
                <a:gd name="connsiteX25" fmla="*/ 4385 w 10000"/>
                <a:gd name="connsiteY25" fmla="*/ 7665 h 10000"/>
                <a:gd name="connsiteX26" fmla="*/ 4385 w 10000"/>
                <a:gd name="connsiteY26" fmla="*/ 8811 h 10000"/>
                <a:gd name="connsiteX27" fmla="*/ 3754 w 10000"/>
                <a:gd name="connsiteY27" fmla="*/ 8811 h 10000"/>
                <a:gd name="connsiteX28" fmla="*/ 3754 w 10000"/>
                <a:gd name="connsiteY28" fmla="*/ 9692 h 10000"/>
                <a:gd name="connsiteX29" fmla="*/ 3721 w 10000"/>
                <a:gd name="connsiteY29" fmla="*/ 9956 h 10000"/>
                <a:gd name="connsiteX30" fmla="*/ 3688 w 10000"/>
                <a:gd name="connsiteY30" fmla="*/ 10000 h 10000"/>
                <a:gd name="connsiteX31" fmla="*/ 6545 w 10000"/>
                <a:gd name="connsiteY31" fmla="*/ 10000 h 10000"/>
                <a:gd name="connsiteX32" fmla="*/ 6379 w 10000"/>
                <a:gd name="connsiteY32" fmla="*/ 9736 h 10000"/>
                <a:gd name="connsiteX33" fmla="*/ 6312 w 10000"/>
                <a:gd name="connsiteY33" fmla="*/ 9383 h 10000"/>
                <a:gd name="connsiteX34" fmla="*/ 6312 w 10000"/>
                <a:gd name="connsiteY34" fmla="*/ 8811 h 10000"/>
                <a:gd name="connsiteX35" fmla="*/ 5282 w 10000"/>
                <a:gd name="connsiteY35" fmla="*/ 8811 h 10000"/>
                <a:gd name="connsiteX36" fmla="*/ 5282 w 10000"/>
                <a:gd name="connsiteY36" fmla="*/ 7665 h 10000"/>
                <a:gd name="connsiteX37" fmla="*/ 6312 w 10000"/>
                <a:gd name="connsiteY37" fmla="*/ 7665 h 10000"/>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0 w 10000"/>
                <a:gd name="connsiteY10" fmla="*/ 0 h 10000"/>
                <a:gd name="connsiteX11" fmla="*/ 0 w 10000"/>
                <a:gd name="connsiteY11" fmla="*/ 7665 h 10000"/>
                <a:gd name="connsiteX12" fmla="*/ 1130 w 10000"/>
                <a:gd name="connsiteY12" fmla="*/ 7665 h 10000"/>
                <a:gd name="connsiteX13" fmla="*/ 1130 w 10000"/>
                <a:gd name="connsiteY13" fmla="*/ 5595 h 10000"/>
                <a:gd name="connsiteX14" fmla="*/ 1163 w 10000"/>
                <a:gd name="connsiteY14" fmla="*/ 5374 h 10000"/>
                <a:gd name="connsiteX15" fmla="*/ 1262 w 10000"/>
                <a:gd name="connsiteY15" fmla="*/ 5198 h 10000"/>
                <a:gd name="connsiteX16" fmla="*/ 1429 w 10000"/>
                <a:gd name="connsiteY16" fmla="*/ 5066 h 10000"/>
                <a:gd name="connsiteX17" fmla="*/ 1595 w 10000"/>
                <a:gd name="connsiteY17" fmla="*/ 4978 h 10000"/>
                <a:gd name="connsiteX18" fmla="*/ 3289 w 10000"/>
                <a:gd name="connsiteY18" fmla="*/ 4978 h 10000"/>
                <a:gd name="connsiteX19" fmla="*/ 3488 w 10000"/>
                <a:gd name="connsiteY19" fmla="*/ 5066 h 10000"/>
                <a:gd name="connsiteX20" fmla="*/ 3621 w 10000"/>
                <a:gd name="connsiteY20" fmla="*/ 5198 h 10000"/>
                <a:gd name="connsiteX21" fmla="*/ 3721 w 10000"/>
                <a:gd name="connsiteY21" fmla="*/ 5374 h 10000"/>
                <a:gd name="connsiteX22" fmla="*/ 3754 w 10000"/>
                <a:gd name="connsiteY22" fmla="*/ 5595 h 10000"/>
                <a:gd name="connsiteX23" fmla="*/ 3754 w 10000"/>
                <a:gd name="connsiteY23" fmla="*/ 7665 h 10000"/>
                <a:gd name="connsiteX24" fmla="*/ 4385 w 10000"/>
                <a:gd name="connsiteY24" fmla="*/ 7665 h 10000"/>
                <a:gd name="connsiteX25" fmla="*/ 4385 w 10000"/>
                <a:gd name="connsiteY25" fmla="*/ 8811 h 10000"/>
                <a:gd name="connsiteX26" fmla="*/ 3754 w 10000"/>
                <a:gd name="connsiteY26" fmla="*/ 8811 h 10000"/>
                <a:gd name="connsiteX27" fmla="*/ 3754 w 10000"/>
                <a:gd name="connsiteY27" fmla="*/ 9692 h 10000"/>
                <a:gd name="connsiteX28" fmla="*/ 3721 w 10000"/>
                <a:gd name="connsiteY28" fmla="*/ 9956 h 10000"/>
                <a:gd name="connsiteX29" fmla="*/ 3688 w 10000"/>
                <a:gd name="connsiteY29" fmla="*/ 10000 h 10000"/>
                <a:gd name="connsiteX30" fmla="*/ 6545 w 10000"/>
                <a:gd name="connsiteY30" fmla="*/ 10000 h 10000"/>
                <a:gd name="connsiteX31" fmla="*/ 6379 w 10000"/>
                <a:gd name="connsiteY31" fmla="*/ 9736 h 10000"/>
                <a:gd name="connsiteX32" fmla="*/ 6312 w 10000"/>
                <a:gd name="connsiteY32" fmla="*/ 9383 h 10000"/>
                <a:gd name="connsiteX33" fmla="*/ 6312 w 10000"/>
                <a:gd name="connsiteY33" fmla="*/ 8811 h 10000"/>
                <a:gd name="connsiteX34" fmla="*/ 5282 w 10000"/>
                <a:gd name="connsiteY34" fmla="*/ 8811 h 10000"/>
                <a:gd name="connsiteX35" fmla="*/ 5282 w 10000"/>
                <a:gd name="connsiteY35" fmla="*/ 7665 h 10000"/>
                <a:gd name="connsiteX36" fmla="*/ 6312 w 10000"/>
                <a:gd name="connsiteY36" fmla="*/ 7665 h 10000"/>
                <a:gd name="connsiteX0" fmla="*/ 6312 w 10000"/>
                <a:gd name="connsiteY0" fmla="*/ 7665 h 10000"/>
                <a:gd name="connsiteX1" fmla="*/ 6312 w 10000"/>
                <a:gd name="connsiteY1" fmla="*/ 7665 h 10000"/>
                <a:gd name="connsiteX2" fmla="*/ 6379 w 10000"/>
                <a:gd name="connsiteY2" fmla="*/ 4405 h 10000"/>
                <a:gd name="connsiteX3" fmla="*/ 6545 w 10000"/>
                <a:gd name="connsiteY3" fmla="*/ 4097 h 10000"/>
                <a:gd name="connsiteX4" fmla="*/ 6811 w 10000"/>
                <a:gd name="connsiteY4" fmla="*/ 3921 h 10000"/>
                <a:gd name="connsiteX5" fmla="*/ 7076 w 10000"/>
                <a:gd name="connsiteY5" fmla="*/ 3833 h 10000"/>
                <a:gd name="connsiteX6" fmla="*/ 10000 w 10000"/>
                <a:gd name="connsiteY6" fmla="*/ 3833 h 10000"/>
                <a:gd name="connsiteX7" fmla="*/ 10000 w 10000"/>
                <a:gd name="connsiteY7" fmla="*/ 0 h 10000"/>
                <a:gd name="connsiteX8" fmla="*/ 3289 w 10000"/>
                <a:gd name="connsiteY8" fmla="*/ 0 h 10000"/>
                <a:gd name="connsiteX9" fmla="*/ 0 w 10000"/>
                <a:gd name="connsiteY9" fmla="*/ 0 h 10000"/>
                <a:gd name="connsiteX10" fmla="*/ 0 w 10000"/>
                <a:gd name="connsiteY10" fmla="*/ 7665 h 10000"/>
                <a:gd name="connsiteX11" fmla="*/ 1130 w 10000"/>
                <a:gd name="connsiteY11" fmla="*/ 7665 h 10000"/>
                <a:gd name="connsiteX12" fmla="*/ 1130 w 10000"/>
                <a:gd name="connsiteY12" fmla="*/ 5595 h 10000"/>
                <a:gd name="connsiteX13" fmla="*/ 1163 w 10000"/>
                <a:gd name="connsiteY13" fmla="*/ 5374 h 10000"/>
                <a:gd name="connsiteX14" fmla="*/ 1262 w 10000"/>
                <a:gd name="connsiteY14" fmla="*/ 5198 h 10000"/>
                <a:gd name="connsiteX15" fmla="*/ 1429 w 10000"/>
                <a:gd name="connsiteY15" fmla="*/ 5066 h 10000"/>
                <a:gd name="connsiteX16" fmla="*/ 1595 w 10000"/>
                <a:gd name="connsiteY16" fmla="*/ 4978 h 10000"/>
                <a:gd name="connsiteX17" fmla="*/ 3289 w 10000"/>
                <a:gd name="connsiteY17" fmla="*/ 4978 h 10000"/>
                <a:gd name="connsiteX18" fmla="*/ 3488 w 10000"/>
                <a:gd name="connsiteY18" fmla="*/ 5066 h 10000"/>
                <a:gd name="connsiteX19" fmla="*/ 3621 w 10000"/>
                <a:gd name="connsiteY19" fmla="*/ 5198 h 10000"/>
                <a:gd name="connsiteX20" fmla="*/ 3721 w 10000"/>
                <a:gd name="connsiteY20" fmla="*/ 5374 h 10000"/>
                <a:gd name="connsiteX21" fmla="*/ 3754 w 10000"/>
                <a:gd name="connsiteY21" fmla="*/ 5595 h 10000"/>
                <a:gd name="connsiteX22" fmla="*/ 3754 w 10000"/>
                <a:gd name="connsiteY22" fmla="*/ 7665 h 10000"/>
                <a:gd name="connsiteX23" fmla="*/ 4385 w 10000"/>
                <a:gd name="connsiteY23" fmla="*/ 7665 h 10000"/>
                <a:gd name="connsiteX24" fmla="*/ 4385 w 10000"/>
                <a:gd name="connsiteY24" fmla="*/ 8811 h 10000"/>
                <a:gd name="connsiteX25" fmla="*/ 3754 w 10000"/>
                <a:gd name="connsiteY25" fmla="*/ 8811 h 10000"/>
                <a:gd name="connsiteX26" fmla="*/ 3754 w 10000"/>
                <a:gd name="connsiteY26" fmla="*/ 9692 h 10000"/>
                <a:gd name="connsiteX27" fmla="*/ 3721 w 10000"/>
                <a:gd name="connsiteY27" fmla="*/ 9956 h 10000"/>
                <a:gd name="connsiteX28" fmla="*/ 3688 w 10000"/>
                <a:gd name="connsiteY28" fmla="*/ 10000 h 10000"/>
                <a:gd name="connsiteX29" fmla="*/ 6545 w 10000"/>
                <a:gd name="connsiteY29" fmla="*/ 10000 h 10000"/>
                <a:gd name="connsiteX30" fmla="*/ 6379 w 10000"/>
                <a:gd name="connsiteY30" fmla="*/ 9736 h 10000"/>
                <a:gd name="connsiteX31" fmla="*/ 6312 w 10000"/>
                <a:gd name="connsiteY31" fmla="*/ 9383 h 10000"/>
                <a:gd name="connsiteX32" fmla="*/ 6312 w 10000"/>
                <a:gd name="connsiteY32" fmla="*/ 8811 h 10000"/>
                <a:gd name="connsiteX33" fmla="*/ 5282 w 10000"/>
                <a:gd name="connsiteY33" fmla="*/ 8811 h 10000"/>
                <a:gd name="connsiteX34" fmla="*/ 5282 w 10000"/>
                <a:gd name="connsiteY34" fmla="*/ 7665 h 10000"/>
                <a:gd name="connsiteX35" fmla="*/ 6312 w 10000"/>
                <a:gd name="connsiteY35" fmla="*/ 7665 h 10000"/>
                <a:gd name="connsiteX0" fmla="*/ 6312 w 10000"/>
                <a:gd name="connsiteY0" fmla="*/ 7665 h 10000"/>
                <a:gd name="connsiteX1" fmla="*/ 6312 w 10000"/>
                <a:gd name="connsiteY1" fmla="*/ 7665 h 10000"/>
                <a:gd name="connsiteX2" fmla="*/ 6379 w 10000"/>
                <a:gd name="connsiteY2" fmla="*/ 4405 h 10000"/>
                <a:gd name="connsiteX3" fmla="*/ 6811 w 10000"/>
                <a:gd name="connsiteY3" fmla="*/ 3921 h 10000"/>
                <a:gd name="connsiteX4" fmla="*/ 7076 w 10000"/>
                <a:gd name="connsiteY4" fmla="*/ 3833 h 10000"/>
                <a:gd name="connsiteX5" fmla="*/ 10000 w 10000"/>
                <a:gd name="connsiteY5" fmla="*/ 3833 h 10000"/>
                <a:gd name="connsiteX6" fmla="*/ 10000 w 10000"/>
                <a:gd name="connsiteY6" fmla="*/ 0 h 10000"/>
                <a:gd name="connsiteX7" fmla="*/ 3289 w 10000"/>
                <a:gd name="connsiteY7" fmla="*/ 0 h 10000"/>
                <a:gd name="connsiteX8" fmla="*/ 0 w 10000"/>
                <a:gd name="connsiteY8" fmla="*/ 0 h 10000"/>
                <a:gd name="connsiteX9" fmla="*/ 0 w 10000"/>
                <a:gd name="connsiteY9" fmla="*/ 7665 h 10000"/>
                <a:gd name="connsiteX10" fmla="*/ 1130 w 10000"/>
                <a:gd name="connsiteY10" fmla="*/ 7665 h 10000"/>
                <a:gd name="connsiteX11" fmla="*/ 1130 w 10000"/>
                <a:gd name="connsiteY11" fmla="*/ 5595 h 10000"/>
                <a:gd name="connsiteX12" fmla="*/ 1163 w 10000"/>
                <a:gd name="connsiteY12" fmla="*/ 5374 h 10000"/>
                <a:gd name="connsiteX13" fmla="*/ 1262 w 10000"/>
                <a:gd name="connsiteY13" fmla="*/ 5198 h 10000"/>
                <a:gd name="connsiteX14" fmla="*/ 1429 w 10000"/>
                <a:gd name="connsiteY14" fmla="*/ 5066 h 10000"/>
                <a:gd name="connsiteX15" fmla="*/ 1595 w 10000"/>
                <a:gd name="connsiteY15" fmla="*/ 4978 h 10000"/>
                <a:gd name="connsiteX16" fmla="*/ 3289 w 10000"/>
                <a:gd name="connsiteY16" fmla="*/ 4978 h 10000"/>
                <a:gd name="connsiteX17" fmla="*/ 3488 w 10000"/>
                <a:gd name="connsiteY17" fmla="*/ 5066 h 10000"/>
                <a:gd name="connsiteX18" fmla="*/ 3621 w 10000"/>
                <a:gd name="connsiteY18" fmla="*/ 5198 h 10000"/>
                <a:gd name="connsiteX19" fmla="*/ 3721 w 10000"/>
                <a:gd name="connsiteY19" fmla="*/ 5374 h 10000"/>
                <a:gd name="connsiteX20" fmla="*/ 3754 w 10000"/>
                <a:gd name="connsiteY20" fmla="*/ 5595 h 10000"/>
                <a:gd name="connsiteX21" fmla="*/ 3754 w 10000"/>
                <a:gd name="connsiteY21" fmla="*/ 7665 h 10000"/>
                <a:gd name="connsiteX22" fmla="*/ 4385 w 10000"/>
                <a:gd name="connsiteY22" fmla="*/ 7665 h 10000"/>
                <a:gd name="connsiteX23" fmla="*/ 4385 w 10000"/>
                <a:gd name="connsiteY23" fmla="*/ 8811 h 10000"/>
                <a:gd name="connsiteX24" fmla="*/ 3754 w 10000"/>
                <a:gd name="connsiteY24" fmla="*/ 8811 h 10000"/>
                <a:gd name="connsiteX25" fmla="*/ 3754 w 10000"/>
                <a:gd name="connsiteY25" fmla="*/ 9692 h 10000"/>
                <a:gd name="connsiteX26" fmla="*/ 3721 w 10000"/>
                <a:gd name="connsiteY26" fmla="*/ 9956 h 10000"/>
                <a:gd name="connsiteX27" fmla="*/ 3688 w 10000"/>
                <a:gd name="connsiteY27" fmla="*/ 10000 h 10000"/>
                <a:gd name="connsiteX28" fmla="*/ 6545 w 10000"/>
                <a:gd name="connsiteY28" fmla="*/ 10000 h 10000"/>
                <a:gd name="connsiteX29" fmla="*/ 6379 w 10000"/>
                <a:gd name="connsiteY29" fmla="*/ 9736 h 10000"/>
                <a:gd name="connsiteX30" fmla="*/ 6312 w 10000"/>
                <a:gd name="connsiteY30" fmla="*/ 9383 h 10000"/>
                <a:gd name="connsiteX31" fmla="*/ 6312 w 10000"/>
                <a:gd name="connsiteY31" fmla="*/ 8811 h 10000"/>
                <a:gd name="connsiteX32" fmla="*/ 5282 w 10000"/>
                <a:gd name="connsiteY32" fmla="*/ 8811 h 10000"/>
                <a:gd name="connsiteX33" fmla="*/ 5282 w 10000"/>
                <a:gd name="connsiteY33" fmla="*/ 7665 h 10000"/>
                <a:gd name="connsiteX34" fmla="*/ 6312 w 10000"/>
                <a:gd name="connsiteY34" fmla="*/ 7665 h 10000"/>
                <a:gd name="connsiteX0" fmla="*/ 6312 w 10000"/>
                <a:gd name="connsiteY0" fmla="*/ 7665 h 10000"/>
                <a:gd name="connsiteX1" fmla="*/ 6312 w 10000"/>
                <a:gd name="connsiteY1" fmla="*/ 7665 h 10000"/>
                <a:gd name="connsiteX2" fmla="*/ 6379 w 10000"/>
                <a:gd name="connsiteY2" fmla="*/ 4405 h 10000"/>
                <a:gd name="connsiteX3" fmla="*/ 7076 w 10000"/>
                <a:gd name="connsiteY3" fmla="*/ 3833 h 10000"/>
                <a:gd name="connsiteX4" fmla="*/ 10000 w 10000"/>
                <a:gd name="connsiteY4" fmla="*/ 3833 h 10000"/>
                <a:gd name="connsiteX5" fmla="*/ 10000 w 10000"/>
                <a:gd name="connsiteY5" fmla="*/ 0 h 10000"/>
                <a:gd name="connsiteX6" fmla="*/ 3289 w 10000"/>
                <a:gd name="connsiteY6" fmla="*/ 0 h 10000"/>
                <a:gd name="connsiteX7" fmla="*/ 0 w 10000"/>
                <a:gd name="connsiteY7" fmla="*/ 0 h 10000"/>
                <a:gd name="connsiteX8" fmla="*/ 0 w 10000"/>
                <a:gd name="connsiteY8" fmla="*/ 7665 h 10000"/>
                <a:gd name="connsiteX9" fmla="*/ 1130 w 10000"/>
                <a:gd name="connsiteY9" fmla="*/ 7665 h 10000"/>
                <a:gd name="connsiteX10" fmla="*/ 1130 w 10000"/>
                <a:gd name="connsiteY10" fmla="*/ 5595 h 10000"/>
                <a:gd name="connsiteX11" fmla="*/ 1163 w 10000"/>
                <a:gd name="connsiteY11" fmla="*/ 5374 h 10000"/>
                <a:gd name="connsiteX12" fmla="*/ 1262 w 10000"/>
                <a:gd name="connsiteY12" fmla="*/ 5198 h 10000"/>
                <a:gd name="connsiteX13" fmla="*/ 1429 w 10000"/>
                <a:gd name="connsiteY13" fmla="*/ 5066 h 10000"/>
                <a:gd name="connsiteX14" fmla="*/ 1595 w 10000"/>
                <a:gd name="connsiteY14" fmla="*/ 4978 h 10000"/>
                <a:gd name="connsiteX15" fmla="*/ 3289 w 10000"/>
                <a:gd name="connsiteY15" fmla="*/ 4978 h 10000"/>
                <a:gd name="connsiteX16" fmla="*/ 3488 w 10000"/>
                <a:gd name="connsiteY16" fmla="*/ 5066 h 10000"/>
                <a:gd name="connsiteX17" fmla="*/ 3621 w 10000"/>
                <a:gd name="connsiteY17" fmla="*/ 5198 h 10000"/>
                <a:gd name="connsiteX18" fmla="*/ 3721 w 10000"/>
                <a:gd name="connsiteY18" fmla="*/ 5374 h 10000"/>
                <a:gd name="connsiteX19" fmla="*/ 3754 w 10000"/>
                <a:gd name="connsiteY19" fmla="*/ 5595 h 10000"/>
                <a:gd name="connsiteX20" fmla="*/ 3754 w 10000"/>
                <a:gd name="connsiteY20" fmla="*/ 7665 h 10000"/>
                <a:gd name="connsiteX21" fmla="*/ 4385 w 10000"/>
                <a:gd name="connsiteY21" fmla="*/ 7665 h 10000"/>
                <a:gd name="connsiteX22" fmla="*/ 4385 w 10000"/>
                <a:gd name="connsiteY22" fmla="*/ 8811 h 10000"/>
                <a:gd name="connsiteX23" fmla="*/ 3754 w 10000"/>
                <a:gd name="connsiteY23" fmla="*/ 8811 h 10000"/>
                <a:gd name="connsiteX24" fmla="*/ 3754 w 10000"/>
                <a:gd name="connsiteY24" fmla="*/ 9692 h 10000"/>
                <a:gd name="connsiteX25" fmla="*/ 3721 w 10000"/>
                <a:gd name="connsiteY25" fmla="*/ 9956 h 10000"/>
                <a:gd name="connsiteX26" fmla="*/ 3688 w 10000"/>
                <a:gd name="connsiteY26" fmla="*/ 10000 h 10000"/>
                <a:gd name="connsiteX27" fmla="*/ 6545 w 10000"/>
                <a:gd name="connsiteY27" fmla="*/ 10000 h 10000"/>
                <a:gd name="connsiteX28" fmla="*/ 6379 w 10000"/>
                <a:gd name="connsiteY28" fmla="*/ 9736 h 10000"/>
                <a:gd name="connsiteX29" fmla="*/ 6312 w 10000"/>
                <a:gd name="connsiteY29" fmla="*/ 9383 h 10000"/>
                <a:gd name="connsiteX30" fmla="*/ 6312 w 10000"/>
                <a:gd name="connsiteY30" fmla="*/ 8811 h 10000"/>
                <a:gd name="connsiteX31" fmla="*/ 5282 w 10000"/>
                <a:gd name="connsiteY31" fmla="*/ 8811 h 10000"/>
                <a:gd name="connsiteX32" fmla="*/ 5282 w 10000"/>
                <a:gd name="connsiteY32" fmla="*/ 7665 h 10000"/>
                <a:gd name="connsiteX33" fmla="*/ 6312 w 10000"/>
                <a:gd name="connsiteY33" fmla="*/ 7665 h 10000"/>
                <a:gd name="connsiteX0" fmla="*/ 6312 w 10000"/>
                <a:gd name="connsiteY0" fmla="*/ 7665 h 10000"/>
                <a:gd name="connsiteX1" fmla="*/ 6312 w 10000"/>
                <a:gd name="connsiteY1" fmla="*/ 7665 h 10000"/>
                <a:gd name="connsiteX2" fmla="*/ 6379 w 10000"/>
                <a:gd name="connsiteY2" fmla="*/ 4405 h 10000"/>
                <a:gd name="connsiteX3" fmla="*/ 10000 w 10000"/>
                <a:gd name="connsiteY3" fmla="*/ 3833 h 10000"/>
                <a:gd name="connsiteX4" fmla="*/ 10000 w 10000"/>
                <a:gd name="connsiteY4" fmla="*/ 0 h 10000"/>
                <a:gd name="connsiteX5" fmla="*/ 3289 w 10000"/>
                <a:gd name="connsiteY5" fmla="*/ 0 h 10000"/>
                <a:gd name="connsiteX6" fmla="*/ 0 w 10000"/>
                <a:gd name="connsiteY6" fmla="*/ 0 h 10000"/>
                <a:gd name="connsiteX7" fmla="*/ 0 w 10000"/>
                <a:gd name="connsiteY7" fmla="*/ 7665 h 10000"/>
                <a:gd name="connsiteX8" fmla="*/ 1130 w 10000"/>
                <a:gd name="connsiteY8" fmla="*/ 7665 h 10000"/>
                <a:gd name="connsiteX9" fmla="*/ 1130 w 10000"/>
                <a:gd name="connsiteY9" fmla="*/ 5595 h 10000"/>
                <a:gd name="connsiteX10" fmla="*/ 1163 w 10000"/>
                <a:gd name="connsiteY10" fmla="*/ 5374 h 10000"/>
                <a:gd name="connsiteX11" fmla="*/ 1262 w 10000"/>
                <a:gd name="connsiteY11" fmla="*/ 5198 h 10000"/>
                <a:gd name="connsiteX12" fmla="*/ 1429 w 10000"/>
                <a:gd name="connsiteY12" fmla="*/ 5066 h 10000"/>
                <a:gd name="connsiteX13" fmla="*/ 1595 w 10000"/>
                <a:gd name="connsiteY13" fmla="*/ 4978 h 10000"/>
                <a:gd name="connsiteX14" fmla="*/ 3289 w 10000"/>
                <a:gd name="connsiteY14" fmla="*/ 4978 h 10000"/>
                <a:gd name="connsiteX15" fmla="*/ 3488 w 10000"/>
                <a:gd name="connsiteY15" fmla="*/ 5066 h 10000"/>
                <a:gd name="connsiteX16" fmla="*/ 3621 w 10000"/>
                <a:gd name="connsiteY16" fmla="*/ 5198 h 10000"/>
                <a:gd name="connsiteX17" fmla="*/ 3721 w 10000"/>
                <a:gd name="connsiteY17" fmla="*/ 5374 h 10000"/>
                <a:gd name="connsiteX18" fmla="*/ 3754 w 10000"/>
                <a:gd name="connsiteY18" fmla="*/ 5595 h 10000"/>
                <a:gd name="connsiteX19" fmla="*/ 3754 w 10000"/>
                <a:gd name="connsiteY19" fmla="*/ 7665 h 10000"/>
                <a:gd name="connsiteX20" fmla="*/ 4385 w 10000"/>
                <a:gd name="connsiteY20" fmla="*/ 7665 h 10000"/>
                <a:gd name="connsiteX21" fmla="*/ 4385 w 10000"/>
                <a:gd name="connsiteY21" fmla="*/ 8811 h 10000"/>
                <a:gd name="connsiteX22" fmla="*/ 3754 w 10000"/>
                <a:gd name="connsiteY22" fmla="*/ 8811 h 10000"/>
                <a:gd name="connsiteX23" fmla="*/ 3754 w 10000"/>
                <a:gd name="connsiteY23" fmla="*/ 9692 h 10000"/>
                <a:gd name="connsiteX24" fmla="*/ 3721 w 10000"/>
                <a:gd name="connsiteY24" fmla="*/ 9956 h 10000"/>
                <a:gd name="connsiteX25" fmla="*/ 3688 w 10000"/>
                <a:gd name="connsiteY25" fmla="*/ 10000 h 10000"/>
                <a:gd name="connsiteX26" fmla="*/ 6545 w 10000"/>
                <a:gd name="connsiteY26" fmla="*/ 10000 h 10000"/>
                <a:gd name="connsiteX27" fmla="*/ 6379 w 10000"/>
                <a:gd name="connsiteY27" fmla="*/ 9736 h 10000"/>
                <a:gd name="connsiteX28" fmla="*/ 6312 w 10000"/>
                <a:gd name="connsiteY28" fmla="*/ 9383 h 10000"/>
                <a:gd name="connsiteX29" fmla="*/ 6312 w 10000"/>
                <a:gd name="connsiteY29" fmla="*/ 8811 h 10000"/>
                <a:gd name="connsiteX30" fmla="*/ 5282 w 10000"/>
                <a:gd name="connsiteY30" fmla="*/ 8811 h 10000"/>
                <a:gd name="connsiteX31" fmla="*/ 5282 w 10000"/>
                <a:gd name="connsiteY31" fmla="*/ 7665 h 10000"/>
                <a:gd name="connsiteX32" fmla="*/ 6312 w 10000"/>
                <a:gd name="connsiteY32" fmla="*/ 7665 h 10000"/>
                <a:gd name="connsiteX0" fmla="*/ 6312 w 10000"/>
                <a:gd name="connsiteY0" fmla="*/ 7665 h 10000"/>
                <a:gd name="connsiteX1" fmla="*/ 6312 w 10000"/>
                <a:gd name="connsiteY1" fmla="*/ 7665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6312 w 10000"/>
                <a:gd name="connsiteY31" fmla="*/ 7665 h 10000"/>
                <a:gd name="connsiteX0" fmla="*/ 8326 w 10000"/>
                <a:gd name="connsiteY0" fmla="*/ 7627 h 10000"/>
                <a:gd name="connsiteX1" fmla="*/ 6312 w 10000"/>
                <a:gd name="connsiteY1" fmla="*/ 7665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26 w 10000"/>
                <a:gd name="connsiteY31" fmla="*/ 7627 h 10000"/>
                <a:gd name="connsiteX0" fmla="*/ 8326 w 10131"/>
                <a:gd name="connsiteY0" fmla="*/ 7627 h 10000"/>
                <a:gd name="connsiteX1" fmla="*/ 9948 w 10131"/>
                <a:gd name="connsiteY1" fmla="*/ 7702 h 10000"/>
                <a:gd name="connsiteX2" fmla="*/ 10000 w 10131"/>
                <a:gd name="connsiteY2" fmla="*/ 3833 h 10000"/>
                <a:gd name="connsiteX3" fmla="*/ 10000 w 10131"/>
                <a:gd name="connsiteY3" fmla="*/ 0 h 10000"/>
                <a:gd name="connsiteX4" fmla="*/ 3289 w 10131"/>
                <a:gd name="connsiteY4" fmla="*/ 0 h 10000"/>
                <a:gd name="connsiteX5" fmla="*/ 0 w 10131"/>
                <a:gd name="connsiteY5" fmla="*/ 0 h 10000"/>
                <a:gd name="connsiteX6" fmla="*/ 0 w 10131"/>
                <a:gd name="connsiteY6" fmla="*/ 7665 h 10000"/>
                <a:gd name="connsiteX7" fmla="*/ 1130 w 10131"/>
                <a:gd name="connsiteY7" fmla="*/ 7665 h 10000"/>
                <a:gd name="connsiteX8" fmla="*/ 1130 w 10131"/>
                <a:gd name="connsiteY8" fmla="*/ 5595 h 10000"/>
                <a:gd name="connsiteX9" fmla="*/ 1163 w 10131"/>
                <a:gd name="connsiteY9" fmla="*/ 5374 h 10000"/>
                <a:gd name="connsiteX10" fmla="*/ 1262 w 10131"/>
                <a:gd name="connsiteY10" fmla="*/ 5198 h 10000"/>
                <a:gd name="connsiteX11" fmla="*/ 1429 w 10131"/>
                <a:gd name="connsiteY11" fmla="*/ 5066 h 10000"/>
                <a:gd name="connsiteX12" fmla="*/ 1595 w 10131"/>
                <a:gd name="connsiteY12" fmla="*/ 4978 h 10000"/>
                <a:gd name="connsiteX13" fmla="*/ 3289 w 10131"/>
                <a:gd name="connsiteY13" fmla="*/ 4978 h 10000"/>
                <a:gd name="connsiteX14" fmla="*/ 3488 w 10131"/>
                <a:gd name="connsiteY14" fmla="*/ 5066 h 10000"/>
                <a:gd name="connsiteX15" fmla="*/ 3621 w 10131"/>
                <a:gd name="connsiteY15" fmla="*/ 5198 h 10000"/>
                <a:gd name="connsiteX16" fmla="*/ 3721 w 10131"/>
                <a:gd name="connsiteY16" fmla="*/ 5374 h 10000"/>
                <a:gd name="connsiteX17" fmla="*/ 3754 w 10131"/>
                <a:gd name="connsiteY17" fmla="*/ 5595 h 10000"/>
                <a:gd name="connsiteX18" fmla="*/ 3754 w 10131"/>
                <a:gd name="connsiteY18" fmla="*/ 7665 h 10000"/>
                <a:gd name="connsiteX19" fmla="*/ 4385 w 10131"/>
                <a:gd name="connsiteY19" fmla="*/ 7665 h 10000"/>
                <a:gd name="connsiteX20" fmla="*/ 4385 w 10131"/>
                <a:gd name="connsiteY20" fmla="*/ 8811 h 10000"/>
                <a:gd name="connsiteX21" fmla="*/ 3754 w 10131"/>
                <a:gd name="connsiteY21" fmla="*/ 8811 h 10000"/>
                <a:gd name="connsiteX22" fmla="*/ 3754 w 10131"/>
                <a:gd name="connsiteY22" fmla="*/ 9692 h 10000"/>
                <a:gd name="connsiteX23" fmla="*/ 3721 w 10131"/>
                <a:gd name="connsiteY23" fmla="*/ 9956 h 10000"/>
                <a:gd name="connsiteX24" fmla="*/ 3688 w 10131"/>
                <a:gd name="connsiteY24" fmla="*/ 10000 h 10000"/>
                <a:gd name="connsiteX25" fmla="*/ 6545 w 10131"/>
                <a:gd name="connsiteY25" fmla="*/ 10000 h 10000"/>
                <a:gd name="connsiteX26" fmla="*/ 6379 w 10131"/>
                <a:gd name="connsiteY26" fmla="*/ 9736 h 10000"/>
                <a:gd name="connsiteX27" fmla="*/ 6312 w 10131"/>
                <a:gd name="connsiteY27" fmla="*/ 9383 h 10000"/>
                <a:gd name="connsiteX28" fmla="*/ 6312 w 10131"/>
                <a:gd name="connsiteY28" fmla="*/ 8811 h 10000"/>
                <a:gd name="connsiteX29" fmla="*/ 5282 w 10131"/>
                <a:gd name="connsiteY29" fmla="*/ 8811 h 10000"/>
                <a:gd name="connsiteX30" fmla="*/ 5282 w 10131"/>
                <a:gd name="connsiteY30" fmla="*/ 7665 h 10000"/>
                <a:gd name="connsiteX31" fmla="*/ 8326 w 10131"/>
                <a:gd name="connsiteY31" fmla="*/ 7627 h 10000"/>
                <a:gd name="connsiteX0" fmla="*/ 8326 w 10000"/>
                <a:gd name="connsiteY0" fmla="*/ 7627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26 w 10000"/>
                <a:gd name="connsiteY31" fmla="*/ 7627 h 10000"/>
                <a:gd name="connsiteX0" fmla="*/ 8389 w 10000"/>
                <a:gd name="connsiteY0" fmla="*/ 7739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89 w 10000"/>
                <a:gd name="connsiteY31" fmla="*/ 7739 h 10000"/>
                <a:gd name="connsiteX0" fmla="*/ 5282 w 10000"/>
                <a:gd name="connsiteY0" fmla="*/ 7665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0" fmla="*/ 5282 w 10693"/>
                <a:gd name="connsiteY0" fmla="*/ 7665 h 10000"/>
                <a:gd name="connsiteX1" fmla="*/ 9948 w 10693"/>
                <a:gd name="connsiteY1" fmla="*/ 7702 h 10000"/>
                <a:gd name="connsiteX2" fmla="*/ 10000 w 10693"/>
                <a:gd name="connsiteY2" fmla="*/ 0 h 10000"/>
                <a:gd name="connsiteX3" fmla="*/ 3289 w 10693"/>
                <a:gd name="connsiteY3" fmla="*/ 0 h 10000"/>
                <a:gd name="connsiteX4" fmla="*/ 0 w 10693"/>
                <a:gd name="connsiteY4" fmla="*/ 0 h 10000"/>
                <a:gd name="connsiteX5" fmla="*/ 0 w 10693"/>
                <a:gd name="connsiteY5" fmla="*/ 7665 h 10000"/>
                <a:gd name="connsiteX6" fmla="*/ 1130 w 10693"/>
                <a:gd name="connsiteY6" fmla="*/ 7665 h 10000"/>
                <a:gd name="connsiteX7" fmla="*/ 1130 w 10693"/>
                <a:gd name="connsiteY7" fmla="*/ 5595 h 10000"/>
                <a:gd name="connsiteX8" fmla="*/ 1163 w 10693"/>
                <a:gd name="connsiteY8" fmla="*/ 5374 h 10000"/>
                <a:gd name="connsiteX9" fmla="*/ 1262 w 10693"/>
                <a:gd name="connsiteY9" fmla="*/ 5198 h 10000"/>
                <a:gd name="connsiteX10" fmla="*/ 1429 w 10693"/>
                <a:gd name="connsiteY10" fmla="*/ 5066 h 10000"/>
                <a:gd name="connsiteX11" fmla="*/ 1595 w 10693"/>
                <a:gd name="connsiteY11" fmla="*/ 4978 h 10000"/>
                <a:gd name="connsiteX12" fmla="*/ 3289 w 10693"/>
                <a:gd name="connsiteY12" fmla="*/ 4978 h 10000"/>
                <a:gd name="connsiteX13" fmla="*/ 3488 w 10693"/>
                <a:gd name="connsiteY13" fmla="*/ 5066 h 10000"/>
                <a:gd name="connsiteX14" fmla="*/ 3621 w 10693"/>
                <a:gd name="connsiteY14" fmla="*/ 5198 h 10000"/>
                <a:gd name="connsiteX15" fmla="*/ 3721 w 10693"/>
                <a:gd name="connsiteY15" fmla="*/ 5374 h 10000"/>
                <a:gd name="connsiteX16" fmla="*/ 3754 w 10693"/>
                <a:gd name="connsiteY16" fmla="*/ 5595 h 10000"/>
                <a:gd name="connsiteX17" fmla="*/ 3754 w 10693"/>
                <a:gd name="connsiteY17" fmla="*/ 7665 h 10000"/>
                <a:gd name="connsiteX18" fmla="*/ 4385 w 10693"/>
                <a:gd name="connsiteY18" fmla="*/ 7665 h 10000"/>
                <a:gd name="connsiteX19" fmla="*/ 4385 w 10693"/>
                <a:gd name="connsiteY19" fmla="*/ 8811 h 10000"/>
                <a:gd name="connsiteX20" fmla="*/ 3754 w 10693"/>
                <a:gd name="connsiteY20" fmla="*/ 8811 h 10000"/>
                <a:gd name="connsiteX21" fmla="*/ 3754 w 10693"/>
                <a:gd name="connsiteY21" fmla="*/ 9692 h 10000"/>
                <a:gd name="connsiteX22" fmla="*/ 3721 w 10693"/>
                <a:gd name="connsiteY22" fmla="*/ 9956 h 10000"/>
                <a:gd name="connsiteX23" fmla="*/ 3688 w 10693"/>
                <a:gd name="connsiteY23" fmla="*/ 10000 h 10000"/>
                <a:gd name="connsiteX24" fmla="*/ 6545 w 10693"/>
                <a:gd name="connsiteY24" fmla="*/ 10000 h 10000"/>
                <a:gd name="connsiteX25" fmla="*/ 6379 w 10693"/>
                <a:gd name="connsiteY25" fmla="*/ 9736 h 10000"/>
                <a:gd name="connsiteX26" fmla="*/ 6312 w 10693"/>
                <a:gd name="connsiteY26" fmla="*/ 9383 h 10000"/>
                <a:gd name="connsiteX27" fmla="*/ 6312 w 10693"/>
                <a:gd name="connsiteY27" fmla="*/ 8811 h 10000"/>
                <a:gd name="connsiteX28" fmla="*/ 5282 w 10693"/>
                <a:gd name="connsiteY28" fmla="*/ 8811 h 10000"/>
                <a:gd name="connsiteX29" fmla="*/ 5282 w 10693"/>
                <a:gd name="connsiteY29" fmla="*/ 7665 h 10000"/>
                <a:gd name="connsiteX0" fmla="*/ 5282 w 10481"/>
                <a:gd name="connsiteY0" fmla="*/ 7665 h 10000"/>
                <a:gd name="connsiteX1" fmla="*/ 9948 w 10481"/>
                <a:gd name="connsiteY1" fmla="*/ 7702 h 10000"/>
                <a:gd name="connsiteX2" fmla="*/ 10000 w 10481"/>
                <a:gd name="connsiteY2" fmla="*/ 0 h 10000"/>
                <a:gd name="connsiteX3" fmla="*/ 3289 w 10481"/>
                <a:gd name="connsiteY3" fmla="*/ 0 h 10000"/>
                <a:gd name="connsiteX4" fmla="*/ 0 w 10481"/>
                <a:gd name="connsiteY4" fmla="*/ 0 h 10000"/>
                <a:gd name="connsiteX5" fmla="*/ 0 w 10481"/>
                <a:gd name="connsiteY5" fmla="*/ 7665 h 10000"/>
                <a:gd name="connsiteX6" fmla="*/ 1130 w 10481"/>
                <a:gd name="connsiteY6" fmla="*/ 7665 h 10000"/>
                <a:gd name="connsiteX7" fmla="*/ 1130 w 10481"/>
                <a:gd name="connsiteY7" fmla="*/ 5595 h 10000"/>
                <a:gd name="connsiteX8" fmla="*/ 1163 w 10481"/>
                <a:gd name="connsiteY8" fmla="*/ 5374 h 10000"/>
                <a:gd name="connsiteX9" fmla="*/ 1262 w 10481"/>
                <a:gd name="connsiteY9" fmla="*/ 5198 h 10000"/>
                <a:gd name="connsiteX10" fmla="*/ 1429 w 10481"/>
                <a:gd name="connsiteY10" fmla="*/ 5066 h 10000"/>
                <a:gd name="connsiteX11" fmla="*/ 1595 w 10481"/>
                <a:gd name="connsiteY11" fmla="*/ 4978 h 10000"/>
                <a:gd name="connsiteX12" fmla="*/ 3289 w 10481"/>
                <a:gd name="connsiteY12" fmla="*/ 4978 h 10000"/>
                <a:gd name="connsiteX13" fmla="*/ 3488 w 10481"/>
                <a:gd name="connsiteY13" fmla="*/ 5066 h 10000"/>
                <a:gd name="connsiteX14" fmla="*/ 3621 w 10481"/>
                <a:gd name="connsiteY14" fmla="*/ 5198 h 10000"/>
                <a:gd name="connsiteX15" fmla="*/ 3721 w 10481"/>
                <a:gd name="connsiteY15" fmla="*/ 5374 h 10000"/>
                <a:gd name="connsiteX16" fmla="*/ 3754 w 10481"/>
                <a:gd name="connsiteY16" fmla="*/ 5595 h 10000"/>
                <a:gd name="connsiteX17" fmla="*/ 3754 w 10481"/>
                <a:gd name="connsiteY17" fmla="*/ 7665 h 10000"/>
                <a:gd name="connsiteX18" fmla="*/ 4385 w 10481"/>
                <a:gd name="connsiteY18" fmla="*/ 7665 h 10000"/>
                <a:gd name="connsiteX19" fmla="*/ 4385 w 10481"/>
                <a:gd name="connsiteY19" fmla="*/ 8811 h 10000"/>
                <a:gd name="connsiteX20" fmla="*/ 3754 w 10481"/>
                <a:gd name="connsiteY20" fmla="*/ 8811 h 10000"/>
                <a:gd name="connsiteX21" fmla="*/ 3754 w 10481"/>
                <a:gd name="connsiteY21" fmla="*/ 9692 h 10000"/>
                <a:gd name="connsiteX22" fmla="*/ 3721 w 10481"/>
                <a:gd name="connsiteY22" fmla="*/ 9956 h 10000"/>
                <a:gd name="connsiteX23" fmla="*/ 3688 w 10481"/>
                <a:gd name="connsiteY23" fmla="*/ 10000 h 10000"/>
                <a:gd name="connsiteX24" fmla="*/ 6545 w 10481"/>
                <a:gd name="connsiteY24" fmla="*/ 10000 h 10000"/>
                <a:gd name="connsiteX25" fmla="*/ 6379 w 10481"/>
                <a:gd name="connsiteY25" fmla="*/ 9736 h 10000"/>
                <a:gd name="connsiteX26" fmla="*/ 6312 w 10481"/>
                <a:gd name="connsiteY26" fmla="*/ 9383 h 10000"/>
                <a:gd name="connsiteX27" fmla="*/ 6312 w 10481"/>
                <a:gd name="connsiteY27" fmla="*/ 8811 h 10000"/>
                <a:gd name="connsiteX28" fmla="*/ 5282 w 10481"/>
                <a:gd name="connsiteY28" fmla="*/ 8811 h 10000"/>
                <a:gd name="connsiteX29" fmla="*/ 5282 w 10481"/>
                <a:gd name="connsiteY29" fmla="*/ 7665 h 10000"/>
                <a:gd name="connsiteX0" fmla="*/ 5282 w 10693"/>
                <a:gd name="connsiteY0" fmla="*/ 7665 h 10000"/>
                <a:gd name="connsiteX1" fmla="*/ 9948 w 10693"/>
                <a:gd name="connsiteY1" fmla="*/ 7702 h 10000"/>
                <a:gd name="connsiteX2" fmla="*/ 10000 w 10693"/>
                <a:gd name="connsiteY2" fmla="*/ 0 h 10000"/>
                <a:gd name="connsiteX3" fmla="*/ 3289 w 10693"/>
                <a:gd name="connsiteY3" fmla="*/ 0 h 10000"/>
                <a:gd name="connsiteX4" fmla="*/ 0 w 10693"/>
                <a:gd name="connsiteY4" fmla="*/ 0 h 10000"/>
                <a:gd name="connsiteX5" fmla="*/ 0 w 10693"/>
                <a:gd name="connsiteY5" fmla="*/ 7665 h 10000"/>
                <a:gd name="connsiteX6" fmla="*/ 1130 w 10693"/>
                <a:gd name="connsiteY6" fmla="*/ 7665 h 10000"/>
                <a:gd name="connsiteX7" fmla="*/ 1130 w 10693"/>
                <a:gd name="connsiteY7" fmla="*/ 5595 h 10000"/>
                <a:gd name="connsiteX8" fmla="*/ 1163 w 10693"/>
                <a:gd name="connsiteY8" fmla="*/ 5374 h 10000"/>
                <a:gd name="connsiteX9" fmla="*/ 1262 w 10693"/>
                <a:gd name="connsiteY9" fmla="*/ 5198 h 10000"/>
                <a:gd name="connsiteX10" fmla="*/ 1429 w 10693"/>
                <a:gd name="connsiteY10" fmla="*/ 5066 h 10000"/>
                <a:gd name="connsiteX11" fmla="*/ 1595 w 10693"/>
                <a:gd name="connsiteY11" fmla="*/ 4978 h 10000"/>
                <a:gd name="connsiteX12" fmla="*/ 3289 w 10693"/>
                <a:gd name="connsiteY12" fmla="*/ 4978 h 10000"/>
                <a:gd name="connsiteX13" fmla="*/ 3488 w 10693"/>
                <a:gd name="connsiteY13" fmla="*/ 5066 h 10000"/>
                <a:gd name="connsiteX14" fmla="*/ 3621 w 10693"/>
                <a:gd name="connsiteY14" fmla="*/ 5198 h 10000"/>
                <a:gd name="connsiteX15" fmla="*/ 3721 w 10693"/>
                <a:gd name="connsiteY15" fmla="*/ 5374 h 10000"/>
                <a:gd name="connsiteX16" fmla="*/ 3754 w 10693"/>
                <a:gd name="connsiteY16" fmla="*/ 5595 h 10000"/>
                <a:gd name="connsiteX17" fmla="*/ 3754 w 10693"/>
                <a:gd name="connsiteY17" fmla="*/ 7665 h 10000"/>
                <a:gd name="connsiteX18" fmla="*/ 4385 w 10693"/>
                <a:gd name="connsiteY18" fmla="*/ 7665 h 10000"/>
                <a:gd name="connsiteX19" fmla="*/ 4385 w 10693"/>
                <a:gd name="connsiteY19" fmla="*/ 8811 h 10000"/>
                <a:gd name="connsiteX20" fmla="*/ 3754 w 10693"/>
                <a:gd name="connsiteY20" fmla="*/ 8811 h 10000"/>
                <a:gd name="connsiteX21" fmla="*/ 3754 w 10693"/>
                <a:gd name="connsiteY21" fmla="*/ 9692 h 10000"/>
                <a:gd name="connsiteX22" fmla="*/ 3721 w 10693"/>
                <a:gd name="connsiteY22" fmla="*/ 9956 h 10000"/>
                <a:gd name="connsiteX23" fmla="*/ 3688 w 10693"/>
                <a:gd name="connsiteY23" fmla="*/ 10000 h 10000"/>
                <a:gd name="connsiteX24" fmla="*/ 6545 w 10693"/>
                <a:gd name="connsiteY24" fmla="*/ 10000 h 10000"/>
                <a:gd name="connsiteX25" fmla="*/ 6379 w 10693"/>
                <a:gd name="connsiteY25" fmla="*/ 9736 h 10000"/>
                <a:gd name="connsiteX26" fmla="*/ 6312 w 10693"/>
                <a:gd name="connsiteY26" fmla="*/ 9383 h 10000"/>
                <a:gd name="connsiteX27" fmla="*/ 6312 w 10693"/>
                <a:gd name="connsiteY27" fmla="*/ 8811 h 10000"/>
                <a:gd name="connsiteX28" fmla="*/ 5282 w 10693"/>
                <a:gd name="connsiteY28" fmla="*/ 8811 h 10000"/>
                <a:gd name="connsiteX29" fmla="*/ 5282 w 10693"/>
                <a:gd name="connsiteY29" fmla="*/ 7665 h 10000"/>
                <a:gd name="connsiteX0" fmla="*/ 5282 w 10941"/>
                <a:gd name="connsiteY0" fmla="*/ 7665 h 10000"/>
                <a:gd name="connsiteX1" fmla="*/ 9948 w 10941"/>
                <a:gd name="connsiteY1" fmla="*/ 7702 h 10000"/>
                <a:gd name="connsiteX2" fmla="*/ 10000 w 10941"/>
                <a:gd name="connsiteY2" fmla="*/ 0 h 10000"/>
                <a:gd name="connsiteX3" fmla="*/ 3289 w 10941"/>
                <a:gd name="connsiteY3" fmla="*/ 0 h 10000"/>
                <a:gd name="connsiteX4" fmla="*/ 0 w 10941"/>
                <a:gd name="connsiteY4" fmla="*/ 0 h 10000"/>
                <a:gd name="connsiteX5" fmla="*/ 0 w 10941"/>
                <a:gd name="connsiteY5" fmla="*/ 7665 h 10000"/>
                <a:gd name="connsiteX6" fmla="*/ 1130 w 10941"/>
                <a:gd name="connsiteY6" fmla="*/ 7665 h 10000"/>
                <a:gd name="connsiteX7" fmla="*/ 1130 w 10941"/>
                <a:gd name="connsiteY7" fmla="*/ 5595 h 10000"/>
                <a:gd name="connsiteX8" fmla="*/ 1163 w 10941"/>
                <a:gd name="connsiteY8" fmla="*/ 5374 h 10000"/>
                <a:gd name="connsiteX9" fmla="*/ 1262 w 10941"/>
                <a:gd name="connsiteY9" fmla="*/ 5198 h 10000"/>
                <a:gd name="connsiteX10" fmla="*/ 1429 w 10941"/>
                <a:gd name="connsiteY10" fmla="*/ 5066 h 10000"/>
                <a:gd name="connsiteX11" fmla="*/ 1595 w 10941"/>
                <a:gd name="connsiteY11" fmla="*/ 4978 h 10000"/>
                <a:gd name="connsiteX12" fmla="*/ 3289 w 10941"/>
                <a:gd name="connsiteY12" fmla="*/ 4978 h 10000"/>
                <a:gd name="connsiteX13" fmla="*/ 3488 w 10941"/>
                <a:gd name="connsiteY13" fmla="*/ 5066 h 10000"/>
                <a:gd name="connsiteX14" fmla="*/ 3621 w 10941"/>
                <a:gd name="connsiteY14" fmla="*/ 5198 h 10000"/>
                <a:gd name="connsiteX15" fmla="*/ 3721 w 10941"/>
                <a:gd name="connsiteY15" fmla="*/ 5374 h 10000"/>
                <a:gd name="connsiteX16" fmla="*/ 3754 w 10941"/>
                <a:gd name="connsiteY16" fmla="*/ 5595 h 10000"/>
                <a:gd name="connsiteX17" fmla="*/ 3754 w 10941"/>
                <a:gd name="connsiteY17" fmla="*/ 7665 h 10000"/>
                <a:gd name="connsiteX18" fmla="*/ 4385 w 10941"/>
                <a:gd name="connsiteY18" fmla="*/ 7665 h 10000"/>
                <a:gd name="connsiteX19" fmla="*/ 4385 w 10941"/>
                <a:gd name="connsiteY19" fmla="*/ 8811 h 10000"/>
                <a:gd name="connsiteX20" fmla="*/ 3754 w 10941"/>
                <a:gd name="connsiteY20" fmla="*/ 8811 h 10000"/>
                <a:gd name="connsiteX21" fmla="*/ 3754 w 10941"/>
                <a:gd name="connsiteY21" fmla="*/ 9692 h 10000"/>
                <a:gd name="connsiteX22" fmla="*/ 3721 w 10941"/>
                <a:gd name="connsiteY22" fmla="*/ 9956 h 10000"/>
                <a:gd name="connsiteX23" fmla="*/ 3688 w 10941"/>
                <a:gd name="connsiteY23" fmla="*/ 10000 h 10000"/>
                <a:gd name="connsiteX24" fmla="*/ 6545 w 10941"/>
                <a:gd name="connsiteY24" fmla="*/ 10000 h 10000"/>
                <a:gd name="connsiteX25" fmla="*/ 6379 w 10941"/>
                <a:gd name="connsiteY25" fmla="*/ 9736 h 10000"/>
                <a:gd name="connsiteX26" fmla="*/ 6312 w 10941"/>
                <a:gd name="connsiteY26" fmla="*/ 9383 h 10000"/>
                <a:gd name="connsiteX27" fmla="*/ 6312 w 10941"/>
                <a:gd name="connsiteY27" fmla="*/ 8811 h 10000"/>
                <a:gd name="connsiteX28" fmla="*/ 5282 w 10941"/>
                <a:gd name="connsiteY28" fmla="*/ 8811 h 10000"/>
                <a:gd name="connsiteX29" fmla="*/ 5282 w 10941"/>
                <a:gd name="connsiteY29" fmla="*/ 7665 h 10000"/>
                <a:gd name="connsiteX0" fmla="*/ 5282 w 10941"/>
                <a:gd name="connsiteY0" fmla="*/ 7665 h 10000"/>
                <a:gd name="connsiteX1" fmla="*/ 9948 w 10941"/>
                <a:gd name="connsiteY1" fmla="*/ 7702 h 10000"/>
                <a:gd name="connsiteX2" fmla="*/ 10000 w 10941"/>
                <a:gd name="connsiteY2" fmla="*/ 0 h 10000"/>
                <a:gd name="connsiteX3" fmla="*/ 3289 w 10941"/>
                <a:gd name="connsiteY3" fmla="*/ 0 h 10000"/>
                <a:gd name="connsiteX4" fmla="*/ 0 w 10941"/>
                <a:gd name="connsiteY4" fmla="*/ 0 h 10000"/>
                <a:gd name="connsiteX5" fmla="*/ 0 w 10941"/>
                <a:gd name="connsiteY5" fmla="*/ 7665 h 10000"/>
                <a:gd name="connsiteX6" fmla="*/ 1130 w 10941"/>
                <a:gd name="connsiteY6" fmla="*/ 7665 h 10000"/>
                <a:gd name="connsiteX7" fmla="*/ 1130 w 10941"/>
                <a:gd name="connsiteY7" fmla="*/ 5595 h 10000"/>
                <a:gd name="connsiteX8" fmla="*/ 1163 w 10941"/>
                <a:gd name="connsiteY8" fmla="*/ 5374 h 10000"/>
                <a:gd name="connsiteX9" fmla="*/ 1262 w 10941"/>
                <a:gd name="connsiteY9" fmla="*/ 5198 h 10000"/>
                <a:gd name="connsiteX10" fmla="*/ 1429 w 10941"/>
                <a:gd name="connsiteY10" fmla="*/ 5066 h 10000"/>
                <a:gd name="connsiteX11" fmla="*/ 1595 w 10941"/>
                <a:gd name="connsiteY11" fmla="*/ 4978 h 10000"/>
                <a:gd name="connsiteX12" fmla="*/ 3289 w 10941"/>
                <a:gd name="connsiteY12" fmla="*/ 4978 h 10000"/>
                <a:gd name="connsiteX13" fmla="*/ 3488 w 10941"/>
                <a:gd name="connsiteY13" fmla="*/ 5066 h 10000"/>
                <a:gd name="connsiteX14" fmla="*/ 3621 w 10941"/>
                <a:gd name="connsiteY14" fmla="*/ 5198 h 10000"/>
                <a:gd name="connsiteX15" fmla="*/ 3721 w 10941"/>
                <a:gd name="connsiteY15" fmla="*/ 5374 h 10000"/>
                <a:gd name="connsiteX16" fmla="*/ 3754 w 10941"/>
                <a:gd name="connsiteY16" fmla="*/ 5595 h 10000"/>
                <a:gd name="connsiteX17" fmla="*/ 3754 w 10941"/>
                <a:gd name="connsiteY17" fmla="*/ 7665 h 10000"/>
                <a:gd name="connsiteX18" fmla="*/ 4385 w 10941"/>
                <a:gd name="connsiteY18" fmla="*/ 7665 h 10000"/>
                <a:gd name="connsiteX19" fmla="*/ 4385 w 10941"/>
                <a:gd name="connsiteY19" fmla="*/ 8811 h 10000"/>
                <a:gd name="connsiteX20" fmla="*/ 3754 w 10941"/>
                <a:gd name="connsiteY20" fmla="*/ 8811 h 10000"/>
                <a:gd name="connsiteX21" fmla="*/ 3754 w 10941"/>
                <a:gd name="connsiteY21" fmla="*/ 9692 h 10000"/>
                <a:gd name="connsiteX22" fmla="*/ 3721 w 10941"/>
                <a:gd name="connsiteY22" fmla="*/ 9956 h 10000"/>
                <a:gd name="connsiteX23" fmla="*/ 3688 w 10941"/>
                <a:gd name="connsiteY23" fmla="*/ 10000 h 10000"/>
                <a:gd name="connsiteX24" fmla="*/ 6545 w 10941"/>
                <a:gd name="connsiteY24" fmla="*/ 10000 h 10000"/>
                <a:gd name="connsiteX25" fmla="*/ 6379 w 10941"/>
                <a:gd name="connsiteY25" fmla="*/ 9736 h 10000"/>
                <a:gd name="connsiteX26" fmla="*/ 6312 w 10941"/>
                <a:gd name="connsiteY26" fmla="*/ 9383 h 10000"/>
                <a:gd name="connsiteX27" fmla="*/ 6312 w 10941"/>
                <a:gd name="connsiteY27" fmla="*/ 8811 h 10000"/>
                <a:gd name="connsiteX28" fmla="*/ 5282 w 10941"/>
                <a:gd name="connsiteY28" fmla="*/ 8811 h 10000"/>
                <a:gd name="connsiteX29" fmla="*/ 5282 w 10941"/>
                <a:gd name="connsiteY29" fmla="*/ 7665 h 10000"/>
                <a:gd name="connsiteX0" fmla="*/ 5282 w 10312"/>
                <a:gd name="connsiteY0" fmla="*/ 7665 h 10000"/>
                <a:gd name="connsiteX1" fmla="*/ 9948 w 10312"/>
                <a:gd name="connsiteY1" fmla="*/ 7702 h 10000"/>
                <a:gd name="connsiteX2" fmla="*/ 10000 w 10312"/>
                <a:gd name="connsiteY2" fmla="*/ 0 h 10000"/>
                <a:gd name="connsiteX3" fmla="*/ 3289 w 10312"/>
                <a:gd name="connsiteY3" fmla="*/ 0 h 10000"/>
                <a:gd name="connsiteX4" fmla="*/ 0 w 10312"/>
                <a:gd name="connsiteY4" fmla="*/ 0 h 10000"/>
                <a:gd name="connsiteX5" fmla="*/ 0 w 10312"/>
                <a:gd name="connsiteY5" fmla="*/ 7665 h 10000"/>
                <a:gd name="connsiteX6" fmla="*/ 1130 w 10312"/>
                <a:gd name="connsiteY6" fmla="*/ 7665 h 10000"/>
                <a:gd name="connsiteX7" fmla="*/ 1130 w 10312"/>
                <a:gd name="connsiteY7" fmla="*/ 5595 h 10000"/>
                <a:gd name="connsiteX8" fmla="*/ 1163 w 10312"/>
                <a:gd name="connsiteY8" fmla="*/ 5374 h 10000"/>
                <a:gd name="connsiteX9" fmla="*/ 1262 w 10312"/>
                <a:gd name="connsiteY9" fmla="*/ 5198 h 10000"/>
                <a:gd name="connsiteX10" fmla="*/ 1429 w 10312"/>
                <a:gd name="connsiteY10" fmla="*/ 5066 h 10000"/>
                <a:gd name="connsiteX11" fmla="*/ 1595 w 10312"/>
                <a:gd name="connsiteY11" fmla="*/ 4978 h 10000"/>
                <a:gd name="connsiteX12" fmla="*/ 3289 w 10312"/>
                <a:gd name="connsiteY12" fmla="*/ 4978 h 10000"/>
                <a:gd name="connsiteX13" fmla="*/ 3488 w 10312"/>
                <a:gd name="connsiteY13" fmla="*/ 5066 h 10000"/>
                <a:gd name="connsiteX14" fmla="*/ 3621 w 10312"/>
                <a:gd name="connsiteY14" fmla="*/ 5198 h 10000"/>
                <a:gd name="connsiteX15" fmla="*/ 3721 w 10312"/>
                <a:gd name="connsiteY15" fmla="*/ 5374 h 10000"/>
                <a:gd name="connsiteX16" fmla="*/ 3754 w 10312"/>
                <a:gd name="connsiteY16" fmla="*/ 5595 h 10000"/>
                <a:gd name="connsiteX17" fmla="*/ 3754 w 10312"/>
                <a:gd name="connsiteY17" fmla="*/ 7665 h 10000"/>
                <a:gd name="connsiteX18" fmla="*/ 4385 w 10312"/>
                <a:gd name="connsiteY18" fmla="*/ 7665 h 10000"/>
                <a:gd name="connsiteX19" fmla="*/ 4385 w 10312"/>
                <a:gd name="connsiteY19" fmla="*/ 8811 h 10000"/>
                <a:gd name="connsiteX20" fmla="*/ 3754 w 10312"/>
                <a:gd name="connsiteY20" fmla="*/ 8811 h 10000"/>
                <a:gd name="connsiteX21" fmla="*/ 3754 w 10312"/>
                <a:gd name="connsiteY21" fmla="*/ 9692 h 10000"/>
                <a:gd name="connsiteX22" fmla="*/ 3721 w 10312"/>
                <a:gd name="connsiteY22" fmla="*/ 9956 h 10000"/>
                <a:gd name="connsiteX23" fmla="*/ 3688 w 10312"/>
                <a:gd name="connsiteY23" fmla="*/ 10000 h 10000"/>
                <a:gd name="connsiteX24" fmla="*/ 6545 w 10312"/>
                <a:gd name="connsiteY24" fmla="*/ 10000 h 10000"/>
                <a:gd name="connsiteX25" fmla="*/ 6379 w 10312"/>
                <a:gd name="connsiteY25" fmla="*/ 9736 h 10000"/>
                <a:gd name="connsiteX26" fmla="*/ 6312 w 10312"/>
                <a:gd name="connsiteY26" fmla="*/ 9383 h 10000"/>
                <a:gd name="connsiteX27" fmla="*/ 6312 w 10312"/>
                <a:gd name="connsiteY27" fmla="*/ 8811 h 10000"/>
                <a:gd name="connsiteX28" fmla="*/ 5282 w 10312"/>
                <a:gd name="connsiteY28" fmla="*/ 8811 h 10000"/>
                <a:gd name="connsiteX29" fmla="*/ 5282 w 10312"/>
                <a:gd name="connsiteY29" fmla="*/ 7665 h 10000"/>
                <a:gd name="connsiteX0" fmla="*/ 5282 w 10312"/>
                <a:gd name="connsiteY0" fmla="*/ 7665 h 10000"/>
                <a:gd name="connsiteX1" fmla="*/ 9948 w 10312"/>
                <a:gd name="connsiteY1" fmla="*/ 7702 h 10000"/>
                <a:gd name="connsiteX2" fmla="*/ 10000 w 10312"/>
                <a:gd name="connsiteY2" fmla="*/ 0 h 10000"/>
                <a:gd name="connsiteX3" fmla="*/ 3289 w 10312"/>
                <a:gd name="connsiteY3" fmla="*/ 0 h 10000"/>
                <a:gd name="connsiteX4" fmla="*/ 0 w 10312"/>
                <a:gd name="connsiteY4" fmla="*/ 0 h 10000"/>
                <a:gd name="connsiteX5" fmla="*/ 0 w 10312"/>
                <a:gd name="connsiteY5" fmla="*/ 7665 h 10000"/>
                <a:gd name="connsiteX6" fmla="*/ 1130 w 10312"/>
                <a:gd name="connsiteY6" fmla="*/ 7665 h 10000"/>
                <a:gd name="connsiteX7" fmla="*/ 1130 w 10312"/>
                <a:gd name="connsiteY7" fmla="*/ 5595 h 10000"/>
                <a:gd name="connsiteX8" fmla="*/ 1163 w 10312"/>
                <a:gd name="connsiteY8" fmla="*/ 5374 h 10000"/>
                <a:gd name="connsiteX9" fmla="*/ 1262 w 10312"/>
                <a:gd name="connsiteY9" fmla="*/ 5198 h 10000"/>
                <a:gd name="connsiteX10" fmla="*/ 1429 w 10312"/>
                <a:gd name="connsiteY10" fmla="*/ 5066 h 10000"/>
                <a:gd name="connsiteX11" fmla="*/ 1595 w 10312"/>
                <a:gd name="connsiteY11" fmla="*/ 4978 h 10000"/>
                <a:gd name="connsiteX12" fmla="*/ 3289 w 10312"/>
                <a:gd name="connsiteY12" fmla="*/ 4978 h 10000"/>
                <a:gd name="connsiteX13" fmla="*/ 3488 w 10312"/>
                <a:gd name="connsiteY13" fmla="*/ 5066 h 10000"/>
                <a:gd name="connsiteX14" fmla="*/ 3621 w 10312"/>
                <a:gd name="connsiteY14" fmla="*/ 5198 h 10000"/>
                <a:gd name="connsiteX15" fmla="*/ 3721 w 10312"/>
                <a:gd name="connsiteY15" fmla="*/ 5374 h 10000"/>
                <a:gd name="connsiteX16" fmla="*/ 3754 w 10312"/>
                <a:gd name="connsiteY16" fmla="*/ 5595 h 10000"/>
                <a:gd name="connsiteX17" fmla="*/ 3754 w 10312"/>
                <a:gd name="connsiteY17" fmla="*/ 7665 h 10000"/>
                <a:gd name="connsiteX18" fmla="*/ 4385 w 10312"/>
                <a:gd name="connsiteY18" fmla="*/ 7665 h 10000"/>
                <a:gd name="connsiteX19" fmla="*/ 4385 w 10312"/>
                <a:gd name="connsiteY19" fmla="*/ 8811 h 10000"/>
                <a:gd name="connsiteX20" fmla="*/ 3754 w 10312"/>
                <a:gd name="connsiteY20" fmla="*/ 8811 h 10000"/>
                <a:gd name="connsiteX21" fmla="*/ 3754 w 10312"/>
                <a:gd name="connsiteY21" fmla="*/ 9692 h 10000"/>
                <a:gd name="connsiteX22" fmla="*/ 3721 w 10312"/>
                <a:gd name="connsiteY22" fmla="*/ 9956 h 10000"/>
                <a:gd name="connsiteX23" fmla="*/ 3688 w 10312"/>
                <a:gd name="connsiteY23" fmla="*/ 10000 h 10000"/>
                <a:gd name="connsiteX24" fmla="*/ 6545 w 10312"/>
                <a:gd name="connsiteY24" fmla="*/ 10000 h 10000"/>
                <a:gd name="connsiteX25" fmla="*/ 6379 w 10312"/>
                <a:gd name="connsiteY25" fmla="*/ 9736 h 10000"/>
                <a:gd name="connsiteX26" fmla="*/ 6312 w 10312"/>
                <a:gd name="connsiteY26" fmla="*/ 9383 h 10000"/>
                <a:gd name="connsiteX27" fmla="*/ 6312 w 10312"/>
                <a:gd name="connsiteY27" fmla="*/ 8811 h 10000"/>
                <a:gd name="connsiteX28" fmla="*/ 5282 w 10312"/>
                <a:gd name="connsiteY28" fmla="*/ 8811 h 10000"/>
                <a:gd name="connsiteX29" fmla="*/ 5282 w 10312"/>
                <a:gd name="connsiteY29" fmla="*/ 7665 h 10000"/>
                <a:gd name="connsiteX0" fmla="*/ 5282 w 10000"/>
                <a:gd name="connsiteY0" fmla="*/ 7665 h 10000"/>
                <a:gd name="connsiteX1" fmla="*/ 9948 w 10000"/>
                <a:gd name="connsiteY1" fmla="*/ 7702 h 10000"/>
                <a:gd name="connsiteX2" fmla="*/ 10000 w 10000"/>
                <a:gd name="connsiteY2" fmla="*/ 0 h 10000"/>
                <a:gd name="connsiteX3" fmla="*/ 3289 w 10000"/>
                <a:gd name="connsiteY3" fmla="*/ 0 h 10000"/>
                <a:gd name="connsiteX4" fmla="*/ 0 w 10000"/>
                <a:gd name="connsiteY4" fmla="*/ 0 h 10000"/>
                <a:gd name="connsiteX5" fmla="*/ 0 w 10000"/>
                <a:gd name="connsiteY5" fmla="*/ 7665 h 10000"/>
                <a:gd name="connsiteX6" fmla="*/ 1130 w 10000"/>
                <a:gd name="connsiteY6" fmla="*/ 7665 h 10000"/>
                <a:gd name="connsiteX7" fmla="*/ 1130 w 10000"/>
                <a:gd name="connsiteY7" fmla="*/ 5595 h 10000"/>
                <a:gd name="connsiteX8" fmla="*/ 1163 w 10000"/>
                <a:gd name="connsiteY8" fmla="*/ 5374 h 10000"/>
                <a:gd name="connsiteX9" fmla="*/ 1262 w 10000"/>
                <a:gd name="connsiteY9" fmla="*/ 5198 h 10000"/>
                <a:gd name="connsiteX10" fmla="*/ 1429 w 10000"/>
                <a:gd name="connsiteY10" fmla="*/ 5066 h 10000"/>
                <a:gd name="connsiteX11" fmla="*/ 1595 w 10000"/>
                <a:gd name="connsiteY11" fmla="*/ 4978 h 10000"/>
                <a:gd name="connsiteX12" fmla="*/ 3289 w 10000"/>
                <a:gd name="connsiteY12" fmla="*/ 4978 h 10000"/>
                <a:gd name="connsiteX13" fmla="*/ 3488 w 10000"/>
                <a:gd name="connsiteY13" fmla="*/ 5066 h 10000"/>
                <a:gd name="connsiteX14" fmla="*/ 3621 w 10000"/>
                <a:gd name="connsiteY14" fmla="*/ 5198 h 10000"/>
                <a:gd name="connsiteX15" fmla="*/ 3721 w 10000"/>
                <a:gd name="connsiteY15" fmla="*/ 5374 h 10000"/>
                <a:gd name="connsiteX16" fmla="*/ 3754 w 10000"/>
                <a:gd name="connsiteY16" fmla="*/ 5595 h 10000"/>
                <a:gd name="connsiteX17" fmla="*/ 3754 w 10000"/>
                <a:gd name="connsiteY17" fmla="*/ 7665 h 10000"/>
                <a:gd name="connsiteX18" fmla="*/ 4385 w 10000"/>
                <a:gd name="connsiteY18" fmla="*/ 7665 h 10000"/>
                <a:gd name="connsiteX19" fmla="*/ 4385 w 10000"/>
                <a:gd name="connsiteY19" fmla="*/ 8811 h 10000"/>
                <a:gd name="connsiteX20" fmla="*/ 3754 w 10000"/>
                <a:gd name="connsiteY20" fmla="*/ 8811 h 10000"/>
                <a:gd name="connsiteX21" fmla="*/ 3754 w 10000"/>
                <a:gd name="connsiteY21" fmla="*/ 9692 h 10000"/>
                <a:gd name="connsiteX22" fmla="*/ 3721 w 10000"/>
                <a:gd name="connsiteY22" fmla="*/ 9956 h 10000"/>
                <a:gd name="connsiteX23" fmla="*/ 3688 w 10000"/>
                <a:gd name="connsiteY23" fmla="*/ 10000 h 10000"/>
                <a:gd name="connsiteX24" fmla="*/ 6545 w 10000"/>
                <a:gd name="connsiteY24" fmla="*/ 10000 h 10000"/>
                <a:gd name="connsiteX25" fmla="*/ 6379 w 10000"/>
                <a:gd name="connsiteY25" fmla="*/ 9736 h 10000"/>
                <a:gd name="connsiteX26" fmla="*/ 6312 w 10000"/>
                <a:gd name="connsiteY26" fmla="*/ 9383 h 10000"/>
                <a:gd name="connsiteX27" fmla="*/ 6312 w 10000"/>
                <a:gd name="connsiteY27" fmla="*/ 8811 h 10000"/>
                <a:gd name="connsiteX28" fmla="*/ 5282 w 10000"/>
                <a:gd name="connsiteY28" fmla="*/ 8811 h 10000"/>
                <a:gd name="connsiteX29" fmla="*/ 5282 w 10000"/>
                <a:gd name="connsiteY29" fmla="*/ 7665 h 10000"/>
                <a:gd name="connsiteX0" fmla="*/ 5282 w 10000"/>
                <a:gd name="connsiteY0" fmla="*/ 7665 h 10000"/>
                <a:gd name="connsiteX1" fmla="*/ 9948 w 10000"/>
                <a:gd name="connsiteY1" fmla="*/ 7702 h 10000"/>
                <a:gd name="connsiteX2" fmla="*/ 10000 w 10000"/>
                <a:gd name="connsiteY2" fmla="*/ 0 h 10000"/>
                <a:gd name="connsiteX3" fmla="*/ 3289 w 10000"/>
                <a:gd name="connsiteY3" fmla="*/ 0 h 10000"/>
                <a:gd name="connsiteX4" fmla="*/ 0 w 10000"/>
                <a:gd name="connsiteY4" fmla="*/ 0 h 10000"/>
                <a:gd name="connsiteX5" fmla="*/ 0 w 10000"/>
                <a:gd name="connsiteY5" fmla="*/ 7665 h 10000"/>
                <a:gd name="connsiteX6" fmla="*/ 1130 w 10000"/>
                <a:gd name="connsiteY6" fmla="*/ 7665 h 10000"/>
                <a:gd name="connsiteX7" fmla="*/ 1130 w 10000"/>
                <a:gd name="connsiteY7" fmla="*/ 5595 h 10000"/>
                <a:gd name="connsiteX8" fmla="*/ 1163 w 10000"/>
                <a:gd name="connsiteY8" fmla="*/ 5374 h 10000"/>
                <a:gd name="connsiteX9" fmla="*/ 1262 w 10000"/>
                <a:gd name="connsiteY9" fmla="*/ 5198 h 10000"/>
                <a:gd name="connsiteX10" fmla="*/ 1429 w 10000"/>
                <a:gd name="connsiteY10" fmla="*/ 5066 h 10000"/>
                <a:gd name="connsiteX11" fmla="*/ 1595 w 10000"/>
                <a:gd name="connsiteY11" fmla="*/ 4978 h 10000"/>
                <a:gd name="connsiteX12" fmla="*/ 3289 w 10000"/>
                <a:gd name="connsiteY12" fmla="*/ 4978 h 10000"/>
                <a:gd name="connsiteX13" fmla="*/ 3488 w 10000"/>
                <a:gd name="connsiteY13" fmla="*/ 5066 h 10000"/>
                <a:gd name="connsiteX14" fmla="*/ 3621 w 10000"/>
                <a:gd name="connsiteY14" fmla="*/ 5198 h 10000"/>
                <a:gd name="connsiteX15" fmla="*/ 3721 w 10000"/>
                <a:gd name="connsiteY15" fmla="*/ 5374 h 10000"/>
                <a:gd name="connsiteX16" fmla="*/ 3754 w 10000"/>
                <a:gd name="connsiteY16" fmla="*/ 5595 h 10000"/>
                <a:gd name="connsiteX17" fmla="*/ 3754 w 10000"/>
                <a:gd name="connsiteY17" fmla="*/ 7665 h 10000"/>
                <a:gd name="connsiteX18" fmla="*/ 4385 w 10000"/>
                <a:gd name="connsiteY18" fmla="*/ 7665 h 10000"/>
                <a:gd name="connsiteX19" fmla="*/ 4385 w 10000"/>
                <a:gd name="connsiteY19" fmla="*/ 8811 h 10000"/>
                <a:gd name="connsiteX20" fmla="*/ 3754 w 10000"/>
                <a:gd name="connsiteY20" fmla="*/ 8811 h 10000"/>
                <a:gd name="connsiteX21" fmla="*/ 3754 w 10000"/>
                <a:gd name="connsiteY21" fmla="*/ 9692 h 10000"/>
                <a:gd name="connsiteX22" fmla="*/ 3721 w 10000"/>
                <a:gd name="connsiteY22" fmla="*/ 9956 h 10000"/>
                <a:gd name="connsiteX23" fmla="*/ 3688 w 10000"/>
                <a:gd name="connsiteY23" fmla="*/ 10000 h 10000"/>
                <a:gd name="connsiteX24" fmla="*/ 6545 w 10000"/>
                <a:gd name="connsiteY24" fmla="*/ 10000 h 10000"/>
                <a:gd name="connsiteX25" fmla="*/ 6379 w 10000"/>
                <a:gd name="connsiteY25" fmla="*/ 9736 h 10000"/>
                <a:gd name="connsiteX26" fmla="*/ 6312 w 10000"/>
                <a:gd name="connsiteY26" fmla="*/ 9383 h 10000"/>
                <a:gd name="connsiteX27" fmla="*/ 6312 w 10000"/>
                <a:gd name="connsiteY27" fmla="*/ 8811 h 10000"/>
                <a:gd name="connsiteX28" fmla="*/ 5282 w 10000"/>
                <a:gd name="connsiteY28" fmla="*/ 8811 h 10000"/>
                <a:gd name="connsiteX29" fmla="*/ 5282 w 10000"/>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587 w 10011"/>
                <a:gd name="connsiteY27" fmla="*/ 8839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587 w 10011"/>
                <a:gd name="connsiteY26" fmla="*/ 8839 h 10000"/>
                <a:gd name="connsiteX27" fmla="*/ 5282 w 10011"/>
                <a:gd name="connsiteY27" fmla="*/ 8811 h 10000"/>
                <a:gd name="connsiteX28" fmla="*/ 5282 w 10011"/>
                <a:gd name="connsiteY28"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608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608 w 10011"/>
                <a:gd name="connsiteY24" fmla="*/ 10000 h 10000"/>
                <a:gd name="connsiteX25" fmla="*/ 6629 w 10011"/>
                <a:gd name="connsiteY25" fmla="*/ 8839 h 10000"/>
                <a:gd name="connsiteX26" fmla="*/ 5282 w 10011"/>
                <a:gd name="connsiteY26" fmla="*/ 8811 h 10000"/>
                <a:gd name="connsiteX27" fmla="*/ 5282 w 10011"/>
                <a:gd name="connsiteY27" fmla="*/ 766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11" h="10000">
                  <a:moveTo>
                    <a:pt x="5282" y="7665"/>
                  </a:moveTo>
                  <a:cubicBezTo>
                    <a:pt x="5341" y="7704"/>
                    <a:pt x="9982" y="7683"/>
                    <a:pt x="10011" y="7674"/>
                  </a:cubicBezTo>
                  <a:cubicBezTo>
                    <a:pt x="10015" y="7687"/>
                    <a:pt x="10006" y="-28"/>
                    <a:pt x="10000" y="0"/>
                  </a:cubicBezTo>
                  <a:lnTo>
                    <a:pt x="3289" y="0"/>
                  </a:lnTo>
                  <a:lnTo>
                    <a:pt x="0" y="0"/>
                  </a:lnTo>
                  <a:lnTo>
                    <a:pt x="0" y="7665"/>
                  </a:lnTo>
                  <a:lnTo>
                    <a:pt x="1130" y="7665"/>
                  </a:lnTo>
                  <a:lnTo>
                    <a:pt x="1130" y="5595"/>
                  </a:lnTo>
                  <a:cubicBezTo>
                    <a:pt x="1130" y="5551"/>
                    <a:pt x="1163" y="5463"/>
                    <a:pt x="1163" y="5374"/>
                  </a:cubicBezTo>
                  <a:cubicBezTo>
                    <a:pt x="1196" y="5286"/>
                    <a:pt x="1229" y="5242"/>
                    <a:pt x="1262" y="5198"/>
                  </a:cubicBezTo>
                  <a:cubicBezTo>
                    <a:pt x="1296" y="5110"/>
                    <a:pt x="1362" y="5066"/>
                    <a:pt x="1429" y="5066"/>
                  </a:cubicBezTo>
                  <a:cubicBezTo>
                    <a:pt x="1462" y="5022"/>
                    <a:pt x="1528" y="4978"/>
                    <a:pt x="1595" y="4978"/>
                  </a:cubicBezTo>
                  <a:lnTo>
                    <a:pt x="3289" y="4978"/>
                  </a:lnTo>
                  <a:cubicBezTo>
                    <a:pt x="3355" y="4978"/>
                    <a:pt x="3422" y="5022"/>
                    <a:pt x="3488" y="5066"/>
                  </a:cubicBezTo>
                  <a:cubicBezTo>
                    <a:pt x="3522" y="5066"/>
                    <a:pt x="3588" y="5110"/>
                    <a:pt x="3621" y="5198"/>
                  </a:cubicBezTo>
                  <a:cubicBezTo>
                    <a:pt x="3654" y="5242"/>
                    <a:pt x="3688" y="5286"/>
                    <a:pt x="3721" y="5374"/>
                  </a:cubicBezTo>
                  <a:cubicBezTo>
                    <a:pt x="3754" y="5463"/>
                    <a:pt x="3754" y="5551"/>
                    <a:pt x="3754" y="5595"/>
                  </a:cubicBezTo>
                  <a:lnTo>
                    <a:pt x="3754" y="7665"/>
                  </a:lnTo>
                  <a:lnTo>
                    <a:pt x="4385" y="7665"/>
                  </a:lnTo>
                  <a:lnTo>
                    <a:pt x="4385" y="8811"/>
                  </a:lnTo>
                  <a:lnTo>
                    <a:pt x="3754" y="8811"/>
                  </a:lnTo>
                  <a:lnTo>
                    <a:pt x="3754" y="9692"/>
                  </a:lnTo>
                  <a:cubicBezTo>
                    <a:pt x="3754" y="9780"/>
                    <a:pt x="3754" y="9868"/>
                    <a:pt x="3721" y="9956"/>
                  </a:cubicBezTo>
                  <a:cubicBezTo>
                    <a:pt x="3721" y="9956"/>
                    <a:pt x="3688" y="9956"/>
                    <a:pt x="3688" y="10000"/>
                  </a:cubicBezTo>
                  <a:lnTo>
                    <a:pt x="6608" y="10000"/>
                  </a:lnTo>
                  <a:cubicBezTo>
                    <a:pt x="6629" y="9419"/>
                    <a:pt x="6608" y="9419"/>
                    <a:pt x="6629" y="8839"/>
                  </a:cubicBezTo>
                  <a:lnTo>
                    <a:pt x="5282" y="8811"/>
                  </a:lnTo>
                  <a:lnTo>
                    <a:pt x="5282" y="7665"/>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grpSp>
      <p:grpSp>
        <p:nvGrpSpPr>
          <p:cNvPr id="17" name="Group 8">
            <a:extLst>
              <a:ext uri="{FF2B5EF4-FFF2-40B4-BE49-F238E27FC236}">
                <a16:creationId xmlns:a16="http://schemas.microsoft.com/office/drawing/2014/main" id="{5D2252FC-7E19-4439-8749-A961CEC8C54A}"/>
              </a:ext>
              <a:ext uri="{C183D7F6-B498-43B3-948B-1728B52AA6E4}">
                <adec:decorative xmlns:adec="http://schemas.microsoft.com/office/drawing/2017/decorative" val="1"/>
              </a:ext>
            </a:extLst>
          </p:cNvPr>
          <p:cNvGrpSpPr>
            <a:grpSpLocks noChangeAspect="1"/>
          </p:cNvGrpSpPr>
          <p:nvPr/>
        </p:nvGrpSpPr>
        <p:grpSpPr bwMode="auto">
          <a:xfrm>
            <a:off x="4112685" y="4434482"/>
            <a:ext cx="685719" cy="685719"/>
            <a:chOff x="2223" y="2969"/>
            <a:chExt cx="404" cy="404"/>
          </a:xfrm>
        </p:grpSpPr>
        <p:sp>
          <p:nvSpPr>
            <p:cNvPr id="18" name="AutoShape 7">
              <a:extLst>
                <a:ext uri="{FF2B5EF4-FFF2-40B4-BE49-F238E27FC236}">
                  <a16:creationId xmlns:a16="http://schemas.microsoft.com/office/drawing/2014/main" id="{13F59D20-6D14-48EB-9F22-49E6B7A08C5A}"/>
                </a:ext>
              </a:extLst>
            </p:cNvPr>
            <p:cNvSpPr>
              <a:spLocks noChangeAspect="1" noChangeArrowheads="1" noTextEdit="1"/>
            </p:cNvSpPr>
            <p:nvPr/>
          </p:nvSpPr>
          <p:spPr bwMode="auto">
            <a:xfrm>
              <a:off x="2223" y="2969"/>
              <a:ext cx="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sp>
          <p:nvSpPr>
            <p:cNvPr id="19" name="Freeform 9">
              <a:extLst>
                <a:ext uri="{FF2B5EF4-FFF2-40B4-BE49-F238E27FC236}">
                  <a16:creationId xmlns:a16="http://schemas.microsoft.com/office/drawing/2014/main" id="{2D6E1917-0E59-413F-B727-EECFC25D894D}"/>
                </a:ext>
              </a:extLst>
            </p:cNvPr>
            <p:cNvSpPr>
              <a:spLocks/>
            </p:cNvSpPr>
            <p:nvPr/>
          </p:nvSpPr>
          <p:spPr bwMode="auto">
            <a:xfrm>
              <a:off x="2275" y="3013"/>
              <a:ext cx="170" cy="283"/>
            </a:xfrm>
            <a:custGeom>
              <a:avLst/>
              <a:gdLst>
                <a:gd name="T0" fmla="*/ 150 w 174"/>
                <a:gd name="T1" fmla="*/ 0 h 289"/>
                <a:gd name="T2" fmla="*/ 150 w 174"/>
                <a:gd name="T3" fmla="*/ 0 h 289"/>
                <a:gd name="T4" fmla="*/ 0 w 174"/>
                <a:gd name="T5" fmla="*/ 0 h 289"/>
                <a:gd name="T6" fmla="*/ 0 w 174"/>
                <a:gd name="T7" fmla="*/ 289 h 289"/>
                <a:gd name="T8" fmla="*/ 67 w 174"/>
                <a:gd name="T9" fmla="*/ 289 h 289"/>
                <a:gd name="T10" fmla="*/ 67 w 174"/>
                <a:gd name="T11" fmla="*/ 33 h 289"/>
                <a:gd name="T12" fmla="*/ 174 w 174"/>
                <a:gd name="T13" fmla="*/ 33 h 289"/>
                <a:gd name="T14" fmla="*/ 150 w 174"/>
                <a:gd name="T15" fmla="*/ 0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89">
                  <a:moveTo>
                    <a:pt x="150" y="0"/>
                  </a:moveTo>
                  <a:lnTo>
                    <a:pt x="150" y="0"/>
                  </a:lnTo>
                  <a:lnTo>
                    <a:pt x="0" y="0"/>
                  </a:lnTo>
                  <a:lnTo>
                    <a:pt x="0" y="289"/>
                  </a:lnTo>
                  <a:lnTo>
                    <a:pt x="67" y="289"/>
                  </a:lnTo>
                  <a:lnTo>
                    <a:pt x="67" y="33"/>
                  </a:lnTo>
                  <a:lnTo>
                    <a:pt x="174" y="33"/>
                  </a:lnTo>
                  <a:lnTo>
                    <a:pt x="150" y="0"/>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sp>
          <p:nvSpPr>
            <p:cNvPr id="21" name="Freeform 10">
              <a:extLst>
                <a:ext uri="{FF2B5EF4-FFF2-40B4-BE49-F238E27FC236}">
                  <a16:creationId xmlns:a16="http://schemas.microsoft.com/office/drawing/2014/main" id="{EA6B6A88-E138-4C94-9FF6-42046FCF77E9}"/>
                </a:ext>
              </a:extLst>
            </p:cNvPr>
            <p:cNvSpPr>
              <a:spLocks noEditPoints="1"/>
            </p:cNvSpPr>
            <p:nvPr/>
          </p:nvSpPr>
          <p:spPr bwMode="auto">
            <a:xfrm>
              <a:off x="2365" y="3071"/>
              <a:ext cx="223" cy="261"/>
            </a:xfrm>
            <a:custGeom>
              <a:avLst/>
              <a:gdLst>
                <a:gd name="T0" fmla="*/ 200 w 228"/>
                <a:gd name="T1" fmla="*/ 134 h 267"/>
                <a:gd name="T2" fmla="*/ 200 w 228"/>
                <a:gd name="T3" fmla="*/ 134 h 267"/>
                <a:gd name="T4" fmla="*/ 27 w 228"/>
                <a:gd name="T5" fmla="*/ 134 h 267"/>
                <a:gd name="T6" fmla="*/ 27 w 228"/>
                <a:gd name="T7" fmla="*/ 107 h 267"/>
                <a:gd name="T8" fmla="*/ 200 w 228"/>
                <a:gd name="T9" fmla="*/ 107 h 267"/>
                <a:gd name="T10" fmla="*/ 200 w 228"/>
                <a:gd name="T11" fmla="*/ 134 h 267"/>
                <a:gd name="T12" fmla="*/ 200 w 228"/>
                <a:gd name="T13" fmla="*/ 187 h 267"/>
                <a:gd name="T14" fmla="*/ 200 w 228"/>
                <a:gd name="T15" fmla="*/ 187 h 267"/>
                <a:gd name="T16" fmla="*/ 27 w 228"/>
                <a:gd name="T17" fmla="*/ 187 h 267"/>
                <a:gd name="T18" fmla="*/ 27 w 228"/>
                <a:gd name="T19" fmla="*/ 160 h 267"/>
                <a:gd name="T20" fmla="*/ 200 w 228"/>
                <a:gd name="T21" fmla="*/ 160 h 267"/>
                <a:gd name="T22" fmla="*/ 200 w 228"/>
                <a:gd name="T23" fmla="*/ 187 h 267"/>
                <a:gd name="T24" fmla="*/ 200 w 228"/>
                <a:gd name="T25" fmla="*/ 240 h 267"/>
                <a:gd name="T26" fmla="*/ 200 w 228"/>
                <a:gd name="T27" fmla="*/ 240 h 267"/>
                <a:gd name="T28" fmla="*/ 27 w 228"/>
                <a:gd name="T29" fmla="*/ 240 h 267"/>
                <a:gd name="T30" fmla="*/ 27 w 228"/>
                <a:gd name="T31" fmla="*/ 213 h 267"/>
                <a:gd name="T32" fmla="*/ 200 w 228"/>
                <a:gd name="T33" fmla="*/ 213 h 267"/>
                <a:gd name="T34" fmla="*/ 200 w 228"/>
                <a:gd name="T35" fmla="*/ 240 h 267"/>
                <a:gd name="T36" fmla="*/ 27 w 228"/>
                <a:gd name="T37" fmla="*/ 54 h 267"/>
                <a:gd name="T38" fmla="*/ 27 w 228"/>
                <a:gd name="T39" fmla="*/ 54 h 267"/>
                <a:gd name="T40" fmla="*/ 94 w 228"/>
                <a:gd name="T41" fmla="*/ 54 h 267"/>
                <a:gd name="T42" fmla="*/ 94 w 228"/>
                <a:gd name="T43" fmla="*/ 80 h 267"/>
                <a:gd name="T44" fmla="*/ 27 w 228"/>
                <a:gd name="T45" fmla="*/ 80 h 267"/>
                <a:gd name="T46" fmla="*/ 27 w 228"/>
                <a:gd name="T47" fmla="*/ 54 h 267"/>
                <a:gd name="T48" fmla="*/ 212 w 228"/>
                <a:gd name="T49" fmla="*/ 0 h 267"/>
                <a:gd name="T50" fmla="*/ 212 w 228"/>
                <a:gd name="T51" fmla="*/ 0 h 267"/>
                <a:gd name="T52" fmla="*/ 93 w 228"/>
                <a:gd name="T53" fmla="*/ 0 h 267"/>
                <a:gd name="T54" fmla="*/ 0 w 228"/>
                <a:gd name="T55" fmla="*/ 0 h 267"/>
                <a:gd name="T56" fmla="*/ 0 w 228"/>
                <a:gd name="T57" fmla="*/ 267 h 267"/>
                <a:gd name="T58" fmla="*/ 225 w 228"/>
                <a:gd name="T59" fmla="*/ 267 h 267"/>
                <a:gd name="T60" fmla="*/ 228 w 228"/>
                <a:gd name="T61" fmla="*/ 16 h 267"/>
                <a:gd name="T62" fmla="*/ 212 w 228"/>
                <a:gd name="T6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267">
                  <a:moveTo>
                    <a:pt x="200" y="134"/>
                  </a:moveTo>
                  <a:lnTo>
                    <a:pt x="200" y="134"/>
                  </a:lnTo>
                  <a:lnTo>
                    <a:pt x="27" y="134"/>
                  </a:lnTo>
                  <a:lnTo>
                    <a:pt x="27" y="107"/>
                  </a:lnTo>
                  <a:lnTo>
                    <a:pt x="200" y="107"/>
                  </a:lnTo>
                  <a:lnTo>
                    <a:pt x="200" y="134"/>
                  </a:lnTo>
                  <a:close/>
                  <a:moveTo>
                    <a:pt x="200" y="187"/>
                  </a:moveTo>
                  <a:lnTo>
                    <a:pt x="200" y="187"/>
                  </a:lnTo>
                  <a:lnTo>
                    <a:pt x="27" y="187"/>
                  </a:lnTo>
                  <a:lnTo>
                    <a:pt x="27" y="160"/>
                  </a:lnTo>
                  <a:lnTo>
                    <a:pt x="200" y="160"/>
                  </a:lnTo>
                  <a:lnTo>
                    <a:pt x="200" y="187"/>
                  </a:lnTo>
                  <a:close/>
                  <a:moveTo>
                    <a:pt x="200" y="240"/>
                  </a:moveTo>
                  <a:lnTo>
                    <a:pt x="200" y="240"/>
                  </a:lnTo>
                  <a:lnTo>
                    <a:pt x="27" y="240"/>
                  </a:lnTo>
                  <a:lnTo>
                    <a:pt x="27" y="213"/>
                  </a:lnTo>
                  <a:lnTo>
                    <a:pt x="200" y="213"/>
                  </a:lnTo>
                  <a:lnTo>
                    <a:pt x="200" y="240"/>
                  </a:lnTo>
                  <a:close/>
                  <a:moveTo>
                    <a:pt x="27" y="54"/>
                  </a:moveTo>
                  <a:lnTo>
                    <a:pt x="27" y="54"/>
                  </a:lnTo>
                  <a:lnTo>
                    <a:pt x="94" y="54"/>
                  </a:lnTo>
                  <a:lnTo>
                    <a:pt x="94" y="80"/>
                  </a:lnTo>
                  <a:lnTo>
                    <a:pt x="27" y="80"/>
                  </a:lnTo>
                  <a:lnTo>
                    <a:pt x="27" y="54"/>
                  </a:lnTo>
                  <a:close/>
                  <a:moveTo>
                    <a:pt x="212" y="0"/>
                  </a:moveTo>
                  <a:lnTo>
                    <a:pt x="212" y="0"/>
                  </a:lnTo>
                  <a:lnTo>
                    <a:pt x="93" y="0"/>
                  </a:lnTo>
                  <a:lnTo>
                    <a:pt x="0" y="0"/>
                  </a:lnTo>
                  <a:lnTo>
                    <a:pt x="0" y="267"/>
                  </a:lnTo>
                  <a:lnTo>
                    <a:pt x="225" y="267"/>
                  </a:lnTo>
                  <a:lnTo>
                    <a:pt x="228" y="16"/>
                  </a:lnTo>
                  <a:lnTo>
                    <a:pt x="212" y="0"/>
                  </a:lnTo>
                  <a:close/>
                </a:path>
              </a:pathLst>
            </a:custGeom>
            <a:solidFill>
              <a:srgbClr val="5558A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grpSp>
      <p:grpSp>
        <p:nvGrpSpPr>
          <p:cNvPr id="43" name="Group 42">
            <a:extLst>
              <a:ext uri="{FF2B5EF4-FFF2-40B4-BE49-F238E27FC236}">
                <a16:creationId xmlns:a16="http://schemas.microsoft.com/office/drawing/2014/main" id="{06A992E0-3FF1-4164-A397-09FDB632AEEC}"/>
              </a:ext>
              <a:ext uri="{C183D7F6-B498-43B3-948B-1728B52AA6E4}">
                <adec:decorative xmlns:adec="http://schemas.microsoft.com/office/drawing/2017/decorative" val="1"/>
              </a:ext>
            </a:extLst>
          </p:cNvPr>
          <p:cNvGrpSpPr/>
          <p:nvPr/>
        </p:nvGrpSpPr>
        <p:grpSpPr>
          <a:xfrm>
            <a:off x="7429932" y="4515037"/>
            <a:ext cx="613540" cy="517065"/>
            <a:chOff x="6900334" y="4834804"/>
            <a:chExt cx="697387" cy="587727"/>
          </a:xfrm>
        </p:grpSpPr>
        <p:sp>
          <p:nvSpPr>
            <p:cNvPr id="22" name="Rectangle 21">
              <a:extLst>
                <a:ext uri="{FF2B5EF4-FFF2-40B4-BE49-F238E27FC236}">
                  <a16:creationId xmlns:a16="http://schemas.microsoft.com/office/drawing/2014/main" id="{4C7A5280-49C4-4F28-B81B-471931EE1E76}"/>
                </a:ext>
              </a:extLst>
            </p:cNvPr>
            <p:cNvSpPr/>
            <p:nvPr/>
          </p:nvSpPr>
          <p:spPr bwMode="auto">
            <a:xfrm>
              <a:off x="6900334" y="4834804"/>
              <a:ext cx="458201" cy="587727"/>
            </a:xfrm>
            <a:prstGeom prst="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 name="Freeform 14">
              <a:extLst>
                <a:ext uri="{FF2B5EF4-FFF2-40B4-BE49-F238E27FC236}">
                  <a16:creationId xmlns:a16="http://schemas.microsoft.com/office/drawing/2014/main" id="{9BA13390-1578-4D45-B887-3F62D98732DD}"/>
                </a:ext>
              </a:extLst>
            </p:cNvPr>
            <p:cNvSpPr>
              <a:spLocks/>
            </p:cNvSpPr>
            <p:nvPr/>
          </p:nvSpPr>
          <p:spPr bwMode="auto">
            <a:xfrm>
              <a:off x="7354559" y="5020512"/>
              <a:ext cx="243162" cy="2163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 name="connsiteX0" fmla="*/ 8053 w 10000"/>
                <a:gd name="connsiteY0" fmla="*/ 5532 h 10000"/>
                <a:gd name="connsiteX1" fmla="*/ 8053 w 10000"/>
                <a:gd name="connsiteY1" fmla="*/ 5532 h 10000"/>
                <a:gd name="connsiteX2" fmla="*/ 4771 w 10000"/>
                <a:gd name="connsiteY2" fmla="*/ 9191 h 10000"/>
                <a:gd name="connsiteX3" fmla="*/ 5496 w 10000"/>
                <a:gd name="connsiteY3" fmla="*/ 10000 h 10000"/>
                <a:gd name="connsiteX4" fmla="*/ 10000 w 10000"/>
                <a:gd name="connsiteY4" fmla="*/ 4979 h 10000"/>
                <a:gd name="connsiteX5" fmla="*/ 5534 w 10000"/>
                <a:gd name="connsiteY5" fmla="*/ 0 h 10000"/>
                <a:gd name="connsiteX6" fmla="*/ 4809 w 10000"/>
                <a:gd name="connsiteY6" fmla="*/ 766 h 10000"/>
                <a:gd name="connsiteX7" fmla="*/ 8053 w 10000"/>
                <a:gd name="connsiteY7" fmla="*/ 4426 h 10000"/>
                <a:gd name="connsiteX8" fmla="*/ 234 w 10000"/>
                <a:gd name="connsiteY8" fmla="*/ 4259 h 10000"/>
                <a:gd name="connsiteX9" fmla="*/ 0 w 10000"/>
                <a:gd name="connsiteY9" fmla="*/ 4426 h 10000"/>
                <a:gd name="connsiteX10" fmla="*/ 0 w 10000"/>
                <a:gd name="connsiteY10" fmla="*/ 5532 h 10000"/>
                <a:gd name="connsiteX11" fmla="*/ 8053 w 10000"/>
                <a:gd name="connsiteY11" fmla="*/ 553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053" y="5532"/>
                  </a:moveTo>
                  <a:lnTo>
                    <a:pt x="8053" y="5532"/>
                  </a:lnTo>
                  <a:lnTo>
                    <a:pt x="4771" y="9191"/>
                  </a:lnTo>
                  <a:lnTo>
                    <a:pt x="5496" y="10000"/>
                  </a:lnTo>
                  <a:lnTo>
                    <a:pt x="10000" y="4979"/>
                  </a:lnTo>
                  <a:lnTo>
                    <a:pt x="5534" y="0"/>
                  </a:lnTo>
                  <a:lnTo>
                    <a:pt x="4809" y="766"/>
                  </a:lnTo>
                  <a:lnTo>
                    <a:pt x="8053" y="4426"/>
                  </a:lnTo>
                  <a:cubicBezTo>
                    <a:pt x="7624" y="4405"/>
                    <a:pt x="663" y="4280"/>
                    <a:pt x="234" y="4259"/>
                  </a:cubicBezTo>
                  <a:lnTo>
                    <a:pt x="0" y="4426"/>
                  </a:lnTo>
                  <a:lnTo>
                    <a:pt x="0" y="5532"/>
                  </a:lnTo>
                  <a:lnTo>
                    <a:pt x="8053" y="5532"/>
                  </a:lnTo>
                  <a:close/>
                </a:path>
              </a:pathLst>
            </a:custGeom>
            <a:solidFill>
              <a:srgbClr val="5558A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cxnSp>
          <p:nvCxnSpPr>
            <p:cNvPr id="40" name="Straight Connector 39">
              <a:extLst>
                <a:ext uri="{FF2B5EF4-FFF2-40B4-BE49-F238E27FC236}">
                  <a16:creationId xmlns:a16="http://schemas.microsoft.com/office/drawing/2014/main" id="{CA6C0D59-B434-4CE8-B4E4-75D9589B6137}"/>
                </a:ext>
              </a:extLst>
            </p:cNvPr>
            <p:cNvCxnSpPr>
              <a:cxnSpLocks/>
            </p:cNvCxnSpPr>
            <p:nvPr/>
          </p:nvCxnSpPr>
          <p:spPr>
            <a:xfrm flipH="1" flipV="1">
              <a:off x="7076590" y="5126771"/>
              <a:ext cx="501356" cy="1896"/>
            </a:xfrm>
            <a:prstGeom prst="line">
              <a:avLst/>
            </a:prstGeom>
            <a:ln w="29210">
              <a:solidFill>
                <a:srgbClr val="5558AF"/>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892817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7EF8-B5C0-4538-B5EE-1297FA602151}"/>
              </a:ext>
            </a:extLst>
          </p:cNvPr>
          <p:cNvSpPr>
            <a:spLocks noGrp="1"/>
          </p:cNvSpPr>
          <p:nvPr>
            <p:ph type="title"/>
          </p:nvPr>
        </p:nvSpPr>
        <p:spPr>
          <a:xfrm>
            <a:off x="588263" y="497958"/>
            <a:ext cx="11018520" cy="422417"/>
          </a:xfrm>
        </p:spPr>
        <p:txBody>
          <a:bodyPr/>
          <a:lstStyle/>
          <a:p>
            <a:r>
              <a:rPr lang="en-US" sz="2745" kern="900" spc="-98" dirty="0">
                <a:latin typeface="Segoe UI Semibold" panose="020B0702040204020203" pitchFamily="34" charset="0"/>
                <a:cs typeface="Segoe UI Semibold" panose="020B0702040204020203" pitchFamily="34" charset="0"/>
              </a:rPr>
              <a:t>Che </a:t>
            </a:r>
            <a:r>
              <a:rPr lang="en-US" sz="2745" kern="900" spc="-98" dirty="0" err="1">
                <a:latin typeface="Segoe UI Semibold" panose="020B0702040204020203" pitchFamily="34" charset="0"/>
                <a:cs typeface="Segoe UI Semibold" panose="020B0702040204020203" pitchFamily="34" charset="0"/>
              </a:rPr>
              <a:t>cos’è</a:t>
            </a:r>
            <a:r>
              <a:rPr lang="en-US" sz="2745" kern="900" spc="-98" dirty="0">
                <a:latin typeface="Segoe UI Semibold" panose="020B0702040204020203" pitchFamily="34" charset="0"/>
                <a:cs typeface="Segoe UI Semibold" panose="020B0702040204020203" pitchFamily="34" charset="0"/>
              </a:rPr>
              <a:t> Phone System?</a:t>
            </a:r>
            <a:endParaRPr lang="en-US" dirty="0"/>
          </a:p>
        </p:txBody>
      </p:sp>
      <p:sp>
        <p:nvSpPr>
          <p:cNvPr id="4" name="Rectangle 3">
            <a:extLst>
              <a:ext uri="{FF2B5EF4-FFF2-40B4-BE49-F238E27FC236}">
                <a16:creationId xmlns:a16="http://schemas.microsoft.com/office/drawing/2014/main" id="{1FB235D8-B6CC-456B-995A-F679E8A6BA79}"/>
              </a:ext>
            </a:extLst>
          </p:cNvPr>
          <p:cNvSpPr/>
          <p:nvPr/>
        </p:nvSpPr>
        <p:spPr>
          <a:xfrm>
            <a:off x="430842" y="2627038"/>
            <a:ext cx="5311407" cy="3034331"/>
          </a:xfrm>
          <a:prstGeom prst="rect">
            <a:avLst/>
          </a:prstGeom>
          <a:noFill/>
          <a:ln w="10000" cap="flat" cmpd="sng" algn="ctr">
            <a:noFill/>
            <a:prstDash val="solid"/>
          </a:ln>
          <a:effectLst/>
        </p:spPr>
        <p:txBody>
          <a:bodyPr lIns="179285" tIns="89642" rIns="179285" bIns="89642" rtlCol="0" anchor="t"/>
          <a:lstStyle/>
          <a:p>
            <a:pPr defTabSz="878394">
              <a:defRPr/>
            </a:pPr>
            <a:r>
              <a:rPr lang="it-IT" sz="1765">
                <a:solidFill>
                  <a:srgbClr val="33302E"/>
                </a:solidFill>
              </a:rPr>
              <a:t>Effettuare, ricevere e trasferire chiamate di lavoro </a:t>
            </a:r>
            <a:r>
              <a:rPr lang="it-IT" sz="1765" b="1">
                <a:solidFill>
                  <a:schemeClr val="accent1"/>
                </a:solidFill>
              </a:rPr>
              <a:t>in ufficio, a casa o in viaggio</a:t>
            </a:r>
            <a:r>
              <a:rPr lang="it-IT" sz="1765">
                <a:solidFill>
                  <a:srgbClr val="33302E"/>
                </a:solidFill>
              </a:rPr>
              <a:t>, tramite telefono, PC e dispositivi mobili.
</a:t>
            </a:r>
            <a:endParaRPr lang="en-US" sz="1765" b="1">
              <a:solidFill>
                <a:srgbClr val="33302E"/>
              </a:solidFill>
              <a:latin typeface="Segoe UI"/>
            </a:endParaRPr>
          </a:p>
          <a:p>
            <a:pPr defTabSz="878394">
              <a:defRPr/>
            </a:pPr>
            <a:r>
              <a:rPr lang="it-IT" sz="1765" b="1">
                <a:solidFill>
                  <a:srgbClr val="0078D7"/>
                </a:solidFill>
              </a:rPr>
              <a:t>Interagire </a:t>
            </a:r>
            <a:r>
              <a:rPr lang="it-IT" sz="1765">
                <a:solidFill>
                  <a:srgbClr val="33302E"/>
                </a:solidFill>
              </a:rPr>
              <a:t>con le risorse esistenti ed </a:t>
            </a:r>
            <a:r>
              <a:rPr lang="it-IT" sz="1765" b="1">
                <a:solidFill>
                  <a:srgbClr val="0078D7"/>
                </a:solidFill>
              </a:rPr>
              <a:t>eliminare </a:t>
            </a:r>
            <a:r>
              <a:rPr lang="it-IT" sz="1765">
                <a:solidFill>
                  <a:srgbClr val="33302E"/>
                </a:solidFill>
              </a:rPr>
              <a:t>sistemi telefonici PBX separati nel tempo</a:t>
            </a:r>
            <a:r>
              <a:rPr lang="it-IT" sz="1765" b="1">
                <a:solidFill>
                  <a:srgbClr val="0078D7"/>
                </a:solidFill>
              </a:rPr>
              <a:t>
</a:t>
            </a:r>
            <a:endParaRPr lang="en-US" sz="1765" b="1">
              <a:solidFill>
                <a:srgbClr val="33302E"/>
              </a:solidFill>
              <a:latin typeface="Segoe UI"/>
            </a:endParaRPr>
          </a:p>
          <a:p>
            <a:pPr defTabSz="878394">
              <a:defRPr/>
            </a:pPr>
            <a:r>
              <a:rPr lang="it-IT" sz="1765" b="1">
                <a:solidFill>
                  <a:srgbClr val="0078D7"/>
                </a:solidFill>
              </a:rPr>
              <a:t>Aumentare l'agilità e consolidare la gestione </a:t>
            </a:r>
            <a:r>
              <a:rPr lang="it-IT" sz="1765">
                <a:solidFill>
                  <a:srgbClr val="33302E"/>
                </a:solidFill>
              </a:rPr>
              <a:t>con un provisioning rapido, la creazione di report e la diagnostica dei servizi vocali in Office 365</a:t>
            </a:r>
            <a:endParaRPr lang="en-US" sz="1961">
              <a:solidFill>
                <a:srgbClr val="33302E"/>
              </a:solidFill>
              <a:latin typeface="Segoe UI"/>
            </a:endParaRPr>
          </a:p>
        </p:txBody>
      </p:sp>
      <p:sp>
        <p:nvSpPr>
          <p:cNvPr id="5" name="Rectangle 4">
            <a:extLst>
              <a:ext uri="{FF2B5EF4-FFF2-40B4-BE49-F238E27FC236}">
                <a16:creationId xmlns:a16="http://schemas.microsoft.com/office/drawing/2014/main" id="{2A2BBDB1-AB4E-472F-8026-8377857E4D67}"/>
              </a:ext>
            </a:extLst>
          </p:cNvPr>
          <p:cNvSpPr/>
          <p:nvPr/>
        </p:nvSpPr>
        <p:spPr>
          <a:xfrm>
            <a:off x="486304" y="1659546"/>
            <a:ext cx="11347110" cy="633625"/>
          </a:xfrm>
          <a:prstGeom prst="rect">
            <a:avLst/>
          </a:prstGeom>
        </p:spPr>
        <p:txBody>
          <a:bodyPr wrap="square">
            <a:spAutoFit/>
          </a:bodyPr>
          <a:lstStyle/>
          <a:p>
            <a:pPr defTabSz="914367"/>
            <a:r>
              <a:rPr lang="en-US" sz="1765">
                <a:solidFill>
                  <a:srgbClr val="33302E"/>
                </a:solidFill>
                <a:latin typeface="Segoe UI"/>
              </a:rPr>
              <a:t>Phone System </a:t>
            </a:r>
            <a:r>
              <a:rPr lang="it-IT" sz="1765">
                <a:solidFill>
                  <a:srgbClr val="33302E"/>
                </a:solidFill>
              </a:rPr>
              <a:t>consente agli utenti di effettuare, ricevere e trasferire chiamate da telefoni, cellulari, tablet e PC, utilizzando il provider di servizi telefonici, praticamente ovunque con accesso a Internet</a:t>
            </a:r>
            <a:r>
              <a:rPr lang="en-US" sz="1765">
                <a:solidFill>
                  <a:srgbClr val="33302E"/>
                </a:solidFill>
                <a:latin typeface="Segoe UI"/>
              </a:rPr>
              <a:t>. </a:t>
            </a:r>
          </a:p>
        </p:txBody>
      </p:sp>
      <p:sp>
        <p:nvSpPr>
          <p:cNvPr id="6" name="Rectangle 5">
            <a:extLst>
              <a:ext uri="{FF2B5EF4-FFF2-40B4-BE49-F238E27FC236}">
                <a16:creationId xmlns:a16="http://schemas.microsoft.com/office/drawing/2014/main" id="{E1BFF695-4C81-40AA-B7EE-BD543E288E23}"/>
              </a:ext>
            </a:extLst>
          </p:cNvPr>
          <p:cNvSpPr/>
          <p:nvPr/>
        </p:nvSpPr>
        <p:spPr bwMode="auto">
          <a:xfrm>
            <a:off x="486305" y="1052850"/>
            <a:ext cx="11310772" cy="47465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961" b="1">
                <a:solidFill>
                  <a:srgbClr val="FFFFFF"/>
                </a:solidFill>
                <a:latin typeface="Segoe UI"/>
                <a:ea typeface="Segoe UI" pitchFamily="34" charset="0"/>
                <a:cs typeface="Segoe UI" pitchFamily="34" charset="0"/>
              </a:rPr>
              <a:t>Features</a:t>
            </a:r>
          </a:p>
        </p:txBody>
      </p:sp>
      <p:cxnSp>
        <p:nvCxnSpPr>
          <p:cNvPr id="7" name="Straight Arrow Connector 6">
            <a:extLst>
              <a:ext uri="{FF2B5EF4-FFF2-40B4-BE49-F238E27FC236}">
                <a16:creationId xmlns:a16="http://schemas.microsoft.com/office/drawing/2014/main" id="{99F06495-E7D5-4CD3-9A2A-4994936BBA0A}"/>
              </a:ext>
              <a:ext uri="{C183D7F6-B498-43B3-948B-1728B52AA6E4}">
                <adec:decorative xmlns:adec="http://schemas.microsoft.com/office/drawing/2017/decorative" val="1"/>
              </a:ext>
            </a:extLst>
          </p:cNvPr>
          <p:cNvCxnSpPr/>
          <p:nvPr/>
        </p:nvCxnSpPr>
        <p:spPr>
          <a:xfrm>
            <a:off x="6873978" y="3625098"/>
            <a:ext cx="960525"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8090B2B-004A-43CA-A17E-7172A8DBCB4E}"/>
              </a:ext>
              <a:ext uri="{C183D7F6-B498-43B3-948B-1728B52AA6E4}">
                <adec:decorative xmlns:adec="http://schemas.microsoft.com/office/drawing/2017/decorative" val="1"/>
              </a:ext>
            </a:extLst>
          </p:cNvPr>
          <p:cNvGrpSpPr/>
          <p:nvPr/>
        </p:nvGrpSpPr>
        <p:grpSpPr>
          <a:xfrm>
            <a:off x="6045660" y="2674227"/>
            <a:ext cx="2654042" cy="1345317"/>
            <a:chOff x="9344560" y="2970009"/>
            <a:chExt cx="1419656" cy="780510"/>
          </a:xfrm>
          <a:solidFill>
            <a:schemeClr val="bg2">
              <a:lumMod val="95000"/>
            </a:schemeClr>
          </a:solidFill>
        </p:grpSpPr>
        <p:sp>
          <p:nvSpPr>
            <p:cNvPr id="9" name="Freeform 539">
              <a:extLst>
                <a:ext uri="{FF2B5EF4-FFF2-40B4-BE49-F238E27FC236}">
                  <a16:creationId xmlns:a16="http://schemas.microsoft.com/office/drawing/2014/main" id="{0386CD7C-DA46-4B53-B426-E6467A60DC44}"/>
                </a:ext>
              </a:extLst>
            </p:cNvPr>
            <p:cNvSpPr>
              <a:spLocks noChangeAspect="1"/>
            </p:cNvSpPr>
            <p:nvPr/>
          </p:nvSpPr>
          <p:spPr bwMode="auto">
            <a:xfrm>
              <a:off x="9344560" y="2970009"/>
              <a:ext cx="1419656" cy="780510"/>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grpFill/>
            <a:ln>
              <a:noFill/>
            </a:ln>
          </p:spPr>
          <p:txBody>
            <a:bodyPr vert="horz" wrap="square" lIns="87880" tIns="43940" rIns="87880" bIns="43940" numCol="1" anchor="t" anchorCtr="0" compatLnSpc="1">
              <a:prstTxWarp prst="textNoShape">
                <a:avLst/>
              </a:prstTxWarp>
            </a:bodyPr>
            <a:lstStyle/>
            <a:p>
              <a:pPr defTabSz="896354">
                <a:defRPr/>
              </a:pPr>
              <a:endParaRPr lang="en-US" sz="2307">
                <a:solidFill>
                  <a:srgbClr val="0078D7"/>
                </a:solidFill>
                <a:latin typeface="Segoe UI"/>
              </a:endParaRPr>
            </a:p>
          </p:txBody>
        </p:sp>
        <p:sp>
          <p:nvSpPr>
            <p:cNvPr id="10" name="TextBox 9">
              <a:extLst>
                <a:ext uri="{FF2B5EF4-FFF2-40B4-BE49-F238E27FC236}">
                  <a16:creationId xmlns:a16="http://schemas.microsoft.com/office/drawing/2014/main" id="{E74B31A0-B3B2-4ED6-8815-8805D9F09FAA}"/>
                </a:ext>
              </a:extLst>
            </p:cNvPr>
            <p:cNvSpPr txBox="1"/>
            <p:nvPr/>
          </p:nvSpPr>
          <p:spPr>
            <a:xfrm>
              <a:off x="9411820" y="3225002"/>
              <a:ext cx="1299740" cy="297588"/>
            </a:xfrm>
            <a:prstGeom prst="rect">
              <a:avLst/>
            </a:prstGeom>
            <a:noFill/>
          </p:spPr>
          <p:txBody>
            <a:bodyPr wrap="square" rtlCol="0" anchor="ctr">
              <a:spAutoFit/>
            </a:bodyPr>
            <a:lstStyle/>
            <a:p>
              <a:pPr algn="ctr" defTabSz="896354">
                <a:defRPr/>
              </a:pPr>
              <a:r>
                <a:rPr lang="en-US" sz="2745">
                  <a:solidFill>
                    <a:srgbClr val="0078D7"/>
                  </a:solidFill>
                  <a:latin typeface="Segoe UI"/>
                  <a:cs typeface="Bodoni Std Bold Italic"/>
                </a:rPr>
                <a:t>Office 365</a:t>
              </a:r>
            </a:p>
          </p:txBody>
        </p:sp>
      </p:grpSp>
      <p:sp>
        <p:nvSpPr>
          <p:cNvPr id="11" name="TextBox 10">
            <a:extLst>
              <a:ext uri="{FF2B5EF4-FFF2-40B4-BE49-F238E27FC236}">
                <a16:creationId xmlns:a16="http://schemas.microsoft.com/office/drawing/2014/main" id="{3493064C-B22F-4F8D-A573-17C37C1C44D5}"/>
              </a:ext>
            </a:extLst>
          </p:cNvPr>
          <p:cNvSpPr txBox="1"/>
          <p:nvPr/>
        </p:nvSpPr>
        <p:spPr>
          <a:xfrm>
            <a:off x="7712381" y="5420765"/>
            <a:ext cx="3043922" cy="452590"/>
          </a:xfrm>
          <a:prstGeom prst="rect">
            <a:avLst/>
          </a:prstGeom>
        </p:spPr>
        <p:txBody>
          <a:bodyPr wrap="square" rtlCol="0" anchor="ctr">
            <a:spAutoFit/>
          </a:bodyPr>
          <a:lstStyle/>
          <a:p>
            <a:pPr defTabSz="896354">
              <a:defRPr/>
            </a:pPr>
            <a:r>
              <a:rPr lang="en-US" sz="2353" b="1">
                <a:solidFill>
                  <a:srgbClr val="0078D7"/>
                </a:solidFill>
                <a:latin typeface="Segoe UI"/>
                <a:cs typeface="Bodoni Std Bold Italic"/>
              </a:rPr>
              <a:t>Cloud Connectivity</a:t>
            </a:r>
          </a:p>
        </p:txBody>
      </p:sp>
      <p:sp>
        <p:nvSpPr>
          <p:cNvPr id="12" name="TextBox 11">
            <a:extLst>
              <a:ext uri="{FF2B5EF4-FFF2-40B4-BE49-F238E27FC236}">
                <a16:creationId xmlns:a16="http://schemas.microsoft.com/office/drawing/2014/main" id="{41F80B48-A9C3-4BCD-82CB-433EBFCF4735}"/>
              </a:ext>
            </a:extLst>
          </p:cNvPr>
          <p:cNvSpPr txBox="1"/>
          <p:nvPr/>
        </p:nvSpPr>
        <p:spPr>
          <a:xfrm>
            <a:off x="6418197" y="3619368"/>
            <a:ext cx="2051608" cy="392245"/>
          </a:xfrm>
          <a:prstGeom prst="rect">
            <a:avLst/>
          </a:prstGeom>
        </p:spPr>
        <p:txBody>
          <a:bodyPr wrap="square" rtlCol="0" anchor="ctr">
            <a:spAutoFit/>
          </a:bodyPr>
          <a:lstStyle/>
          <a:p>
            <a:pPr algn="ctr" defTabSz="896354">
              <a:defRPr/>
            </a:pPr>
            <a:r>
              <a:rPr lang="en-US" sz="1961" b="1">
                <a:solidFill>
                  <a:srgbClr val="0078D7"/>
                </a:solidFill>
                <a:latin typeface="Segoe UI"/>
                <a:cs typeface="Bodoni Std Bold Italic"/>
              </a:rPr>
              <a:t>Phone System</a:t>
            </a:r>
          </a:p>
        </p:txBody>
      </p:sp>
      <p:grpSp>
        <p:nvGrpSpPr>
          <p:cNvPr id="13" name="Group 12">
            <a:extLst>
              <a:ext uri="{FF2B5EF4-FFF2-40B4-BE49-F238E27FC236}">
                <a16:creationId xmlns:a16="http://schemas.microsoft.com/office/drawing/2014/main" id="{68899D86-B8EA-48C7-9EF3-531FBF846E3F}"/>
              </a:ext>
              <a:ext uri="{C183D7F6-B498-43B3-948B-1728B52AA6E4}">
                <adec:decorative xmlns:adec="http://schemas.microsoft.com/office/drawing/2017/decorative" val="1"/>
              </a:ext>
            </a:extLst>
          </p:cNvPr>
          <p:cNvGrpSpPr/>
          <p:nvPr/>
        </p:nvGrpSpPr>
        <p:grpSpPr>
          <a:xfrm>
            <a:off x="9830870" y="2853889"/>
            <a:ext cx="1712947" cy="1285082"/>
            <a:chOff x="4526508" y="1449255"/>
            <a:chExt cx="1782332" cy="1156653"/>
          </a:xfrm>
        </p:grpSpPr>
        <p:sp>
          <p:nvSpPr>
            <p:cNvPr id="14" name="TextBox 13">
              <a:extLst>
                <a:ext uri="{FF2B5EF4-FFF2-40B4-BE49-F238E27FC236}">
                  <a16:creationId xmlns:a16="http://schemas.microsoft.com/office/drawing/2014/main" id="{9B0C274D-D33D-49DA-8C77-586DAE4EA212}"/>
                </a:ext>
              </a:extLst>
            </p:cNvPr>
            <p:cNvSpPr txBox="1"/>
            <p:nvPr/>
          </p:nvSpPr>
          <p:spPr>
            <a:xfrm>
              <a:off x="4659448" y="2252864"/>
              <a:ext cx="1649392" cy="353044"/>
            </a:xfrm>
            <a:prstGeom prst="rect">
              <a:avLst/>
            </a:prstGeom>
          </p:spPr>
          <p:txBody>
            <a:bodyPr wrap="square" rtlCol="0" anchor="ctr">
              <a:spAutoFit/>
            </a:bodyPr>
            <a:lstStyle/>
            <a:p>
              <a:pPr algn="ctr" defTabSz="896354">
                <a:defRPr/>
              </a:pPr>
              <a:r>
                <a:rPr lang="en-US" sz="1961" b="1">
                  <a:solidFill>
                    <a:srgbClr val="0078D7"/>
                  </a:solidFill>
                  <a:latin typeface="Segoe UI"/>
                  <a:cs typeface="Bodoni Std Bold Italic"/>
                </a:rPr>
                <a:t>PSTN</a:t>
              </a:r>
            </a:p>
          </p:txBody>
        </p:sp>
        <p:sp>
          <p:nvSpPr>
            <p:cNvPr id="15" name="Freeform 10">
              <a:extLst>
                <a:ext uri="{FF2B5EF4-FFF2-40B4-BE49-F238E27FC236}">
                  <a16:creationId xmlns:a16="http://schemas.microsoft.com/office/drawing/2014/main" id="{6E6F5DD3-6BE3-4B9F-A30B-1581497F6FA3}"/>
                </a:ext>
              </a:extLst>
            </p:cNvPr>
            <p:cNvSpPr>
              <a:spLocks noEditPoints="1"/>
            </p:cNvSpPr>
            <p:nvPr/>
          </p:nvSpPr>
          <p:spPr bwMode="auto">
            <a:xfrm>
              <a:off x="4526508" y="1449255"/>
              <a:ext cx="744284" cy="882442"/>
            </a:xfrm>
            <a:custGeom>
              <a:avLst/>
              <a:gdLst>
                <a:gd name="T0" fmla="*/ 153 w 158"/>
                <a:gd name="T1" fmla="*/ 190 h 251"/>
                <a:gd name="T2" fmla="*/ 141 w 158"/>
                <a:gd name="T3" fmla="*/ 157 h 251"/>
                <a:gd name="T4" fmla="*/ 79 w 158"/>
                <a:gd name="T5" fmla="*/ 0 h 251"/>
                <a:gd name="T6" fmla="*/ 1 w 158"/>
                <a:gd name="T7" fmla="*/ 199 h 251"/>
                <a:gd name="T8" fmla="*/ 11 w 158"/>
                <a:gd name="T9" fmla="*/ 193 h 251"/>
                <a:gd name="T10" fmla="*/ 76 w 158"/>
                <a:gd name="T11" fmla="*/ 247 h 251"/>
                <a:gd name="T12" fmla="*/ 83 w 158"/>
                <a:gd name="T13" fmla="*/ 221 h 251"/>
                <a:gd name="T14" fmla="*/ 151 w 158"/>
                <a:gd name="T15" fmla="*/ 202 h 251"/>
                <a:gd name="T16" fmla="*/ 157 w 158"/>
                <a:gd name="T17" fmla="*/ 200 h 251"/>
                <a:gd name="T18" fmla="*/ 76 w 158"/>
                <a:gd name="T19" fmla="*/ 102 h 251"/>
                <a:gd name="T20" fmla="*/ 44 w 158"/>
                <a:gd name="T21" fmla="*/ 107 h 251"/>
                <a:gd name="T22" fmla="*/ 65 w 158"/>
                <a:gd name="T23" fmla="*/ 65 h 251"/>
                <a:gd name="T24" fmla="*/ 56 w 158"/>
                <a:gd name="T25" fmla="*/ 75 h 251"/>
                <a:gd name="T26" fmla="*/ 103 w 158"/>
                <a:gd name="T27" fmla="*/ 77 h 251"/>
                <a:gd name="T28" fmla="*/ 94 w 158"/>
                <a:gd name="T29" fmla="*/ 66 h 251"/>
                <a:gd name="T30" fmla="*/ 105 w 158"/>
                <a:gd name="T31" fmla="*/ 117 h 251"/>
                <a:gd name="T32" fmla="*/ 96 w 158"/>
                <a:gd name="T33" fmla="*/ 91 h 251"/>
                <a:gd name="T34" fmla="*/ 83 w 158"/>
                <a:gd name="T35" fmla="*/ 113 h 251"/>
                <a:gd name="T36" fmla="*/ 83 w 158"/>
                <a:gd name="T37" fmla="*/ 113 h 251"/>
                <a:gd name="T38" fmla="*/ 92 w 158"/>
                <a:gd name="T39" fmla="*/ 87 h 251"/>
                <a:gd name="T40" fmla="*/ 83 w 158"/>
                <a:gd name="T41" fmla="*/ 55 h 251"/>
                <a:gd name="T42" fmla="*/ 76 w 158"/>
                <a:gd name="T43" fmla="*/ 68 h 251"/>
                <a:gd name="T44" fmla="*/ 76 w 158"/>
                <a:gd name="T45" fmla="*/ 68 h 251"/>
                <a:gd name="T46" fmla="*/ 67 w 158"/>
                <a:gd name="T47" fmla="*/ 86 h 251"/>
                <a:gd name="T48" fmla="*/ 76 w 158"/>
                <a:gd name="T49" fmla="*/ 135 h 251"/>
                <a:gd name="T50" fmla="*/ 73 w 158"/>
                <a:gd name="T51" fmla="*/ 141 h 251"/>
                <a:gd name="T52" fmla="*/ 53 w 158"/>
                <a:gd name="T53" fmla="*/ 123 h 251"/>
                <a:gd name="T54" fmla="*/ 76 w 158"/>
                <a:gd name="T55" fmla="*/ 169 h 251"/>
                <a:gd name="T56" fmla="*/ 83 w 158"/>
                <a:gd name="T57" fmla="*/ 147 h 251"/>
                <a:gd name="T58" fmla="*/ 83 w 158"/>
                <a:gd name="T59" fmla="*/ 147 h 251"/>
                <a:gd name="T60" fmla="*/ 123 w 158"/>
                <a:gd name="T61" fmla="*/ 132 h 251"/>
                <a:gd name="T62" fmla="*/ 126 w 158"/>
                <a:gd name="T63" fmla="*/ 137 h 251"/>
                <a:gd name="T64" fmla="*/ 126 w 158"/>
                <a:gd name="T65" fmla="*/ 137 h 251"/>
                <a:gd name="T66" fmla="*/ 121 w 158"/>
                <a:gd name="T67" fmla="*/ 125 h 251"/>
                <a:gd name="T68" fmla="*/ 105 w 158"/>
                <a:gd name="T69" fmla="*/ 83 h 251"/>
                <a:gd name="T70" fmla="*/ 94 w 158"/>
                <a:gd name="T71" fmla="*/ 57 h 251"/>
                <a:gd name="T72" fmla="*/ 95 w 158"/>
                <a:gd name="T73" fmla="*/ 56 h 251"/>
                <a:gd name="T74" fmla="*/ 65 w 158"/>
                <a:gd name="T75" fmla="*/ 56 h 251"/>
                <a:gd name="T76" fmla="*/ 76 w 158"/>
                <a:gd name="T77" fmla="*/ 45 h 251"/>
                <a:gd name="T78" fmla="*/ 49 w 158"/>
                <a:gd name="T79" fmla="*/ 94 h 251"/>
                <a:gd name="T80" fmla="*/ 48 w 158"/>
                <a:gd name="T81" fmla="*/ 119 h 251"/>
                <a:gd name="T82" fmla="*/ 33 w 158"/>
                <a:gd name="T83" fmla="*/ 136 h 251"/>
                <a:gd name="T84" fmla="*/ 33 w 158"/>
                <a:gd name="T85" fmla="*/ 136 h 251"/>
                <a:gd name="T86" fmla="*/ 46 w 158"/>
                <a:gd name="T87" fmla="*/ 180 h 251"/>
                <a:gd name="T88" fmla="*/ 109 w 158"/>
                <a:gd name="T89" fmla="*/ 154 h 251"/>
                <a:gd name="T90" fmla="*/ 86 w 158"/>
                <a:gd name="T91" fmla="*/ 176 h 251"/>
                <a:gd name="T92" fmla="*/ 22 w 158"/>
                <a:gd name="T93" fmla="*/ 163 h 251"/>
                <a:gd name="T94" fmla="*/ 51 w 158"/>
                <a:gd name="T95" fmla="*/ 185 h 251"/>
                <a:gd name="T96" fmla="*/ 51 w 158"/>
                <a:gd name="T97" fmla="*/ 185 h 251"/>
                <a:gd name="T98" fmla="*/ 108 w 158"/>
                <a:gd name="T99" fmla="*/ 186 h 251"/>
                <a:gd name="T100" fmla="*/ 137 w 158"/>
                <a:gd name="T101" fmla="*/ 16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8" h="251">
                  <a:moveTo>
                    <a:pt x="157" y="200"/>
                  </a:moveTo>
                  <a:cubicBezTo>
                    <a:pt x="154" y="192"/>
                    <a:pt x="154" y="192"/>
                    <a:pt x="154" y="192"/>
                  </a:cubicBezTo>
                  <a:cubicBezTo>
                    <a:pt x="154" y="191"/>
                    <a:pt x="154" y="190"/>
                    <a:pt x="153" y="190"/>
                  </a:cubicBezTo>
                  <a:cubicBezTo>
                    <a:pt x="141" y="158"/>
                    <a:pt x="141" y="158"/>
                    <a:pt x="141" y="158"/>
                  </a:cubicBezTo>
                  <a:cubicBezTo>
                    <a:pt x="141" y="158"/>
                    <a:pt x="141" y="158"/>
                    <a:pt x="141" y="158"/>
                  </a:cubicBezTo>
                  <a:cubicBezTo>
                    <a:pt x="141" y="158"/>
                    <a:pt x="141" y="157"/>
                    <a:pt x="141" y="157"/>
                  </a:cubicBezTo>
                  <a:cubicBezTo>
                    <a:pt x="141" y="157"/>
                    <a:pt x="141" y="157"/>
                    <a:pt x="141" y="157"/>
                  </a:cubicBezTo>
                  <a:cubicBezTo>
                    <a:pt x="83" y="3"/>
                    <a:pt x="83" y="3"/>
                    <a:pt x="83" y="3"/>
                  </a:cubicBezTo>
                  <a:cubicBezTo>
                    <a:pt x="82" y="1"/>
                    <a:pt x="81" y="0"/>
                    <a:pt x="79" y="0"/>
                  </a:cubicBezTo>
                  <a:cubicBezTo>
                    <a:pt x="79" y="0"/>
                    <a:pt x="79" y="0"/>
                    <a:pt x="79" y="0"/>
                  </a:cubicBezTo>
                  <a:cubicBezTo>
                    <a:pt x="78" y="0"/>
                    <a:pt x="77" y="1"/>
                    <a:pt x="76" y="3"/>
                  </a:cubicBezTo>
                  <a:cubicBezTo>
                    <a:pt x="1" y="199"/>
                    <a:pt x="1" y="199"/>
                    <a:pt x="1" y="199"/>
                  </a:cubicBezTo>
                  <a:cubicBezTo>
                    <a:pt x="0" y="201"/>
                    <a:pt x="1" y="203"/>
                    <a:pt x="3" y="203"/>
                  </a:cubicBezTo>
                  <a:cubicBezTo>
                    <a:pt x="5" y="204"/>
                    <a:pt x="7" y="203"/>
                    <a:pt x="8" y="201"/>
                  </a:cubicBezTo>
                  <a:cubicBezTo>
                    <a:pt x="11" y="193"/>
                    <a:pt x="11" y="193"/>
                    <a:pt x="11" y="193"/>
                  </a:cubicBezTo>
                  <a:cubicBezTo>
                    <a:pt x="44" y="186"/>
                    <a:pt x="44" y="186"/>
                    <a:pt x="44" y="186"/>
                  </a:cubicBezTo>
                  <a:cubicBezTo>
                    <a:pt x="76" y="220"/>
                    <a:pt x="76" y="220"/>
                    <a:pt x="76" y="220"/>
                  </a:cubicBezTo>
                  <a:cubicBezTo>
                    <a:pt x="76" y="247"/>
                    <a:pt x="76" y="247"/>
                    <a:pt x="76" y="247"/>
                  </a:cubicBezTo>
                  <a:cubicBezTo>
                    <a:pt x="76" y="249"/>
                    <a:pt x="77" y="251"/>
                    <a:pt x="79" y="251"/>
                  </a:cubicBezTo>
                  <a:cubicBezTo>
                    <a:pt x="81" y="251"/>
                    <a:pt x="83" y="249"/>
                    <a:pt x="83" y="247"/>
                  </a:cubicBezTo>
                  <a:cubicBezTo>
                    <a:pt x="83" y="221"/>
                    <a:pt x="83" y="221"/>
                    <a:pt x="83" y="221"/>
                  </a:cubicBezTo>
                  <a:cubicBezTo>
                    <a:pt x="115" y="188"/>
                    <a:pt x="115" y="188"/>
                    <a:pt x="115" y="188"/>
                  </a:cubicBezTo>
                  <a:cubicBezTo>
                    <a:pt x="147" y="194"/>
                    <a:pt x="147" y="194"/>
                    <a:pt x="147" y="194"/>
                  </a:cubicBezTo>
                  <a:cubicBezTo>
                    <a:pt x="151" y="202"/>
                    <a:pt x="151" y="202"/>
                    <a:pt x="151" y="202"/>
                  </a:cubicBezTo>
                  <a:cubicBezTo>
                    <a:pt x="151" y="204"/>
                    <a:pt x="152" y="204"/>
                    <a:pt x="154" y="204"/>
                  </a:cubicBezTo>
                  <a:cubicBezTo>
                    <a:pt x="154" y="204"/>
                    <a:pt x="155" y="204"/>
                    <a:pt x="155" y="204"/>
                  </a:cubicBezTo>
                  <a:cubicBezTo>
                    <a:pt x="157" y="204"/>
                    <a:pt x="158" y="202"/>
                    <a:pt x="157" y="200"/>
                  </a:cubicBezTo>
                  <a:close/>
                  <a:moveTo>
                    <a:pt x="44" y="106"/>
                  </a:moveTo>
                  <a:cubicBezTo>
                    <a:pt x="63" y="90"/>
                    <a:pt x="63" y="90"/>
                    <a:pt x="63" y="90"/>
                  </a:cubicBezTo>
                  <a:cubicBezTo>
                    <a:pt x="76" y="102"/>
                    <a:pt x="76" y="102"/>
                    <a:pt x="76" y="102"/>
                  </a:cubicBezTo>
                  <a:cubicBezTo>
                    <a:pt x="76" y="106"/>
                    <a:pt x="76" y="106"/>
                    <a:pt x="76" y="106"/>
                  </a:cubicBezTo>
                  <a:cubicBezTo>
                    <a:pt x="54" y="116"/>
                    <a:pt x="54" y="116"/>
                    <a:pt x="54" y="116"/>
                  </a:cubicBezTo>
                  <a:cubicBezTo>
                    <a:pt x="44" y="107"/>
                    <a:pt x="44" y="107"/>
                    <a:pt x="44" y="107"/>
                  </a:cubicBezTo>
                  <a:lnTo>
                    <a:pt x="44" y="106"/>
                  </a:lnTo>
                  <a:close/>
                  <a:moveTo>
                    <a:pt x="56" y="74"/>
                  </a:moveTo>
                  <a:cubicBezTo>
                    <a:pt x="65" y="65"/>
                    <a:pt x="65" y="65"/>
                    <a:pt x="65" y="65"/>
                  </a:cubicBezTo>
                  <a:cubicBezTo>
                    <a:pt x="73" y="73"/>
                    <a:pt x="73" y="73"/>
                    <a:pt x="73" y="73"/>
                  </a:cubicBezTo>
                  <a:cubicBezTo>
                    <a:pt x="63" y="82"/>
                    <a:pt x="63" y="82"/>
                    <a:pt x="63" y="82"/>
                  </a:cubicBezTo>
                  <a:cubicBezTo>
                    <a:pt x="56" y="75"/>
                    <a:pt x="56" y="75"/>
                    <a:pt x="56" y="75"/>
                  </a:cubicBezTo>
                  <a:lnTo>
                    <a:pt x="56" y="74"/>
                  </a:lnTo>
                  <a:close/>
                  <a:moveTo>
                    <a:pt x="102" y="74"/>
                  </a:moveTo>
                  <a:cubicBezTo>
                    <a:pt x="103" y="77"/>
                    <a:pt x="103" y="77"/>
                    <a:pt x="103" y="77"/>
                  </a:cubicBezTo>
                  <a:cubicBezTo>
                    <a:pt x="96" y="83"/>
                    <a:pt x="96" y="83"/>
                    <a:pt x="96" y="83"/>
                  </a:cubicBezTo>
                  <a:cubicBezTo>
                    <a:pt x="86" y="74"/>
                    <a:pt x="86" y="74"/>
                    <a:pt x="86" y="74"/>
                  </a:cubicBezTo>
                  <a:cubicBezTo>
                    <a:pt x="94" y="66"/>
                    <a:pt x="94" y="66"/>
                    <a:pt x="94" y="66"/>
                  </a:cubicBezTo>
                  <a:lnTo>
                    <a:pt x="102" y="74"/>
                  </a:lnTo>
                  <a:close/>
                  <a:moveTo>
                    <a:pt x="115" y="108"/>
                  </a:moveTo>
                  <a:cubicBezTo>
                    <a:pt x="105" y="117"/>
                    <a:pt x="105" y="117"/>
                    <a:pt x="105" y="117"/>
                  </a:cubicBezTo>
                  <a:cubicBezTo>
                    <a:pt x="83" y="107"/>
                    <a:pt x="83" y="107"/>
                    <a:pt x="83" y="107"/>
                  </a:cubicBezTo>
                  <a:cubicBezTo>
                    <a:pt x="83" y="103"/>
                    <a:pt x="83" y="103"/>
                    <a:pt x="83" y="103"/>
                  </a:cubicBezTo>
                  <a:cubicBezTo>
                    <a:pt x="96" y="91"/>
                    <a:pt x="96" y="91"/>
                    <a:pt x="96" y="91"/>
                  </a:cubicBezTo>
                  <a:cubicBezTo>
                    <a:pt x="114" y="107"/>
                    <a:pt x="114" y="107"/>
                    <a:pt x="114" y="107"/>
                  </a:cubicBezTo>
                  <a:lnTo>
                    <a:pt x="115" y="108"/>
                  </a:lnTo>
                  <a:close/>
                  <a:moveTo>
                    <a:pt x="83" y="113"/>
                  </a:moveTo>
                  <a:cubicBezTo>
                    <a:pt x="100" y="121"/>
                    <a:pt x="100" y="121"/>
                    <a:pt x="100" y="121"/>
                  </a:cubicBezTo>
                  <a:cubicBezTo>
                    <a:pt x="83" y="137"/>
                    <a:pt x="83" y="137"/>
                    <a:pt x="83" y="137"/>
                  </a:cubicBezTo>
                  <a:lnTo>
                    <a:pt x="83" y="113"/>
                  </a:lnTo>
                  <a:close/>
                  <a:moveTo>
                    <a:pt x="83" y="95"/>
                  </a:moveTo>
                  <a:cubicBezTo>
                    <a:pt x="83" y="79"/>
                    <a:pt x="83" y="79"/>
                    <a:pt x="83" y="79"/>
                  </a:cubicBezTo>
                  <a:cubicBezTo>
                    <a:pt x="92" y="87"/>
                    <a:pt x="92" y="87"/>
                    <a:pt x="92" y="87"/>
                  </a:cubicBezTo>
                  <a:lnTo>
                    <a:pt x="83" y="95"/>
                  </a:lnTo>
                  <a:close/>
                  <a:moveTo>
                    <a:pt x="83" y="69"/>
                  </a:moveTo>
                  <a:cubicBezTo>
                    <a:pt x="83" y="55"/>
                    <a:pt x="83" y="55"/>
                    <a:pt x="83" y="55"/>
                  </a:cubicBezTo>
                  <a:cubicBezTo>
                    <a:pt x="90" y="62"/>
                    <a:pt x="90" y="62"/>
                    <a:pt x="90" y="62"/>
                  </a:cubicBezTo>
                  <a:lnTo>
                    <a:pt x="83" y="69"/>
                  </a:lnTo>
                  <a:close/>
                  <a:moveTo>
                    <a:pt x="76" y="68"/>
                  </a:moveTo>
                  <a:cubicBezTo>
                    <a:pt x="69" y="61"/>
                    <a:pt x="69" y="61"/>
                    <a:pt x="69" y="61"/>
                  </a:cubicBezTo>
                  <a:cubicBezTo>
                    <a:pt x="76" y="54"/>
                    <a:pt x="76" y="54"/>
                    <a:pt x="76" y="54"/>
                  </a:cubicBezTo>
                  <a:lnTo>
                    <a:pt x="76" y="68"/>
                  </a:lnTo>
                  <a:close/>
                  <a:moveTo>
                    <a:pt x="76" y="78"/>
                  </a:moveTo>
                  <a:cubicBezTo>
                    <a:pt x="76" y="94"/>
                    <a:pt x="76" y="94"/>
                    <a:pt x="76" y="94"/>
                  </a:cubicBezTo>
                  <a:cubicBezTo>
                    <a:pt x="67" y="86"/>
                    <a:pt x="67" y="86"/>
                    <a:pt x="67" y="86"/>
                  </a:cubicBezTo>
                  <a:lnTo>
                    <a:pt x="76" y="78"/>
                  </a:lnTo>
                  <a:close/>
                  <a:moveTo>
                    <a:pt x="76" y="112"/>
                  </a:moveTo>
                  <a:cubicBezTo>
                    <a:pt x="76" y="135"/>
                    <a:pt x="76" y="135"/>
                    <a:pt x="76" y="135"/>
                  </a:cubicBezTo>
                  <a:cubicBezTo>
                    <a:pt x="59" y="120"/>
                    <a:pt x="59" y="120"/>
                    <a:pt x="59" y="120"/>
                  </a:cubicBezTo>
                  <a:lnTo>
                    <a:pt x="76" y="112"/>
                  </a:lnTo>
                  <a:close/>
                  <a:moveTo>
                    <a:pt x="73" y="141"/>
                  </a:moveTo>
                  <a:cubicBezTo>
                    <a:pt x="52" y="146"/>
                    <a:pt x="52" y="146"/>
                    <a:pt x="52" y="146"/>
                  </a:cubicBezTo>
                  <a:cubicBezTo>
                    <a:pt x="36" y="131"/>
                    <a:pt x="36" y="131"/>
                    <a:pt x="36" y="131"/>
                  </a:cubicBezTo>
                  <a:cubicBezTo>
                    <a:pt x="53" y="123"/>
                    <a:pt x="53" y="123"/>
                    <a:pt x="53" y="123"/>
                  </a:cubicBezTo>
                  <a:lnTo>
                    <a:pt x="73" y="141"/>
                  </a:lnTo>
                  <a:close/>
                  <a:moveTo>
                    <a:pt x="76" y="146"/>
                  </a:moveTo>
                  <a:cubicBezTo>
                    <a:pt x="76" y="169"/>
                    <a:pt x="76" y="169"/>
                    <a:pt x="76" y="169"/>
                  </a:cubicBezTo>
                  <a:cubicBezTo>
                    <a:pt x="57" y="151"/>
                    <a:pt x="57" y="151"/>
                    <a:pt x="57" y="151"/>
                  </a:cubicBezTo>
                  <a:lnTo>
                    <a:pt x="76" y="146"/>
                  </a:lnTo>
                  <a:close/>
                  <a:moveTo>
                    <a:pt x="83" y="147"/>
                  </a:moveTo>
                  <a:cubicBezTo>
                    <a:pt x="102" y="152"/>
                    <a:pt x="102" y="152"/>
                    <a:pt x="102" y="152"/>
                  </a:cubicBezTo>
                  <a:cubicBezTo>
                    <a:pt x="83" y="170"/>
                    <a:pt x="83" y="170"/>
                    <a:pt x="83" y="170"/>
                  </a:cubicBezTo>
                  <a:lnTo>
                    <a:pt x="83" y="147"/>
                  </a:lnTo>
                  <a:close/>
                  <a:moveTo>
                    <a:pt x="86" y="142"/>
                  </a:moveTo>
                  <a:cubicBezTo>
                    <a:pt x="106" y="124"/>
                    <a:pt x="106" y="124"/>
                    <a:pt x="106" y="124"/>
                  </a:cubicBezTo>
                  <a:cubicBezTo>
                    <a:pt x="123" y="132"/>
                    <a:pt x="123" y="132"/>
                    <a:pt x="123" y="132"/>
                  </a:cubicBezTo>
                  <a:cubicBezTo>
                    <a:pt x="107" y="147"/>
                    <a:pt x="107" y="147"/>
                    <a:pt x="107" y="147"/>
                  </a:cubicBezTo>
                  <a:lnTo>
                    <a:pt x="86" y="142"/>
                  </a:lnTo>
                  <a:close/>
                  <a:moveTo>
                    <a:pt x="126" y="137"/>
                  </a:moveTo>
                  <a:cubicBezTo>
                    <a:pt x="132" y="154"/>
                    <a:pt x="132" y="154"/>
                    <a:pt x="132" y="154"/>
                  </a:cubicBezTo>
                  <a:cubicBezTo>
                    <a:pt x="114" y="149"/>
                    <a:pt x="114" y="149"/>
                    <a:pt x="114" y="149"/>
                  </a:cubicBezTo>
                  <a:lnTo>
                    <a:pt x="126" y="137"/>
                  </a:lnTo>
                  <a:close/>
                  <a:moveTo>
                    <a:pt x="111" y="120"/>
                  </a:moveTo>
                  <a:cubicBezTo>
                    <a:pt x="117" y="114"/>
                    <a:pt x="117" y="114"/>
                    <a:pt x="117" y="114"/>
                  </a:cubicBezTo>
                  <a:cubicBezTo>
                    <a:pt x="121" y="125"/>
                    <a:pt x="121" y="125"/>
                    <a:pt x="121" y="125"/>
                  </a:cubicBezTo>
                  <a:lnTo>
                    <a:pt x="111" y="120"/>
                  </a:lnTo>
                  <a:close/>
                  <a:moveTo>
                    <a:pt x="101" y="87"/>
                  </a:moveTo>
                  <a:cubicBezTo>
                    <a:pt x="105" y="83"/>
                    <a:pt x="105" y="83"/>
                    <a:pt x="105" y="83"/>
                  </a:cubicBezTo>
                  <a:cubicBezTo>
                    <a:pt x="110" y="95"/>
                    <a:pt x="110" y="95"/>
                    <a:pt x="110" y="95"/>
                  </a:cubicBezTo>
                  <a:lnTo>
                    <a:pt x="101" y="87"/>
                  </a:lnTo>
                  <a:close/>
                  <a:moveTo>
                    <a:pt x="94" y="57"/>
                  </a:moveTo>
                  <a:cubicBezTo>
                    <a:pt x="83" y="46"/>
                    <a:pt x="83" y="46"/>
                    <a:pt x="83" y="46"/>
                  </a:cubicBezTo>
                  <a:cubicBezTo>
                    <a:pt x="83" y="23"/>
                    <a:pt x="83" y="23"/>
                    <a:pt x="83" y="23"/>
                  </a:cubicBezTo>
                  <a:cubicBezTo>
                    <a:pt x="95" y="56"/>
                    <a:pt x="95" y="56"/>
                    <a:pt x="95" y="56"/>
                  </a:cubicBezTo>
                  <a:lnTo>
                    <a:pt x="94" y="57"/>
                  </a:lnTo>
                  <a:close/>
                  <a:moveTo>
                    <a:pt x="76" y="45"/>
                  </a:moveTo>
                  <a:cubicBezTo>
                    <a:pt x="65" y="56"/>
                    <a:pt x="65" y="56"/>
                    <a:pt x="65" y="56"/>
                  </a:cubicBezTo>
                  <a:cubicBezTo>
                    <a:pt x="64" y="55"/>
                    <a:pt x="64" y="55"/>
                    <a:pt x="64" y="55"/>
                  </a:cubicBezTo>
                  <a:cubicBezTo>
                    <a:pt x="76" y="23"/>
                    <a:pt x="76" y="23"/>
                    <a:pt x="76" y="23"/>
                  </a:cubicBezTo>
                  <a:lnTo>
                    <a:pt x="76" y="45"/>
                  </a:lnTo>
                  <a:close/>
                  <a:moveTo>
                    <a:pt x="54" y="81"/>
                  </a:moveTo>
                  <a:cubicBezTo>
                    <a:pt x="58" y="86"/>
                    <a:pt x="58" y="86"/>
                    <a:pt x="58" y="86"/>
                  </a:cubicBezTo>
                  <a:cubicBezTo>
                    <a:pt x="49" y="94"/>
                    <a:pt x="49" y="94"/>
                    <a:pt x="49" y="94"/>
                  </a:cubicBezTo>
                  <a:lnTo>
                    <a:pt x="54" y="81"/>
                  </a:lnTo>
                  <a:close/>
                  <a:moveTo>
                    <a:pt x="42" y="113"/>
                  </a:moveTo>
                  <a:cubicBezTo>
                    <a:pt x="48" y="119"/>
                    <a:pt x="48" y="119"/>
                    <a:pt x="48" y="119"/>
                  </a:cubicBezTo>
                  <a:cubicBezTo>
                    <a:pt x="37" y="124"/>
                    <a:pt x="37" y="124"/>
                    <a:pt x="37" y="124"/>
                  </a:cubicBezTo>
                  <a:lnTo>
                    <a:pt x="42" y="113"/>
                  </a:lnTo>
                  <a:close/>
                  <a:moveTo>
                    <a:pt x="33" y="136"/>
                  </a:moveTo>
                  <a:cubicBezTo>
                    <a:pt x="45" y="148"/>
                    <a:pt x="45" y="148"/>
                    <a:pt x="45" y="148"/>
                  </a:cubicBezTo>
                  <a:cubicBezTo>
                    <a:pt x="26" y="153"/>
                    <a:pt x="26" y="153"/>
                    <a:pt x="26" y="153"/>
                  </a:cubicBezTo>
                  <a:lnTo>
                    <a:pt x="33" y="136"/>
                  </a:lnTo>
                  <a:close/>
                  <a:moveTo>
                    <a:pt x="50" y="153"/>
                  </a:moveTo>
                  <a:cubicBezTo>
                    <a:pt x="73" y="175"/>
                    <a:pt x="73" y="175"/>
                    <a:pt x="73" y="175"/>
                  </a:cubicBezTo>
                  <a:cubicBezTo>
                    <a:pt x="46" y="180"/>
                    <a:pt x="46" y="180"/>
                    <a:pt x="46" y="180"/>
                  </a:cubicBezTo>
                  <a:cubicBezTo>
                    <a:pt x="26" y="159"/>
                    <a:pt x="26" y="159"/>
                    <a:pt x="26" y="159"/>
                  </a:cubicBezTo>
                  <a:lnTo>
                    <a:pt x="50" y="153"/>
                  </a:lnTo>
                  <a:close/>
                  <a:moveTo>
                    <a:pt x="109" y="154"/>
                  </a:moveTo>
                  <a:cubicBezTo>
                    <a:pt x="133" y="160"/>
                    <a:pt x="133" y="160"/>
                    <a:pt x="133" y="160"/>
                  </a:cubicBezTo>
                  <a:cubicBezTo>
                    <a:pt x="113" y="181"/>
                    <a:pt x="113" y="181"/>
                    <a:pt x="113" y="181"/>
                  </a:cubicBezTo>
                  <a:cubicBezTo>
                    <a:pt x="86" y="176"/>
                    <a:pt x="86" y="176"/>
                    <a:pt x="86" y="176"/>
                  </a:cubicBezTo>
                  <a:lnTo>
                    <a:pt x="109" y="154"/>
                  </a:lnTo>
                  <a:close/>
                  <a:moveTo>
                    <a:pt x="13" y="186"/>
                  </a:moveTo>
                  <a:cubicBezTo>
                    <a:pt x="22" y="163"/>
                    <a:pt x="22" y="163"/>
                    <a:pt x="22" y="163"/>
                  </a:cubicBezTo>
                  <a:cubicBezTo>
                    <a:pt x="39" y="181"/>
                    <a:pt x="39" y="181"/>
                    <a:pt x="39" y="181"/>
                  </a:cubicBezTo>
                  <a:lnTo>
                    <a:pt x="13" y="186"/>
                  </a:lnTo>
                  <a:close/>
                  <a:moveTo>
                    <a:pt x="51" y="185"/>
                  </a:moveTo>
                  <a:cubicBezTo>
                    <a:pt x="76" y="180"/>
                    <a:pt x="76" y="180"/>
                    <a:pt x="76" y="180"/>
                  </a:cubicBezTo>
                  <a:cubicBezTo>
                    <a:pt x="76" y="211"/>
                    <a:pt x="76" y="211"/>
                    <a:pt x="76" y="211"/>
                  </a:cubicBezTo>
                  <a:lnTo>
                    <a:pt x="51" y="185"/>
                  </a:lnTo>
                  <a:close/>
                  <a:moveTo>
                    <a:pt x="83" y="212"/>
                  </a:moveTo>
                  <a:cubicBezTo>
                    <a:pt x="83" y="181"/>
                    <a:pt x="83" y="181"/>
                    <a:pt x="83" y="181"/>
                  </a:cubicBezTo>
                  <a:cubicBezTo>
                    <a:pt x="108" y="186"/>
                    <a:pt x="108" y="186"/>
                    <a:pt x="108" y="186"/>
                  </a:cubicBezTo>
                  <a:lnTo>
                    <a:pt x="83" y="212"/>
                  </a:lnTo>
                  <a:close/>
                  <a:moveTo>
                    <a:pt x="120" y="182"/>
                  </a:moveTo>
                  <a:cubicBezTo>
                    <a:pt x="137" y="165"/>
                    <a:pt x="137" y="165"/>
                    <a:pt x="137" y="165"/>
                  </a:cubicBezTo>
                  <a:cubicBezTo>
                    <a:pt x="145" y="187"/>
                    <a:pt x="145" y="187"/>
                    <a:pt x="145" y="187"/>
                  </a:cubicBezTo>
                  <a:lnTo>
                    <a:pt x="120" y="182"/>
                  </a:lnTo>
                  <a:close/>
                </a:path>
              </a:pathLst>
            </a:custGeom>
            <a:solidFill>
              <a:srgbClr val="0078D7"/>
            </a:solidFill>
            <a:ln>
              <a:noFill/>
            </a:ln>
          </p:spPr>
          <p:txBody>
            <a:bodyPr vert="horz" wrap="square" lIns="87880" tIns="43940" rIns="87880" bIns="43940" numCol="1" anchor="t" anchorCtr="0" compatLnSpc="1">
              <a:prstTxWarp prst="textNoShape">
                <a:avLst/>
              </a:prstTxWarp>
            </a:bodyPr>
            <a:lstStyle/>
            <a:p>
              <a:pPr defTabSz="896354">
                <a:defRPr/>
              </a:pPr>
              <a:endParaRPr lang="en-US" sz="1730">
                <a:solidFill>
                  <a:srgbClr val="7030A0"/>
                </a:solidFill>
                <a:latin typeface="Segoe UI"/>
              </a:endParaRPr>
            </a:p>
          </p:txBody>
        </p:sp>
        <p:sp>
          <p:nvSpPr>
            <p:cNvPr id="16" name="Freeform 10">
              <a:extLst>
                <a:ext uri="{FF2B5EF4-FFF2-40B4-BE49-F238E27FC236}">
                  <a16:creationId xmlns:a16="http://schemas.microsoft.com/office/drawing/2014/main" id="{6A186E50-6657-4AB8-94E8-645D4608E7E6}"/>
                </a:ext>
              </a:extLst>
            </p:cNvPr>
            <p:cNvSpPr>
              <a:spLocks noEditPoints="1"/>
            </p:cNvSpPr>
            <p:nvPr/>
          </p:nvSpPr>
          <p:spPr bwMode="auto">
            <a:xfrm>
              <a:off x="5229835" y="1479922"/>
              <a:ext cx="498511" cy="704893"/>
            </a:xfrm>
            <a:custGeom>
              <a:avLst/>
              <a:gdLst>
                <a:gd name="T0" fmla="*/ 153 w 158"/>
                <a:gd name="T1" fmla="*/ 190 h 251"/>
                <a:gd name="T2" fmla="*/ 141 w 158"/>
                <a:gd name="T3" fmla="*/ 157 h 251"/>
                <a:gd name="T4" fmla="*/ 79 w 158"/>
                <a:gd name="T5" fmla="*/ 0 h 251"/>
                <a:gd name="T6" fmla="*/ 1 w 158"/>
                <a:gd name="T7" fmla="*/ 199 h 251"/>
                <a:gd name="T8" fmla="*/ 11 w 158"/>
                <a:gd name="T9" fmla="*/ 193 h 251"/>
                <a:gd name="T10" fmla="*/ 76 w 158"/>
                <a:gd name="T11" fmla="*/ 247 h 251"/>
                <a:gd name="T12" fmla="*/ 83 w 158"/>
                <a:gd name="T13" fmla="*/ 221 h 251"/>
                <a:gd name="T14" fmla="*/ 151 w 158"/>
                <a:gd name="T15" fmla="*/ 202 h 251"/>
                <a:gd name="T16" fmla="*/ 157 w 158"/>
                <a:gd name="T17" fmla="*/ 200 h 251"/>
                <a:gd name="T18" fmla="*/ 76 w 158"/>
                <a:gd name="T19" fmla="*/ 102 h 251"/>
                <a:gd name="T20" fmla="*/ 44 w 158"/>
                <a:gd name="T21" fmla="*/ 107 h 251"/>
                <a:gd name="T22" fmla="*/ 65 w 158"/>
                <a:gd name="T23" fmla="*/ 65 h 251"/>
                <a:gd name="T24" fmla="*/ 56 w 158"/>
                <a:gd name="T25" fmla="*/ 75 h 251"/>
                <a:gd name="T26" fmla="*/ 103 w 158"/>
                <a:gd name="T27" fmla="*/ 77 h 251"/>
                <a:gd name="T28" fmla="*/ 94 w 158"/>
                <a:gd name="T29" fmla="*/ 66 h 251"/>
                <a:gd name="T30" fmla="*/ 105 w 158"/>
                <a:gd name="T31" fmla="*/ 117 h 251"/>
                <a:gd name="T32" fmla="*/ 96 w 158"/>
                <a:gd name="T33" fmla="*/ 91 h 251"/>
                <a:gd name="T34" fmla="*/ 83 w 158"/>
                <a:gd name="T35" fmla="*/ 113 h 251"/>
                <a:gd name="T36" fmla="*/ 83 w 158"/>
                <a:gd name="T37" fmla="*/ 113 h 251"/>
                <a:gd name="T38" fmla="*/ 92 w 158"/>
                <a:gd name="T39" fmla="*/ 87 h 251"/>
                <a:gd name="T40" fmla="*/ 83 w 158"/>
                <a:gd name="T41" fmla="*/ 55 h 251"/>
                <a:gd name="T42" fmla="*/ 76 w 158"/>
                <a:gd name="T43" fmla="*/ 68 h 251"/>
                <a:gd name="T44" fmla="*/ 76 w 158"/>
                <a:gd name="T45" fmla="*/ 68 h 251"/>
                <a:gd name="T46" fmla="*/ 67 w 158"/>
                <a:gd name="T47" fmla="*/ 86 h 251"/>
                <a:gd name="T48" fmla="*/ 76 w 158"/>
                <a:gd name="T49" fmla="*/ 135 h 251"/>
                <a:gd name="T50" fmla="*/ 73 w 158"/>
                <a:gd name="T51" fmla="*/ 141 h 251"/>
                <a:gd name="T52" fmla="*/ 53 w 158"/>
                <a:gd name="T53" fmla="*/ 123 h 251"/>
                <a:gd name="T54" fmla="*/ 76 w 158"/>
                <a:gd name="T55" fmla="*/ 169 h 251"/>
                <a:gd name="T56" fmla="*/ 83 w 158"/>
                <a:gd name="T57" fmla="*/ 147 h 251"/>
                <a:gd name="T58" fmla="*/ 83 w 158"/>
                <a:gd name="T59" fmla="*/ 147 h 251"/>
                <a:gd name="T60" fmla="*/ 123 w 158"/>
                <a:gd name="T61" fmla="*/ 132 h 251"/>
                <a:gd name="T62" fmla="*/ 126 w 158"/>
                <a:gd name="T63" fmla="*/ 137 h 251"/>
                <a:gd name="T64" fmla="*/ 126 w 158"/>
                <a:gd name="T65" fmla="*/ 137 h 251"/>
                <a:gd name="T66" fmla="*/ 121 w 158"/>
                <a:gd name="T67" fmla="*/ 125 h 251"/>
                <a:gd name="T68" fmla="*/ 105 w 158"/>
                <a:gd name="T69" fmla="*/ 83 h 251"/>
                <a:gd name="T70" fmla="*/ 94 w 158"/>
                <a:gd name="T71" fmla="*/ 57 h 251"/>
                <a:gd name="T72" fmla="*/ 95 w 158"/>
                <a:gd name="T73" fmla="*/ 56 h 251"/>
                <a:gd name="T74" fmla="*/ 65 w 158"/>
                <a:gd name="T75" fmla="*/ 56 h 251"/>
                <a:gd name="T76" fmla="*/ 76 w 158"/>
                <a:gd name="T77" fmla="*/ 45 h 251"/>
                <a:gd name="T78" fmla="*/ 49 w 158"/>
                <a:gd name="T79" fmla="*/ 94 h 251"/>
                <a:gd name="T80" fmla="*/ 48 w 158"/>
                <a:gd name="T81" fmla="*/ 119 h 251"/>
                <a:gd name="T82" fmla="*/ 33 w 158"/>
                <a:gd name="T83" fmla="*/ 136 h 251"/>
                <a:gd name="T84" fmla="*/ 33 w 158"/>
                <a:gd name="T85" fmla="*/ 136 h 251"/>
                <a:gd name="T86" fmla="*/ 46 w 158"/>
                <a:gd name="T87" fmla="*/ 180 h 251"/>
                <a:gd name="T88" fmla="*/ 109 w 158"/>
                <a:gd name="T89" fmla="*/ 154 h 251"/>
                <a:gd name="T90" fmla="*/ 86 w 158"/>
                <a:gd name="T91" fmla="*/ 176 h 251"/>
                <a:gd name="T92" fmla="*/ 22 w 158"/>
                <a:gd name="T93" fmla="*/ 163 h 251"/>
                <a:gd name="T94" fmla="*/ 51 w 158"/>
                <a:gd name="T95" fmla="*/ 185 h 251"/>
                <a:gd name="T96" fmla="*/ 51 w 158"/>
                <a:gd name="T97" fmla="*/ 185 h 251"/>
                <a:gd name="T98" fmla="*/ 108 w 158"/>
                <a:gd name="T99" fmla="*/ 186 h 251"/>
                <a:gd name="T100" fmla="*/ 137 w 158"/>
                <a:gd name="T101" fmla="*/ 16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8" h="251">
                  <a:moveTo>
                    <a:pt x="157" y="200"/>
                  </a:moveTo>
                  <a:cubicBezTo>
                    <a:pt x="154" y="192"/>
                    <a:pt x="154" y="192"/>
                    <a:pt x="154" y="192"/>
                  </a:cubicBezTo>
                  <a:cubicBezTo>
                    <a:pt x="154" y="191"/>
                    <a:pt x="154" y="190"/>
                    <a:pt x="153" y="190"/>
                  </a:cubicBezTo>
                  <a:cubicBezTo>
                    <a:pt x="141" y="158"/>
                    <a:pt x="141" y="158"/>
                    <a:pt x="141" y="158"/>
                  </a:cubicBezTo>
                  <a:cubicBezTo>
                    <a:pt x="141" y="158"/>
                    <a:pt x="141" y="158"/>
                    <a:pt x="141" y="158"/>
                  </a:cubicBezTo>
                  <a:cubicBezTo>
                    <a:pt x="141" y="158"/>
                    <a:pt x="141" y="157"/>
                    <a:pt x="141" y="157"/>
                  </a:cubicBezTo>
                  <a:cubicBezTo>
                    <a:pt x="141" y="157"/>
                    <a:pt x="141" y="157"/>
                    <a:pt x="141" y="157"/>
                  </a:cubicBezTo>
                  <a:cubicBezTo>
                    <a:pt x="83" y="3"/>
                    <a:pt x="83" y="3"/>
                    <a:pt x="83" y="3"/>
                  </a:cubicBezTo>
                  <a:cubicBezTo>
                    <a:pt x="82" y="1"/>
                    <a:pt x="81" y="0"/>
                    <a:pt x="79" y="0"/>
                  </a:cubicBezTo>
                  <a:cubicBezTo>
                    <a:pt x="79" y="0"/>
                    <a:pt x="79" y="0"/>
                    <a:pt x="79" y="0"/>
                  </a:cubicBezTo>
                  <a:cubicBezTo>
                    <a:pt x="78" y="0"/>
                    <a:pt x="77" y="1"/>
                    <a:pt x="76" y="3"/>
                  </a:cubicBezTo>
                  <a:cubicBezTo>
                    <a:pt x="1" y="199"/>
                    <a:pt x="1" y="199"/>
                    <a:pt x="1" y="199"/>
                  </a:cubicBezTo>
                  <a:cubicBezTo>
                    <a:pt x="0" y="201"/>
                    <a:pt x="1" y="203"/>
                    <a:pt x="3" y="203"/>
                  </a:cubicBezTo>
                  <a:cubicBezTo>
                    <a:pt x="5" y="204"/>
                    <a:pt x="7" y="203"/>
                    <a:pt x="8" y="201"/>
                  </a:cubicBezTo>
                  <a:cubicBezTo>
                    <a:pt x="11" y="193"/>
                    <a:pt x="11" y="193"/>
                    <a:pt x="11" y="193"/>
                  </a:cubicBezTo>
                  <a:cubicBezTo>
                    <a:pt x="44" y="186"/>
                    <a:pt x="44" y="186"/>
                    <a:pt x="44" y="186"/>
                  </a:cubicBezTo>
                  <a:cubicBezTo>
                    <a:pt x="76" y="220"/>
                    <a:pt x="76" y="220"/>
                    <a:pt x="76" y="220"/>
                  </a:cubicBezTo>
                  <a:cubicBezTo>
                    <a:pt x="76" y="247"/>
                    <a:pt x="76" y="247"/>
                    <a:pt x="76" y="247"/>
                  </a:cubicBezTo>
                  <a:cubicBezTo>
                    <a:pt x="76" y="249"/>
                    <a:pt x="77" y="251"/>
                    <a:pt x="79" y="251"/>
                  </a:cubicBezTo>
                  <a:cubicBezTo>
                    <a:pt x="81" y="251"/>
                    <a:pt x="83" y="249"/>
                    <a:pt x="83" y="247"/>
                  </a:cubicBezTo>
                  <a:cubicBezTo>
                    <a:pt x="83" y="221"/>
                    <a:pt x="83" y="221"/>
                    <a:pt x="83" y="221"/>
                  </a:cubicBezTo>
                  <a:cubicBezTo>
                    <a:pt x="115" y="188"/>
                    <a:pt x="115" y="188"/>
                    <a:pt x="115" y="188"/>
                  </a:cubicBezTo>
                  <a:cubicBezTo>
                    <a:pt x="147" y="194"/>
                    <a:pt x="147" y="194"/>
                    <a:pt x="147" y="194"/>
                  </a:cubicBezTo>
                  <a:cubicBezTo>
                    <a:pt x="151" y="202"/>
                    <a:pt x="151" y="202"/>
                    <a:pt x="151" y="202"/>
                  </a:cubicBezTo>
                  <a:cubicBezTo>
                    <a:pt x="151" y="204"/>
                    <a:pt x="152" y="204"/>
                    <a:pt x="154" y="204"/>
                  </a:cubicBezTo>
                  <a:cubicBezTo>
                    <a:pt x="154" y="204"/>
                    <a:pt x="155" y="204"/>
                    <a:pt x="155" y="204"/>
                  </a:cubicBezTo>
                  <a:cubicBezTo>
                    <a:pt x="157" y="204"/>
                    <a:pt x="158" y="202"/>
                    <a:pt x="157" y="200"/>
                  </a:cubicBezTo>
                  <a:close/>
                  <a:moveTo>
                    <a:pt x="44" y="106"/>
                  </a:moveTo>
                  <a:cubicBezTo>
                    <a:pt x="63" y="90"/>
                    <a:pt x="63" y="90"/>
                    <a:pt x="63" y="90"/>
                  </a:cubicBezTo>
                  <a:cubicBezTo>
                    <a:pt x="76" y="102"/>
                    <a:pt x="76" y="102"/>
                    <a:pt x="76" y="102"/>
                  </a:cubicBezTo>
                  <a:cubicBezTo>
                    <a:pt x="76" y="106"/>
                    <a:pt x="76" y="106"/>
                    <a:pt x="76" y="106"/>
                  </a:cubicBezTo>
                  <a:cubicBezTo>
                    <a:pt x="54" y="116"/>
                    <a:pt x="54" y="116"/>
                    <a:pt x="54" y="116"/>
                  </a:cubicBezTo>
                  <a:cubicBezTo>
                    <a:pt x="44" y="107"/>
                    <a:pt x="44" y="107"/>
                    <a:pt x="44" y="107"/>
                  </a:cubicBezTo>
                  <a:lnTo>
                    <a:pt x="44" y="106"/>
                  </a:lnTo>
                  <a:close/>
                  <a:moveTo>
                    <a:pt x="56" y="74"/>
                  </a:moveTo>
                  <a:cubicBezTo>
                    <a:pt x="65" y="65"/>
                    <a:pt x="65" y="65"/>
                    <a:pt x="65" y="65"/>
                  </a:cubicBezTo>
                  <a:cubicBezTo>
                    <a:pt x="73" y="73"/>
                    <a:pt x="73" y="73"/>
                    <a:pt x="73" y="73"/>
                  </a:cubicBezTo>
                  <a:cubicBezTo>
                    <a:pt x="63" y="82"/>
                    <a:pt x="63" y="82"/>
                    <a:pt x="63" y="82"/>
                  </a:cubicBezTo>
                  <a:cubicBezTo>
                    <a:pt x="56" y="75"/>
                    <a:pt x="56" y="75"/>
                    <a:pt x="56" y="75"/>
                  </a:cubicBezTo>
                  <a:lnTo>
                    <a:pt x="56" y="74"/>
                  </a:lnTo>
                  <a:close/>
                  <a:moveTo>
                    <a:pt x="102" y="74"/>
                  </a:moveTo>
                  <a:cubicBezTo>
                    <a:pt x="103" y="77"/>
                    <a:pt x="103" y="77"/>
                    <a:pt x="103" y="77"/>
                  </a:cubicBezTo>
                  <a:cubicBezTo>
                    <a:pt x="96" y="83"/>
                    <a:pt x="96" y="83"/>
                    <a:pt x="96" y="83"/>
                  </a:cubicBezTo>
                  <a:cubicBezTo>
                    <a:pt x="86" y="74"/>
                    <a:pt x="86" y="74"/>
                    <a:pt x="86" y="74"/>
                  </a:cubicBezTo>
                  <a:cubicBezTo>
                    <a:pt x="94" y="66"/>
                    <a:pt x="94" y="66"/>
                    <a:pt x="94" y="66"/>
                  </a:cubicBezTo>
                  <a:lnTo>
                    <a:pt x="102" y="74"/>
                  </a:lnTo>
                  <a:close/>
                  <a:moveTo>
                    <a:pt x="115" y="108"/>
                  </a:moveTo>
                  <a:cubicBezTo>
                    <a:pt x="105" y="117"/>
                    <a:pt x="105" y="117"/>
                    <a:pt x="105" y="117"/>
                  </a:cubicBezTo>
                  <a:cubicBezTo>
                    <a:pt x="83" y="107"/>
                    <a:pt x="83" y="107"/>
                    <a:pt x="83" y="107"/>
                  </a:cubicBezTo>
                  <a:cubicBezTo>
                    <a:pt x="83" y="103"/>
                    <a:pt x="83" y="103"/>
                    <a:pt x="83" y="103"/>
                  </a:cubicBezTo>
                  <a:cubicBezTo>
                    <a:pt x="96" y="91"/>
                    <a:pt x="96" y="91"/>
                    <a:pt x="96" y="91"/>
                  </a:cubicBezTo>
                  <a:cubicBezTo>
                    <a:pt x="114" y="107"/>
                    <a:pt x="114" y="107"/>
                    <a:pt x="114" y="107"/>
                  </a:cubicBezTo>
                  <a:lnTo>
                    <a:pt x="115" y="108"/>
                  </a:lnTo>
                  <a:close/>
                  <a:moveTo>
                    <a:pt x="83" y="113"/>
                  </a:moveTo>
                  <a:cubicBezTo>
                    <a:pt x="100" y="121"/>
                    <a:pt x="100" y="121"/>
                    <a:pt x="100" y="121"/>
                  </a:cubicBezTo>
                  <a:cubicBezTo>
                    <a:pt x="83" y="137"/>
                    <a:pt x="83" y="137"/>
                    <a:pt x="83" y="137"/>
                  </a:cubicBezTo>
                  <a:lnTo>
                    <a:pt x="83" y="113"/>
                  </a:lnTo>
                  <a:close/>
                  <a:moveTo>
                    <a:pt x="83" y="95"/>
                  </a:moveTo>
                  <a:cubicBezTo>
                    <a:pt x="83" y="79"/>
                    <a:pt x="83" y="79"/>
                    <a:pt x="83" y="79"/>
                  </a:cubicBezTo>
                  <a:cubicBezTo>
                    <a:pt x="92" y="87"/>
                    <a:pt x="92" y="87"/>
                    <a:pt x="92" y="87"/>
                  </a:cubicBezTo>
                  <a:lnTo>
                    <a:pt x="83" y="95"/>
                  </a:lnTo>
                  <a:close/>
                  <a:moveTo>
                    <a:pt x="83" y="69"/>
                  </a:moveTo>
                  <a:cubicBezTo>
                    <a:pt x="83" y="55"/>
                    <a:pt x="83" y="55"/>
                    <a:pt x="83" y="55"/>
                  </a:cubicBezTo>
                  <a:cubicBezTo>
                    <a:pt x="90" y="62"/>
                    <a:pt x="90" y="62"/>
                    <a:pt x="90" y="62"/>
                  </a:cubicBezTo>
                  <a:lnTo>
                    <a:pt x="83" y="69"/>
                  </a:lnTo>
                  <a:close/>
                  <a:moveTo>
                    <a:pt x="76" y="68"/>
                  </a:moveTo>
                  <a:cubicBezTo>
                    <a:pt x="69" y="61"/>
                    <a:pt x="69" y="61"/>
                    <a:pt x="69" y="61"/>
                  </a:cubicBezTo>
                  <a:cubicBezTo>
                    <a:pt x="76" y="54"/>
                    <a:pt x="76" y="54"/>
                    <a:pt x="76" y="54"/>
                  </a:cubicBezTo>
                  <a:lnTo>
                    <a:pt x="76" y="68"/>
                  </a:lnTo>
                  <a:close/>
                  <a:moveTo>
                    <a:pt x="76" y="78"/>
                  </a:moveTo>
                  <a:cubicBezTo>
                    <a:pt x="76" y="94"/>
                    <a:pt x="76" y="94"/>
                    <a:pt x="76" y="94"/>
                  </a:cubicBezTo>
                  <a:cubicBezTo>
                    <a:pt x="67" y="86"/>
                    <a:pt x="67" y="86"/>
                    <a:pt x="67" y="86"/>
                  </a:cubicBezTo>
                  <a:lnTo>
                    <a:pt x="76" y="78"/>
                  </a:lnTo>
                  <a:close/>
                  <a:moveTo>
                    <a:pt x="76" y="112"/>
                  </a:moveTo>
                  <a:cubicBezTo>
                    <a:pt x="76" y="135"/>
                    <a:pt x="76" y="135"/>
                    <a:pt x="76" y="135"/>
                  </a:cubicBezTo>
                  <a:cubicBezTo>
                    <a:pt x="59" y="120"/>
                    <a:pt x="59" y="120"/>
                    <a:pt x="59" y="120"/>
                  </a:cubicBezTo>
                  <a:lnTo>
                    <a:pt x="76" y="112"/>
                  </a:lnTo>
                  <a:close/>
                  <a:moveTo>
                    <a:pt x="73" y="141"/>
                  </a:moveTo>
                  <a:cubicBezTo>
                    <a:pt x="52" y="146"/>
                    <a:pt x="52" y="146"/>
                    <a:pt x="52" y="146"/>
                  </a:cubicBezTo>
                  <a:cubicBezTo>
                    <a:pt x="36" y="131"/>
                    <a:pt x="36" y="131"/>
                    <a:pt x="36" y="131"/>
                  </a:cubicBezTo>
                  <a:cubicBezTo>
                    <a:pt x="53" y="123"/>
                    <a:pt x="53" y="123"/>
                    <a:pt x="53" y="123"/>
                  </a:cubicBezTo>
                  <a:lnTo>
                    <a:pt x="73" y="141"/>
                  </a:lnTo>
                  <a:close/>
                  <a:moveTo>
                    <a:pt x="76" y="146"/>
                  </a:moveTo>
                  <a:cubicBezTo>
                    <a:pt x="76" y="169"/>
                    <a:pt x="76" y="169"/>
                    <a:pt x="76" y="169"/>
                  </a:cubicBezTo>
                  <a:cubicBezTo>
                    <a:pt x="57" y="151"/>
                    <a:pt x="57" y="151"/>
                    <a:pt x="57" y="151"/>
                  </a:cubicBezTo>
                  <a:lnTo>
                    <a:pt x="76" y="146"/>
                  </a:lnTo>
                  <a:close/>
                  <a:moveTo>
                    <a:pt x="83" y="147"/>
                  </a:moveTo>
                  <a:cubicBezTo>
                    <a:pt x="102" y="152"/>
                    <a:pt x="102" y="152"/>
                    <a:pt x="102" y="152"/>
                  </a:cubicBezTo>
                  <a:cubicBezTo>
                    <a:pt x="83" y="170"/>
                    <a:pt x="83" y="170"/>
                    <a:pt x="83" y="170"/>
                  </a:cubicBezTo>
                  <a:lnTo>
                    <a:pt x="83" y="147"/>
                  </a:lnTo>
                  <a:close/>
                  <a:moveTo>
                    <a:pt x="86" y="142"/>
                  </a:moveTo>
                  <a:cubicBezTo>
                    <a:pt x="106" y="124"/>
                    <a:pt x="106" y="124"/>
                    <a:pt x="106" y="124"/>
                  </a:cubicBezTo>
                  <a:cubicBezTo>
                    <a:pt x="123" y="132"/>
                    <a:pt x="123" y="132"/>
                    <a:pt x="123" y="132"/>
                  </a:cubicBezTo>
                  <a:cubicBezTo>
                    <a:pt x="107" y="147"/>
                    <a:pt x="107" y="147"/>
                    <a:pt x="107" y="147"/>
                  </a:cubicBezTo>
                  <a:lnTo>
                    <a:pt x="86" y="142"/>
                  </a:lnTo>
                  <a:close/>
                  <a:moveTo>
                    <a:pt x="126" y="137"/>
                  </a:moveTo>
                  <a:cubicBezTo>
                    <a:pt x="132" y="154"/>
                    <a:pt x="132" y="154"/>
                    <a:pt x="132" y="154"/>
                  </a:cubicBezTo>
                  <a:cubicBezTo>
                    <a:pt x="114" y="149"/>
                    <a:pt x="114" y="149"/>
                    <a:pt x="114" y="149"/>
                  </a:cubicBezTo>
                  <a:lnTo>
                    <a:pt x="126" y="137"/>
                  </a:lnTo>
                  <a:close/>
                  <a:moveTo>
                    <a:pt x="111" y="120"/>
                  </a:moveTo>
                  <a:cubicBezTo>
                    <a:pt x="117" y="114"/>
                    <a:pt x="117" y="114"/>
                    <a:pt x="117" y="114"/>
                  </a:cubicBezTo>
                  <a:cubicBezTo>
                    <a:pt x="121" y="125"/>
                    <a:pt x="121" y="125"/>
                    <a:pt x="121" y="125"/>
                  </a:cubicBezTo>
                  <a:lnTo>
                    <a:pt x="111" y="120"/>
                  </a:lnTo>
                  <a:close/>
                  <a:moveTo>
                    <a:pt x="101" y="87"/>
                  </a:moveTo>
                  <a:cubicBezTo>
                    <a:pt x="105" y="83"/>
                    <a:pt x="105" y="83"/>
                    <a:pt x="105" y="83"/>
                  </a:cubicBezTo>
                  <a:cubicBezTo>
                    <a:pt x="110" y="95"/>
                    <a:pt x="110" y="95"/>
                    <a:pt x="110" y="95"/>
                  </a:cubicBezTo>
                  <a:lnTo>
                    <a:pt x="101" y="87"/>
                  </a:lnTo>
                  <a:close/>
                  <a:moveTo>
                    <a:pt x="94" y="57"/>
                  </a:moveTo>
                  <a:cubicBezTo>
                    <a:pt x="83" y="46"/>
                    <a:pt x="83" y="46"/>
                    <a:pt x="83" y="46"/>
                  </a:cubicBezTo>
                  <a:cubicBezTo>
                    <a:pt x="83" y="23"/>
                    <a:pt x="83" y="23"/>
                    <a:pt x="83" y="23"/>
                  </a:cubicBezTo>
                  <a:cubicBezTo>
                    <a:pt x="95" y="56"/>
                    <a:pt x="95" y="56"/>
                    <a:pt x="95" y="56"/>
                  </a:cubicBezTo>
                  <a:lnTo>
                    <a:pt x="94" y="57"/>
                  </a:lnTo>
                  <a:close/>
                  <a:moveTo>
                    <a:pt x="76" y="45"/>
                  </a:moveTo>
                  <a:cubicBezTo>
                    <a:pt x="65" y="56"/>
                    <a:pt x="65" y="56"/>
                    <a:pt x="65" y="56"/>
                  </a:cubicBezTo>
                  <a:cubicBezTo>
                    <a:pt x="64" y="55"/>
                    <a:pt x="64" y="55"/>
                    <a:pt x="64" y="55"/>
                  </a:cubicBezTo>
                  <a:cubicBezTo>
                    <a:pt x="76" y="23"/>
                    <a:pt x="76" y="23"/>
                    <a:pt x="76" y="23"/>
                  </a:cubicBezTo>
                  <a:lnTo>
                    <a:pt x="76" y="45"/>
                  </a:lnTo>
                  <a:close/>
                  <a:moveTo>
                    <a:pt x="54" y="81"/>
                  </a:moveTo>
                  <a:cubicBezTo>
                    <a:pt x="58" y="86"/>
                    <a:pt x="58" y="86"/>
                    <a:pt x="58" y="86"/>
                  </a:cubicBezTo>
                  <a:cubicBezTo>
                    <a:pt x="49" y="94"/>
                    <a:pt x="49" y="94"/>
                    <a:pt x="49" y="94"/>
                  </a:cubicBezTo>
                  <a:lnTo>
                    <a:pt x="54" y="81"/>
                  </a:lnTo>
                  <a:close/>
                  <a:moveTo>
                    <a:pt x="42" y="113"/>
                  </a:moveTo>
                  <a:cubicBezTo>
                    <a:pt x="48" y="119"/>
                    <a:pt x="48" y="119"/>
                    <a:pt x="48" y="119"/>
                  </a:cubicBezTo>
                  <a:cubicBezTo>
                    <a:pt x="37" y="124"/>
                    <a:pt x="37" y="124"/>
                    <a:pt x="37" y="124"/>
                  </a:cubicBezTo>
                  <a:lnTo>
                    <a:pt x="42" y="113"/>
                  </a:lnTo>
                  <a:close/>
                  <a:moveTo>
                    <a:pt x="33" y="136"/>
                  </a:moveTo>
                  <a:cubicBezTo>
                    <a:pt x="45" y="148"/>
                    <a:pt x="45" y="148"/>
                    <a:pt x="45" y="148"/>
                  </a:cubicBezTo>
                  <a:cubicBezTo>
                    <a:pt x="26" y="153"/>
                    <a:pt x="26" y="153"/>
                    <a:pt x="26" y="153"/>
                  </a:cubicBezTo>
                  <a:lnTo>
                    <a:pt x="33" y="136"/>
                  </a:lnTo>
                  <a:close/>
                  <a:moveTo>
                    <a:pt x="50" y="153"/>
                  </a:moveTo>
                  <a:cubicBezTo>
                    <a:pt x="73" y="175"/>
                    <a:pt x="73" y="175"/>
                    <a:pt x="73" y="175"/>
                  </a:cubicBezTo>
                  <a:cubicBezTo>
                    <a:pt x="46" y="180"/>
                    <a:pt x="46" y="180"/>
                    <a:pt x="46" y="180"/>
                  </a:cubicBezTo>
                  <a:cubicBezTo>
                    <a:pt x="26" y="159"/>
                    <a:pt x="26" y="159"/>
                    <a:pt x="26" y="159"/>
                  </a:cubicBezTo>
                  <a:lnTo>
                    <a:pt x="50" y="153"/>
                  </a:lnTo>
                  <a:close/>
                  <a:moveTo>
                    <a:pt x="109" y="154"/>
                  </a:moveTo>
                  <a:cubicBezTo>
                    <a:pt x="133" y="160"/>
                    <a:pt x="133" y="160"/>
                    <a:pt x="133" y="160"/>
                  </a:cubicBezTo>
                  <a:cubicBezTo>
                    <a:pt x="113" y="181"/>
                    <a:pt x="113" y="181"/>
                    <a:pt x="113" y="181"/>
                  </a:cubicBezTo>
                  <a:cubicBezTo>
                    <a:pt x="86" y="176"/>
                    <a:pt x="86" y="176"/>
                    <a:pt x="86" y="176"/>
                  </a:cubicBezTo>
                  <a:lnTo>
                    <a:pt x="109" y="154"/>
                  </a:lnTo>
                  <a:close/>
                  <a:moveTo>
                    <a:pt x="13" y="186"/>
                  </a:moveTo>
                  <a:cubicBezTo>
                    <a:pt x="22" y="163"/>
                    <a:pt x="22" y="163"/>
                    <a:pt x="22" y="163"/>
                  </a:cubicBezTo>
                  <a:cubicBezTo>
                    <a:pt x="39" y="181"/>
                    <a:pt x="39" y="181"/>
                    <a:pt x="39" y="181"/>
                  </a:cubicBezTo>
                  <a:lnTo>
                    <a:pt x="13" y="186"/>
                  </a:lnTo>
                  <a:close/>
                  <a:moveTo>
                    <a:pt x="51" y="185"/>
                  </a:moveTo>
                  <a:cubicBezTo>
                    <a:pt x="76" y="180"/>
                    <a:pt x="76" y="180"/>
                    <a:pt x="76" y="180"/>
                  </a:cubicBezTo>
                  <a:cubicBezTo>
                    <a:pt x="76" y="211"/>
                    <a:pt x="76" y="211"/>
                    <a:pt x="76" y="211"/>
                  </a:cubicBezTo>
                  <a:lnTo>
                    <a:pt x="51" y="185"/>
                  </a:lnTo>
                  <a:close/>
                  <a:moveTo>
                    <a:pt x="83" y="212"/>
                  </a:moveTo>
                  <a:cubicBezTo>
                    <a:pt x="83" y="181"/>
                    <a:pt x="83" y="181"/>
                    <a:pt x="83" y="181"/>
                  </a:cubicBezTo>
                  <a:cubicBezTo>
                    <a:pt x="108" y="186"/>
                    <a:pt x="108" y="186"/>
                    <a:pt x="108" y="186"/>
                  </a:cubicBezTo>
                  <a:lnTo>
                    <a:pt x="83" y="212"/>
                  </a:lnTo>
                  <a:close/>
                  <a:moveTo>
                    <a:pt x="120" y="182"/>
                  </a:moveTo>
                  <a:cubicBezTo>
                    <a:pt x="137" y="165"/>
                    <a:pt x="137" y="165"/>
                    <a:pt x="137" y="165"/>
                  </a:cubicBezTo>
                  <a:cubicBezTo>
                    <a:pt x="145" y="187"/>
                    <a:pt x="145" y="187"/>
                    <a:pt x="145" y="187"/>
                  </a:cubicBezTo>
                  <a:lnTo>
                    <a:pt x="120" y="182"/>
                  </a:lnTo>
                  <a:close/>
                </a:path>
              </a:pathLst>
            </a:custGeom>
            <a:solidFill>
              <a:srgbClr val="0078D7"/>
            </a:solidFill>
            <a:ln>
              <a:noFill/>
            </a:ln>
          </p:spPr>
          <p:txBody>
            <a:bodyPr vert="horz" wrap="square" lIns="87880" tIns="43940" rIns="87880" bIns="43940" numCol="1" anchor="t" anchorCtr="0" compatLnSpc="1">
              <a:prstTxWarp prst="textNoShape">
                <a:avLst/>
              </a:prstTxWarp>
            </a:bodyPr>
            <a:lstStyle/>
            <a:p>
              <a:pPr defTabSz="896354">
                <a:defRPr/>
              </a:pPr>
              <a:endParaRPr lang="en-US" sz="1730">
                <a:solidFill>
                  <a:srgbClr val="7030A0"/>
                </a:solidFill>
                <a:latin typeface="Segoe UI"/>
              </a:endParaRPr>
            </a:p>
          </p:txBody>
        </p:sp>
        <p:sp>
          <p:nvSpPr>
            <p:cNvPr id="17" name="Freeform 10">
              <a:extLst>
                <a:ext uri="{FF2B5EF4-FFF2-40B4-BE49-F238E27FC236}">
                  <a16:creationId xmlns:a16="http://schemas.microsoft.com/office/drawing/2014/main" id="{D7F41E4C-E09B-4921-B934-F34A32888947}"/>
                </a:ext>
              </a:extLst>
            </p:cNvPr>
            <p:cNvSpPr>
              <a:spLocks noEditPoints="1"/>
            </p:cNvSpPr>
            <p:nvPr/>
          </p:nvSpPr>
          <p:spPr bwMode="auto">
            <a:xfrm>
              <a:off x="5717167" y="1511755"/>
              <a:ext cx="385155" cy="545371"/>
            </a:xfrm>
            <a:custGeom>
              <a:avLst/>
              <a:gdLst>
                <a:gd name="T0" fmla="*/ 153 w 158"/>
                <a:gd name="T1" fmla="*/ 190 h 251"/>
                <a:gd name="T2" fmla="*/ 141 w 158"/>
                <a:gd name="T3" fmla="*/ 157 h 251"/>
                <a:gd name="T4" fmla="*/ 79 w 158"/>
                <a:gd name="T5" fmla="*/ 0 h 251"/>
                <a:gd name="T6" fmla="*/ 1 w 158"/>
                <a:gd name="T7" fmla="*/ 199 h 251"/>
                <a:gd name="T8" fmla="*/ 11 w 158"/>
                <a:gd name="T9" fmla="*/ 193 h 251"/>
                <a:gd name="T10" fmla="*/ 76 w 158"/>
                <a:gd name="T11" fmla="*/ 247 h 251"/>
                <a:gd name="T12" fmla="*/ 83 w 158"/>
                <a:gd name="T13" fmla="*/ 221 h 251"/>
                <a:gd name="T14" fmla="*/ 151 w 158"/>
                <a:gd name="T15" fmla="*/ 202 h 251"/>
                <a:gd name="T16" fmla="*/ 157 w 158"/>
                <a:gd name="T17" fmla="*/ 200 h 251"/>
                <a:gd name="T18" fmla="*/ 76 w 158"/>
                <a:gd name="T19" fmla="*/ 102 h 251"/>
                <a:gd name="T20" fmla="*/ 44 w 158"/>
                <a:gd name="T21" fmla="*/ 107 h 251"/>
                <a:gd name="T22" fmla="*/ 65 w 158"/>
                <a:gd name="T23" fmla="*/ 65 h 251"/>
                <a:gd name="T24" fmla="*/ 56 w 158"/>
                <a:gd name="T25" fmla="*/ 75 h 251"/>
                <a:gd name="T26" fmla="*/ 103 w 158"/>
                <a:gd name="T27" fmla="*/ 77 h 251"/>
                <a:gd name="T28" fmla="*/ 94 w 158"/>
                <a:gd name="T29" fmla="*/ 66 h 251"/>
                <a:gd name="T30" fmla="*/ 105 w 158"/>
                <a:gd name="T31" fmla="*/ 117 h 251"/>
                <a:gd name="T32" fmla="*/ 96 w 158"/>
                <a:gd name="T33" fmla="*/ 91 h 251"/>
                <a:gd name="T34" fmla="*/ 83 w 158"/>
                <a:gd name="T35" fmla="*/ 113 h 251"/>
                <a:gd name="T36" fmla="*/ 83 w 158"/>
                <a:gd name="T37" fmla="*/ 113 h 251"/>
                <a:gd name="T38" fmla="*/ 92 w 158"/>
                <a:gd name="T39" fmla="*/ 87 h 251"/>
                <a:gd name="T40" fmla="*/ 83 w 158"/>
                <a:gd name="T41" fmla="*/ 55 h 251"/>
                <a:gd name="T42" fmla="*/ 76 w 158"/>
                <a:gd name="T43" fmla="*/ 68 h 251"/>
                <a:gd name="T44" fmla="*/ 76 w 158"/>
                <a:gd name="T45" fmla="*/ 68 h 251"/>
                <a:gd name="T46" fmla="*/ 67 w 158"/>
                <a:gd name="T47" fmla="*/ 86 h 251"/>
                <a:gd name="T48" fmla="*/ 76 w 158"/>
                <a:gd name="T49" fmla="*/ 135 h 251"/>
                <a:gd name="T50" fmla="*/ 73 w 158"/>
                <a:gd name="T51" fmla="*/ 141 h 251"/>
                <a:gd name="T52" fmla="*/ 53 w 158"/>
                <a:gd name="T53" fmla="*/ 123 h 251"/>
                <a:gd name="T54" fmla="*/ 76 w 158"/>
                <a:gd name="T55" fmla="*/ 169 h 251"/>
                <a:gd name="T56" fmla="*/ 83 w 158"/>
                <a:gd name="T57" fmla="*/ 147 h 251"/>
                <a:gd name="T58" fmla="*/ 83 w 158"/>
                <a:gd name="T59" fmla="*/ 147 h 251"/>
                <a:gd name="T60" fmla="*/ 123 w 158"/>
                <a:gd name="T61" fmla="*/ 132 h 251"/>
                <a:gd name="T62" fmla="*/ 126 w 158"/>
                <a:gd name="T63" fmla="*/ 137 h 251"/>
                <a:gd name="T64" fmla="*/ 126 w 158"/>
                <a:gd name="T65" fmla="*/ 137 h 251"/>
                <a:gd name="T66" fmla="*/ 121 w 158"/>
                <a:gd name="T67" fmla="*/ 125 h 251"/>
                <a:gd name="T68" fmla="*/ 105 w 158"/>
                <a:gd name="T69" fmla="*/ 83 h 251"/>
                <a:gd name="T70" fmla="*/ 94 w 158"/>
                <a:gd name="T71" fmla="*/ 57 h 251"/>
                <a:gd name="T72" fmla="*/ 95 w 158"/>
                <a:gd name="T73" fmla="*/ 56 h 251"/>
                <a:gd name="T74" fmla="*/ 65 w 158"/>
                <a:gd name="T75" fmla="*/ 56 h 251"/>
                <a:gd name="T76" fmla="*/ 76 w 158"/>
                <a:gd name="T77" fmla="*/ 45 h 251"/>
                <a:gd name="T78" fmla="*/ 49 w 158"/>
                <a:gd name="T79" fmla="*/ 94 h 251"/>
                <a:gd name="T80" fmla="*/ 48 w 158"/>
                <a:gd name="T81" fmla="*/ 119 h 251"/>
                <a:gd name="T82" fmla="*/ 33 w 158"/>
                <a:gd name="T83" fmla="*/ 136 h 251"/>
                <a:gd name="T84" fmla="*/ 33 w 158"/>
                <a:gd name="T85" fmla="*/ 136 h 251"/>
                <a:gd name="T86" fmla="*/ 46 w 158"/>
                <a:gd name="T87" fmla="*/ 180 h 251"/>
                <a:gd name="T88" fmla="*/ 109 w 158"/>
                <a:gd name="T89" fmla="*/ 154 h 251"/>
                <a:gd name="T90" fmla="*/ 86 w 158"/>
                <a:gd name="T91" fmla="*/ 176 h 251"/>
                <a:gd name="T92" fmla="*/ 22 w 158"/>
                <a:gd name="T93" fmla="*/ 163 h 251"/>
                <a:gd name="T94" fmla="*/ 51 w 158"/>
                <a:gd name="T95" fmla="*/ 185 h 251"/>
                <a:gd name="T96" fmla="*/ 51 w 158"/>
                <a:gd name="T97" fmla="*/ 185 h 251"/>
                <a:gd name="T98" fmla="*/ 108 w 158"/>
                <a:gd name="T99" fmla="*/ 186 h 251"/>
                <a:gd name="T100" fmla="*/ 137 w 158"/>
                <a:gd name="T101" fmla="*/ 16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8" h="251">
                  <a:moveTo>
                    <a:pt x="157" y="200"/>
                  </a:moveTo>
                  <a:cubicBezTo>
                    <a:pt x="154" y="192"/>
                    <a:pt x="154" y="192"/>
                    <a:pt x="154" y="192"/>
                  </a:cubicBezTo>
                  <a:cubicBezTo>
                    <a:pt x="154" y="191"/>
                    <a:pt x="154" y="190"/>
                    <a:pt x="153" y="190"/>
                  </a:cubicBezTo>
                  <a:cubicBezTo>
                    <a:pt x="141" y="158"/>
                    <a:pt x="141" y="158"/>
                    <a:pt x="141" y="158"/>
                  </a:cubicBezTo>
                  <a:cubicBezTo>
                    <a:pt x="141" y="158"/>
                    <a:pt x="141" y="158"/>
                    <a:pt x="141" y="158"/>
                  </a:cubicBezTo>
                  <a:cubicBezTo>
                    <a:pt x="141" y="158"/>
                    <a:pt x="141" y="157"/>
                    <a:pt x="141" y="157"/>
                  </a:cubicBezTo>
                  <a:cubicBezTo>
                    <a:pt x="141" y="157"/>
                    <a:pt x="141" y="157"/>
                    <a:pt x="141" y="157"/>
                  </a:cubicBezTo>
                  <a:cubicBezTo>
                    <a:pt x="83" y="3"/>
                    <a:pt x="83" y="3"/>
                    <a:pt x="83" y="3"/>
                  </a:cubicBezTo>
                  <a:cubicBezTo>
                    <a:pt x="82" y="1"/>
                    <a:pt x="81" y="0"/>
                    <a:pt x="79" y="0"/>
                  </a:cubicBezTo>
                  <a:cubicBezTo>
                    <a:pt x="79" y="0"/>
                    <a:pt x="79" y="0"/>
                    <a:pt x="79" y="0"/>
                  </a:cubicBezTo>
                  <a:cubicBezTo>
                    <a:pt x="78" y="0"/>
                    <a:pt x="77" y="1"/>
                    <a:pt x="76" y="3"/>
                  </a:cubicBezTo>
                  <a:cubicBezTo>
                    <a:pt x="1" y="199"/>
                    <a:pt x="1" y="199"/>
                    <a:pt x="1" y="199"/>
                  </a:cubicBezTo>
                  <a:cubicBezTo>
                    <a:pt x="0" y="201"/>
                    <a:pt x="1" y="203"/>
                    <a:pt x="3" y="203"/>
                  </a:cubicBezTo>
                  <a:cubicBezTo>
                    <a:pt x="5" y="204"/>
                    <a:pt x="7" y="203"/>
                    <a:pt x="8" y="201"/>
                  </a:cubicBezTo>
                  <a:cubicBezTo>
                    <a:pt x="11" y="193"/>
                    <a:pt x="11" y="193"/>
                    <a:pt x="11" y="193"/>
                  </a:cubicBezTo>
                  <a:cubicBezTo>
                    <a:pt x="44" y="186"/>
                    <a:pt x="44" y="186"/>
                    <a:pt x="44" y="186"/>
                  </a:cubicBezTo>
                  <a:cubicBezTo>
                    <a:pt x="76" y="220"/>
                    <a:pt x="76" y="220"/>
                    <a:pt x="76" y="220"/>
                  </a:cubicBezTo>
                  <a:cubicBezTo>
                    <a:pt x="76" y="247"/>
                    <a:pt x="76" y="247"/>
                    <a:pt x="76" y="247"/>
                  </a:cubicBezTo>
                  <a:cubicBezTo>
                    <a:pt x="76" y="249"/>
                    <a:pt x="77" y="251"/>
                    <a:pt x="79" y="251"/>
                  </a:cubicBezTo>
                  <a:cubicBezTo>
                    <a:pt x="81" y="251"/>
                    <a:pt x="83" y="249"/>
                    <a:pt x="83" y="247"/>
                  </a:cubicBezTo>
                  <a:cubicBezTo>
                    <a:pt x="83" y="221"/>
                    <a:pt x="83" y="221"/>
                    <a:pt x="83" y="221"/>
                  </a:cubicBezTo>
                  <a:cubicBezTo>
                    <a:pt x="115" y="188"/>
                    <a:pt x="115" y="188"/>
                    <a:pt x="115" y="188"/>
                  </a:cubicBezTo>
                  <a:cubicBezTo>
                    <a:pt x="147" y="194"/>
                    <a:pt x="147" y="194"/>
                    <a:pt x="147" y="194"/>
                  </a:cubicBezTo>
                  <a:cubicBezTo>
                    <a:pt x="151" y="202"/>
                    <a:pt x="151" y="202"/>
                    <a:pt x="151" y="202"/>
                  </a:cubicBezTo>
                  <a:cubicBezTo>
                    <a:pt x="151" y="204"/>
                    <a:pt x="152" y="204"/>
                    <a:pt x="154" y="204"/>
                  </a:cubicBezTo>
                  <a:cubicBezTo>
                    <a:pt x="154" y="204"/>
                    <a:pt x="155" y="204"/>
                    <a:pt x="155" y="204"/>
                  </a:cubicBezTo>
                  <a:cubicBezTo>
                    <a:pt x="157" y="204"/>
                    <a:pt x="158" y="202"/>
                    <a:pt x="157" y="200"/>
                  </a:cubicBezTo>
                  <a:close/>
                  <a:moveTo>
                    <a:pt x="44" y="106"/>
                  </a:moveTo>
                  <a:cubicBezTo>
                    <a:pt x="63" y="90"/>
                    <a:pt x="63" y="90"/>
                    <a:pt x="63" y="90"/>
                  </a:cubicBezTo>
                  <a:cubicBezTo>
                    <a:pt x="76" y="102"/>
                    <a:pt x="76" y="102"/>
                    <a:pt x="76" y="102"/>
                  </a:cubicBezTo>
                  <a:cubicBezTo>
                    <a:pt x="76" y="106"/>
                    <a:pt x="76" y="106"/>
                    <a:pt x="76" y="106"/>
                  </a:cubicBezTo>
                  <a:cubicBezTo>
                    <a:pt x="54" y="116"/>
                    <a:pt x="54" y="116"/>
                    <a:pt x="54" y="116"/>
                  </a:cubicBezTo>
                  <a:cubicBezTo>
                    <a:pt x="44" y="107"/>
                    <a:pt x="44" y="107"/>
                    <a:pt x="44" y="107"/>
                  </a:cubicBezTo>
                  <a:lnTo>
                    <a:pt x="44" y="106"/>
                  </a:lnTo>
                  <a:close/>
                  <a:moveTo>
                    <a:pt x="56" y="74"/>
                  </a:moveTo>
                  <a:cubicBezTo>
                    <a:pt x="65" y="65"/>
                    <a:pt x="65" y="65"/>
                    <a:pt x="65" y="65"/>
                  </a:cubicBezTo>
                  <a:cubicBezTo>
                    <a:pt x="73" y="73"/>
                    <a:pt x="73" y="73"/>
                    <a:pt x="73" y="73"/>
                  </a:cubicBezTo>
                  <a:cubicBezTo>
                    <a:pt x="63" y="82"/>
                    <a:pt x="63" y="82"/>
                    <a:pt x="63" y="82"/>
                  </a:cubicBezTo>
                  <a:cubicBezTo>
                    <a:pt x="56" y="75"/>
                    <a:pt x="56" y="75"/>
                    <a:pt x="56" y="75"/>
                  </a:cubicBezTo>
                  <a:lnTo>
                    <a:pt x="56" y="74"/>
                  </a:lnTo>
                  <a:close/>
                  <a:moveTo>
                    <a:pt x="102" y="74"/>
                  </a:moveTo>
                  <a:cubicBezTo>
                    <a:pt x="103" y="77"/>
                    <a:pt x="103" y="77"/>
                    <a:pt x="103" y="77"/>
                  </a:cubicBezTo>
                  <a:cubicBezTo>
                    <a:pt x="96" y="83"/>
                    <a:pt x="96" y="83"/>
                    <a:pt x="96" y="83"/>
                  </a:cubicBezTo>
                  <a:cubicBezTo>
                    <a:pt x="86" y="74"/>
                    <a:pt x="86" y="74"/>
                    <a:pt x="86" y="74"/>
                  </a:cubicBezTo>
                  <a:cubicBezTo>
                    <a:pt x="94" y="66"/>
                    <a:pt x="94" y="66"/>
                    <a:pt x="94" y="66"/>
                  </a:cubicBezTo>
                  <a:lnTo>
                    <a:pt x="102" y="74"/>
                  </a:lnTo>
                  <a:close/>
                  <a:moveTo>
                    <a:pt x="115" y="108"/>
                  </a:moveTo>
                  <a:cubicBezTo>
                    <a:pt x="105" y="117"/>
                    <a:pt x="105" y="117"/>
                    <a:pt x="105" y="117"/>
                  </a:cubicBezTo>
                  <a:cubicBezTo>
                    <a:pt x="83" y="107"/>
                    <a:pt x="83" y="107"/>
                    <a:pt x="83" y="107"/>
                  </a:cubicBezTo>
                  <a:cubicBezTo>
                    <a:pt x="83" y="103"/>
                    <a:pt x="83" y="103"/>
                    <a:pt x="83" y="103"/>
                  </a:cubicBezTo>
                  <a:cubicBezTo>
                    <a:pt x="96" y="91"/>
                    <a:pt x="96" y="91"/>
                    <a:pt x="96" y="91"/>
                  </a:cubicBezTo>
                  <a:cubicBezTo>
                    <a:pt x="114" y="107"/>
                    <a:pt x="114" y="107"/>
                    <a:pt x="114" y="107"/>
                  </a:cubicBezTo>
                  <a:lnTo>
                    <a:pt x="115" y="108"/>
                  </a:lnTo>
                  <a:close/>
                  <a:moveTo>
                    <a:pt x="83" y="113"/>
                  </a:moveTo>
                  <a:cubicBezTo>
                    <a:pt x="100" y="121"/>
                    <a:pt x="100" y="121"/>
                    <a:pt x="100" y="121"/>
                  </a:cubicBezTo>
                  <a:cubicBezTo>
                    <a:pt x="83" y="137"/>
                    <a:pt x="83" y="137"/>
                    <a:pt x="83" y="137"/>
                  </a:cubicBezTo>
                  <a:lnTo>
                    <a:pt x="83" y="113"/>
                  </a:lnTo>
                  <a:close/>
                  <a:moveTo>
                    <a:pt x="83" y="95"/>
                  </a:moveTo>
                  <a:cubicBezTo>
                    <a:pt x="83" y="79"/>
                    <a:pt x="83" y="79"/>
                    <a:pt x="83" y="79"/>
                  </a:cubicBezTo>
                  <a:cubicBezTo>
                    <a:pt x="92" y="87"/>
                    <a:pt x="92" y="87"/>
                    <a:pt x="92" y="87"/>
                  </a:cubicBezTo>
                  <a:lnTo>
                    <a:pt x="83" y="95"/>
                  </a:lnTo>
                  <a:close/>
                  <a:moveTo>
                    <a:pt x="83" y="69"/>
                  </a:moveTo>
                  <a:cubicBezTo>
                    <a:pt x="83" y="55"/>
                    <a:pt x="83" y="55"/>
                    <a:pt x="83" y="55"/>
                  </a:cubicBezTo>
                  <a:cubicBezTo>
                    <a:pt x="90" y="62"/>
                    <a:pt x="90" y="62"/>
                    <a:pt x="90" y="62"/>
                  </a:cubicBezTo>
                  <a:lnTo>
                    <a:pt x="83" y="69"/>
                  </a:lnTo>
                  <a:close/>
                  <a:moveTo>
                    <a:pt x="76" y="68"/>
                  </a:moveTo>
                  <a:cubicBezTo>
                    <a:pt x="69" y="61"/>
                    <a:pt x="69" y="61"/>
                    <a:pt x="69" y="61"/>
                  </a:cubicBezTo>
                  <a:cubicBezTo>
                    <a:pt x="76" y="54"/>
                    <a:pt x="76" y="54"/>
                    <a:pt x="76" y="54"/>
                  </a:cubicBezTo>
                  <a:lnTo>
                    <a:pt x="76" y="68"/>
                  </a:lnTo>
                  <a:close/>
                  <a:moveTo>
                    <a:pt x="76" y="78"/>
                  </a:moveTo>
                  <a:cubicBezTo>
                    <a:pt x="76" y="94"/>
                    <a:pt x="76" y="94"/>
                    <a:pt x="76" y="94"/>
                  </a:cubicBezTo>
                  <a:cubicBezTo>
                    <a:pt x="67" y="86"/>
                    <a:pt x="67" y="86"/>
                    <a:pt x="67" y="86"/>
                  </a:cubicBezTo>
                  <a:lnTo>
                    <a:pt x="76" y="78"/>
                  </a:lnTo>
                  <a:close/>
                  <a:moveTo>
                    <a:pt x="76" y="112"/>
                  </a:moveTo>
                  <a:cubicBezTo>
                    <a:pt x="76" y="135"/>
                    <a:pt x="76" y="135"/>
                    <a:pt x="76" y="135"/>
                  </a:cubicBezTo>
                  <a:cubicBezTo>
                    <a:pt x="59" y="120"/>
                    <a:pt x="59" y="120"/>
                    <a:pt x="59" y="120"/>
                  </a:cubicBezTo>
                  <a:lnTo>
                    <a:pt x="76" y="112"/>
                  </a:lnTo>
                  <a:close/>
                  <a:moveTo>
                    <a:pt x="73" y="141"/>
                  </a:moveTo>
                  <a:cubicBezTo>
                    <a:pt x="52" y="146"/>
                    <a:pt x="52" y="146"/>
                    <a:pt x="52" y="146"/>
                  </a:cubicBezTo>
                  <a:cubicBezTo>
                    <a:pt x="36" y="131"/>
                    <a:pt x="36" y="131"/>
                    <a:pt x="36" y="131"/>
                  </a:cubicBezTo>
                  <a:cubicBezTo>
                    <a:pt x="53" y="123"/>
                    <a:pt x="53" y="123"/>
                    <a:pt x="53" y="123"/>
                  </a:cubicBezTo>
                  <a:lnTo>
                    <a:pt x="73" y="141"/>
                  </a:lnTo>
                  <a:close/>
                  <a:moveTo>
                    <a:pt x="76" y="146"/>
                  </a:moveTo>
                  <a:cubicBezTo>
                    <a:pt x="76" y="169"/>
                    <a:pt x="76" y="169"/>
                    <a:pt x="76" y="169"/>
                  </a:cubicBezTo>
                  <a:cubicBezTo>
                    <a:pt x="57" y="151"/>
                    <a:pt x="57" y="151"/>
                    <a:pt x="57" y="151"/>
                  </a:cubicBezTo>
                  <a:lnTo>
                    <a:pt x="76" y="146"/>
                  </a:lnTo>
                  <a:close/>
                  <a:moveTo>
                    <a:pt x="83" y="147"/>
                  </a:moveTo>
                  <a:cubicBezTo>
                    <a:pt x="102" y="152"/>
                    <a:pt x="102" y="152"/>
                    <a:pt x="102" y="152"/>
                  </a:cubicBezTo>
                  <a:cubicBezTo>
                    <a:pt x="83" y="170"/>
                    <a:pt x="83" y="170"/>
                    <a:pt x="83" y="170"/>
                  </a:cubicBezTo>
                  <a:lnTo>
                    <a:pt x="83" y="147"/>
                  </a:lnTo>
                  <a:close/>
                  <a:moveTo>
                    <a:pt x="86" y="142"/>
                  </a:moveTo>
                  <a:cubicBezTo>
                    <a:pt x="106" y="124"/>
                    <a:pt x="106" y="124"/>
                    <a:pt x="106" y="124"/>
                  </a:cubicBezTo>
                  <a:cubicBezTo>
                    <a:pt x="123" y="132"/>
                    <a:pt x="123" y="132"/>
                    <a:pt x="123" y="132"/>
                  </a:cubicBezTo>
                  <a:cubicBezTo>
                    <a:pt x="107" y="147"/>
                    <a:pt x="107" y="147"/>
                    <a:pt x="107" y="147"/>
                  </a:cubicBezTo>
                  <a:lnTo>
                    <a:pt x="86" y="142"/>
                  </a:lnTo>
                  <a:close/>
                  <a:moveTo>
                    <a:pt x="126" y="137"/>
                  </a:moveTo>
                  <a:cubicBezTo>
                    <a:pt x="132" y="154"/>
                    <a:pt x="132" y="154"/>
                    <a:pt x="132" y="154"/>
                  </a:cubicBezTo>
                  <a:cubicBezTo>
                    <a:pt x="114" y="149"/>
                    <a:pt x="114" y="149"/>
                    <a:pt x="114" y="149"/>
                  </a:cubicBezTo>
                  <a:lnTo>
                    <a:pt x="126" y="137"/>
                  </a:lnTo>
                  <a:close/>
                  <a:moveTo>
                    <a:pt x="111" y="120"/>
                  </a:moveTo>
                  <a:cubicBezTo>
                    <a:pt x="117" y="114"/>
                    <a:pt x="117" y="114"/>
                    <a:pt x="117" y="114"/>
                  </a:cubicBezTo>
                  <a:cubicBezTo>
                    <a:pt x="121" y="125"/>
                    <a:pt x="121" y="125"/>
                    <a:pt x="121" y="125"/>
                  </a:cubicBezTo>
                  <a:lnTo>
                    <a:pt x="111" y="120"/>
                  </a:lnTo>
                  <a:close/>
                  <a:moveTo>
                    <a:pt x="101" y="87"/>
                  </a:moveTo>
                  <a:cubicBezTo>
                    <a:pt x="105" y="83"/>
                    <a:pt x="105" y="83"/>
                    <a:pt x="105" y="83"/>
                  </a:cubicBezTo>
                  <a:cubicBezTo>
                    <a:pt x="110" y="95"/>
                    <a:pt x="110" y="95"/>
                    <a:pt x="110" y="95"/>
                  </a:cubicBezTo>
                  <a:lnTo>
                    <a:pt x="101" y="87"/>
                  </a:lnTo>
                  <a:close/>
                  <a:moveTo>
                    <a:pt x="94" y="57"/>
                  </a:moveTo>
                  <a:cubicBezTo>
                    <a:pt x="83" y="46"/>
                    <a:pt x="83" y="46"/>
                    <a:pt x="83" y="46"/>
                  </a:cubicBezTo>
                  <a:cubicBezTo>
                    <a:pt x="83" y="23"/>
                    <a:pt x="83" y="23"/>
                    <a:pt x="83" y="23"/>
                  </a:cubicBezTo>
                  <a:cubicBezTo>
                    <a:pt x="95" y="56"/>
                    <a:pt x="95" y="56"/>
                    <a:pt x="95" y="56"/>
                  </a:cubicBezTo>
                  <a:lnTo>
                    <a:pt x="94" y="57"/>
                  </a:lnTo>
                  <a:close/>
                  <a:moveTo>
                    <a:pt x="76" y="45"/>
                  </a:moveTo>
                  <a:cubicBezTo>
                    <a:pt x="65" y="56"/>
                    <a:pt x="65" y="56"/>
                    <a:pt x="65" y="56"/>
                  </a:cubicBezTo>
                  <a:cubicBezTo>
                    <a:pt x="64" y="55"/>
                    <a:pt x="64" y="55"/>
                    <a:pt x="64" y="55"/>
                  </a:cubicBezTo>
                  <a:cubicBezTo>
                    <a:pt x="76" y="23"/>
                    <a:pt x="76" y="23"/>
                    <a:pt x="76" y="23"/>
                  </a:cubicBezTo>
                  <a:lnTo>
                    <a:pt x="76" y="45"/>
                  </a:lnTo>
                  <a:close/>
                  <a:moveTo>
                    <a:pt x="54" y="81"/>
                  </a:moveTo>
                  <a:cubicBezTo>
                    <a:pt x="58" y="86"/>
                    <a:pt x="58" y="86"/>
                    <a:pt x="58" y="86"/>
                  </a:cubicBezTo>
                  <a:cubicBezTo>
                    <a:pt x="49" y="94"/>
                    <a:pt x="49" y="94"/>
                    <a:pt x="49" y="94"/>
                  </a:cubicBezTo>
                  <a:lnTo>
                    <a:pt x="54" y="81"/>
                  </a:lnTo>
                  <a:close/>
                  <a:moveTo>
                    <a:pt x="42" y="113"/>
                  </a:moveTo>
                  <a:cubicBezTo>
                    <a:pt x="48" y="119"/>
                    <a:pt x="48" y="119"/>
                    <a:pt x="48" y="119"/>
                  </a:cubicBezTo>
                  <a:cubicBezTo>
                    <a:pt x="37" y="124"/>
                    <a:pt x="37" y="124"/>
                    <a:pt x="37" y="124"/>
                  </a:cubicBezTo>
                  <a:lnTo>
                    <a:pt x="42" y="113"/>
                  </a:lnTo>
                  <a:close/>
                  <a:moveTo>
                    <a:pt x="33" y="136"/>
                  </a:moveTo>
                  <a:cubicBezTo>
                    <a:pt x="45" y="148"/>
                    <a:pt x="45" y="148"/>
                    <a:pt x="45" y="148"/>
                  </a:cubicBezTo>
                  <a:cubicBezTo>
                    <a:pt x="26" y="153"/>
                    <a:pt x="26" y="153"/>
                    <a:pt x="26" y="153"/>
                  </a:cubicBezTo>
                  <a:lnTo>
                    <a:pt x="33" y="136"/>
                  </a:lnTo>
                  <a:close/>
                  <a:moveTo>
                    <a:pt x="50" y="153"/>
                  </a:moveTo>
                  <a:cubicBezTo>
                    <a:pt x="73" y="175"/>
                    <a:pt x="73" y="175"/>
                    <a:pt x="73" y="175"/>
                  </a:cubicBezTo>
                  <a:cubicBezTo>
                    <a:pt x="46" y="180"/>
                    <a:pt x="46" y="180"/>
                    <a:pt x="46" y="180"/>
                  </a:cubicBezTo>
                  <a:cubicBezTo>
                    <a:pt x="26" y="159"/>
                    <a:pt x="26" y="159"/>
                    <a:pt x="26" y="159"/>
                  </a:cubicBezTo>
                  <a:lnTo>
                    <a:pt x="50" y="153"/>
                  </a:lnTo>
                  <a:close/>
                  <a:moveTo>
                    <a:pt x="109" y="154"/>
                  </a:moveTo>
                  <a:cubicBezTo>
                    <a:pt x="133" y="160"/>
                    <a:pt x="133" y="160"/>
                    <a:pt x="133" y="160"/>
                  </a:cubicBezTo>
                  <a:cubicBezTo>
                    <a:pt x="113" y="181"/>
                    <a:pt x="113" y="181"/>
                    <a:pt x="113" y="181"/>
                  </a:cubicBezTo>
                  <a:cubicBezTo>
                    <a:pt x="86" y="176"/>
                    <a:pt x="86" y="176"/>
                    <a:pt x="86" y="176"/>
                  </a:cubicBezTo>
                  <a:lnTo>
                    <a:pt x="109" y="154"/>
                  </a:lnTo>
                  <a:close/>
                  <a:moveTo>
                    <a:pt x="13" y="186"/>
                  </a:moveTo>
                  <a:cubicBezTo>
                    <a:pt x="22" y="163"/>
                    <a:pt x="22" y="163"/>
                    <a:pt x="22" y="163"/>
                  </a:cubicBezTo>
                  <a:cubicBezTo>
                    <a:pt x="39" y="181"/>
                    <a:pt x="39" y="181"/>
                    <a:pt x="39" y="181"/>
                  </a:cubicBezTo>
                  <a:lnTo>
                    <a:pt x="13" y="186"/>
                  </a:lnTo>
                  <a:close/>
                  <a:moveTo>
                    <a:pt x="51" y="185"/>
                  </a:moveTo>
                  <a:cubicBezTo>
                    <a:pt x="76" y="180"/>
                    <a:pt x="76" y="180"/>
                    <a:pt x="76" y="180"/>
                  </a:cubicBezTo>
                  <a:cubicBezTo>
                    <a:pt x="76" y="211"/>
                    <a:pt x="76" y="211"/>
                    <a:pt x="76" y="211"/>
                  </a:cubicBezTo>
                  <a:lnTo>
                    <a:pt x="51" y="185"/>
                  </a:lnTo>
                  <a:close/>
                  <a:moveTo>
                    <a:pt x="83" y="212"/>
                  </a:moveTo>
                  <a:cubicBezTo>
                    <a:pt x="83" y="181"/>
                    <a:pt x="83" y="181"/>
                    <a:pt x="83" y="181"/>
                  </a:cubicBezTo>
                  <a:cubicBezTo>
                    <a:pt x="108" y="186"/>
                    <a:pt x="108" y="186"/>
                    <a:pt x="108" y="186"/>
                  </a:cubicBezTo>
                  <a:lnTo>
                    <a:pt x="83" y="212"/>
                  </a:lnTo>
                  <a:close/>
                  <a:moveTo>
                    <a:pt x="120" y="182"/>
                  </a:moveTo>
                  <a:cubicBezTo>
                    <a:pt x="137" y="165"/>
                    <a:pt x="137" y="165"/>
                    <a:pt x="137" y="165"/>
                  </a:cubicBezTo>
                  <a:cubicBezTo>
                    <a:pt x="145" y="187"/>
                    <a:pt x="145" y="187"/>
                    <a:pt x="145" y="187"/>
                  </a:cubicBezTo>
                  <a:lnTo>
                    <a:pt x="120" y="182"/>
                  </a:lnTo>
                  <a:close/>
                </a:path>
              </a:pathLst>
            </a:custGeom>
            <a:solidFill>
              <a:srgbClr val="0078D7"/>
            </a:solidFill>
            <a:ln>
              <a:noFill/>
            </a:ln>
          </p:spPr>
          <p:txBody>
            <a:bodyPr vert="horz" wrap="square" lIns="87880" tIns="43940" rIns="87880" bIns="43940" numCol="1" anchor="t" anchorCtr="0" compatLnSpc="1">
              <a:prstTxWarp prst="textNoShape">
                <a:avLst/>
              </a:prstTxWarp>
            </a:bodyPr>
            <a:lstStyle/>
            <a:p>
              <a:pPr defTabSz="896354">
                <a:defRPr/>
              </a:pPr>
              <a:endParaRPr lang="en-US" sz="1730">
                <a:solidFill>
                  <a:srgbClr val="7030A0"/>
                </a:solidFill>
                <a:latin typeface="Segoe UI"/>
              </a:endParaRPr>
            </a:p>
          </p:txBody>
        </p:sp>
      </p:grpSp>
      <p:sp>
        <p:nvSpPr>
          <p:cNvPr id="18" name="Rectangle 17">
            <a:extLst>
              <a:ext uri="{FF2B5EF4-FFF2-40B4-BE49-F238E27FC236}">
                <a16:creationId xmlns:a16="http://schemas.microsoft.com/office/drawing/2014/main" id="{6DCAC4A3-6369-4175-86E7-113594E7AF6C}"/>
              </a:ext>
              <a:ext uri="{C183D7F6-B498-43B3-948B-1728B52AA6E4}">
                <adec:decorative xmlns:adec="http://schemas.microsoft.com/office/drawing/2017/decorative" val="1"/>
              </a:ext>
            </a:extLst>
          </p:cNvPr>
          <p:cNvSpPr/>
          <p:nvPr/>
        </p:nvSpPr>
        <p:spPr>
          <a:xfrm>
            <a:off x="6072544" y="4624222"/>
            <a:ext cx="5964961" cy="1590738"/>
          </a:xfrm>
          <a:prstGeom prst="rect">
            <a:avLst/>
          </a:prstGeom>
          <a:noFill/>
          <a:ln>
            <a:solidFill>
              <a:srgbClr val="0078D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54">
              <a:defRPr/>
            </a:pPr>
            <a:endParaRPr lang="en-US" sz="1730">
              <a:solidFill>
                <a:srgbClr val="7030A0"/>
              </a:solidFill>
              <a:latin typeface="Segoe UI"/>
            </a:endParaRPr>
          </a:p>
        </p:txBody>
      </p:sp>
      <p:sp>
        <p:nvSpPr>
          <p:cNvPr id="19" name="Freeform 127">
            <a:extLst>
              <a:ext uri="{FF2B5EF4-FFF2-40B4-BE49-F238E27FC236}">
                <a16:creationId xmlns:a16="http://schemas.microsoft.com/office/drawing/2014/main" id="{5C62AB4B-D06D-4808-8023-DBE519E8F22E}"/>
              </a:ext>
              <a:ext uri="{C183D7F6-B498-43B3-948B-1728B52AA6E4}">
                <adec:decorative xmlns:adec="http://schemas.microsoft.com/office/drawing/2017/decorative" val="1"/>
              </a:ext>
            </a:extLst>
          </p:cNvPr>
          <p:cNvSpPr>
            <a:spLocks noChangeAspect="1" noEditPoints="1"/>
          </p:cNvSpPr>
          <p:nvPr/>
        </p:nvSpPr>
        <p:spPr bwMode="auto">
          <a:xfrm>
            <a:off x="8625582" y="4901056"/>
            <a:ext cx="898198" cy="519925"/>
          </a:xfrm>
          <a:custGeom>
            <a:avLst/>
            <a:gdLst>
              <a:gd name="T0" fmla="*/ 0 w 804"/>
              <a:gd name="T1" fmla="*/ 0 h 623"/>
              <a:gd name="T2" fmla="*/ 0 w 804"/>
              <a:gd name="T3" fmla="*/ 195 h 623"/>
              <a:gd name="T4" fmla="*/ 804 w 804"/>
              <a:gd name="T5" fmla="*/ 195 h 623"/>
              <a:gd name="T6" fmla="*/ 804 w 804"/>
              <a:gd name="T7" fmla="*/ 0 h 623"/>
              <a:gd name="T8" fmla="*/ 0 w 804"/>
              <a:gd name="T9" fmla="*/ 0 h 623"/>
              <a:gd name="T10" fmla="*/ 539 w 804"/>
              <a:gd name="T11" fmla="*/ 161 h 623"/>
              <a:gd name="T12" fmla="*/ 433 w 804"/>
              <a:gd name="T13" fmla="*/ 161 h 623"/>
              <a:gd name="T14" fmla="*/ 433 w 804"/>
              <a:gd name="T15" fmla="*/ 138 h 623"/>
              <a:gd name="T16" fmla="*/ 539 w 804"/>
              <a:gd name="T17" fmla="*/ 138 h 623"/>
              <a:gd name="T18" fmla="*/ 539 w 804"/>
              <a:gd name="T19" fmla="*/ 161 h 623"/>
              <a:gd name="T20" fmla="*/ 583 w 804"/>
              <a:gd name="T21" fmla="*/ 164 h 623"/>
              <a:gd name="T22" fmla="*/ 568 w 804"/>
              <a:gd name="T23" fmla="*/ 149 h 623"/>
              <a:gd name="T24" fmla="*/ 583 w 804"/>
              <a:gd name="T25" fmla="*/ 135 h 623"/>
              <a:gd name="T26" fmla="*/ 597 w 804"/>
              <a:gd name="T27" fmla="*/ 149 h 623"/>
              <a:gd name="T28" fmla="*/ 583 w 804"/>
              <a:gd name="T29" fmla="*/ 164 h 623"/>
              <a:gd name="T30" fmla="*/ 769 w 804"/>
              <a:gd name="T31" fmla="*/ 159 h 623"/>
              <a:gd name="T32" fmla="*/ 686 w 804"/>
              <a:gd name="T33" fmla="*/ 159 h 623"/>
              <a:gd name="T34" fmla="*/ 686 w 804"/>
              <a:gd name="T35" fmla="*/ 37 h 623"/>
              <a:gd name="T36" fmla="*/ 769 w 804"/>
              <a:gd name="T37" fmla="*/ 37 h 623"/>
              <a:gd name="T38" fmla="*/ 769 w 804"/>
              <a:gd name="T39" fmla="*/ 159 h 623"/>
              <a:gd name="T40" fmla="*/ 0 w 804"/>
              <a:gd name="T41" fmla="*/ 214 h 623"/>
              <a:gd name="T42" fmla="*/ 0 w 804"/>
              <a:gd name="T43" fmla="*/ 409 h 623"/>
              <a:gd name="T44" fmla="*/ 804 w 804"/>
              <a:gd name="T45" fmla="*/ 409 h 623"/>
              <a:gd name="T46" fmla="*/ 804 w 804"/>
              <a:gd name="T47" fmla="*/ 214 h 623"/>
              <a:gd name="T48" fmla="*/ 0 w 804"/>
              <a:gd name="T49" fmla="*/ 214 h 623"/>
              <a:gd name="T50" fmla="*/ 539 w 804"/>
              <a:gd name="T51" fmla="*/ 375 h 623"/>
              <a:gd name="T52" fmla="*/ 433 w 804"/>
              <a:gd name="T53" fmla="*/ 375 h 623"/>
              <a:gd name="T54" fmla="*/ 433 w 804"/>
              <a:gd name="T55" fmla="*/ 352 h 623"/>
              <a:gd name="T56" fmla="*/ 539 w 804"/>
              <a:gd name="T57" fmla="*/ 352 h 623"/>
              <a:gd name="T58" fmla="*/ 539 w 804"/>
              <a:gd name="T59" fmla="*/ 375 h 623"/>
              <a:gd name="T60" fmla="*/ 583 w 804"/>
              <a:gd name="T61" fmla="*/ 378 h 623"/>
              <a:gd name="T62" fmla="*/ 568 w 804"/>
              <a:gd name="T63" fmla="*/ 363 h 623"/>
              <a:gd name="T64" fmla="*/ 583 w 804"/>
              <a:gd name="T65" fmla="*/ 349 h 623"/>
              <a:gd name="T66" fmla="*/ 597 w 804"/>
              <a:gd name="T67" fmla="*/ 363 h 623"/>
              <a:gd name="T68" fmla="*/ 583 w 804"/>
              <a:gd name="T69" fmla="*/ 378 h 623"/>
              <a:gd name="T70" fmla="*/ 769 w 804"/>
              <a:gd name="T71" fmla="*/ 373 h 623"/>
              <a:gd name="T72" fmla="*/ 686 w 804"/>
              <a:gd name="T73" fmla="*/ 373 h 623"/>
              <a:gd name="T74" fmla="*/ 686 w 804"/>
              <a:gd name="T75" fmla="*/ 251 h 623"/>
              <a:gd name="T76" fmla="*/ 769 w 804"/>
              <a:gd name="T77" fmla="*/ 251 h 623"/>
              <a:gd name="T78" fmla="*/ 769 w 804"/>
              <a:gd name="T79" fmla="*/ 373 h 623"/>
              <a:gd name="T80" fmla="*/ 0 w 804"/>
              <a:gd name="T81" fmla="*/ 428 h 623"/>
              <a:gd name="T82" fmla="*/ 0 w 804"/>
              <a:gd name="T83" fmla="*/ 623 h 623"/>
              <a:gd name="T84" fmla="*/ 804 w 804"/>
              <a:gd name="T85" fmla="*/ 623 h 623"/>
              <a:gd name="T86" fmla="*/ 804 w 804"/>
              <a:gd name="T87" fmla="*/ 428 h 623"/>
              <a:gd name="T88" fmla="*/ 0 w 804"/>
              <a:gd name="T89" fmla="*/ 428 h 623"/>
              <a:gd name="T90" fmla="*/ 539 w 804"/>
              <a:gd name="T91" fmla="*/ 589 h 623"/>
              <a:gd name="T92" fmla="*/ 433 w 804"/>
              <a:gd name="T93" fmla="*/ 589 h 623"/>
              <a:gd name="T94" fmla="*/ 433 w 804"/>
              <a:gd name="T95" fmla="*/ 566 h 623"/>
              <a:gd name="T96" fmla="*/ 539 w 804"/>
              <a:gd name="T97" fmla="*/ 566 h 623"/>
              <a:gd name="T98" fmla="*/ 539 w 804"/>
              <a:gd name="T99" fmla="*/ 589 h 623"/>
              <a:gd name="T100" fmla="*/ 583 w 804"/>
              <a:gd name="T101" fmla="*/ 592 h 623"/>
              <a:gd name="T102" fmla="*/ 568 w 804"/>
              <a:gd name="T103" fmla="*/ 577 h 623"/>
              <a:gd name="T104" fmla="*/ 583 w 804"/>
              <a:gd name="T105" fmla="*/ 563 h 623"/>
              <a:gd name="T106" fmla="*/ 597 w 804"/>
              <a:gd name="T107" fmla="*/ 577 h 623"/>
              <a:gd name="T108" fmla="*/ 583 w 804"/>
              <a:gd name="T109" fmla="*/ 592 h 623"/>
              <a:gd name="T110" fmla="*/ 769 w 804"/>
              <a:gd name="T111" fmla="*/ 587 h 623"/>
              <a:gd name="T112" fmla="*/ 686 w 804"/>
              <a:gd name="T113" fmla="*/ 587 h 623"/>
              <a:gd name="T114" fmla="*/ 686 w 804"/>
              <a:gd name="T115" fmla="*/ 465 h 623"/>
              <a:gd name="T116" fmla="*/ 769 w 804"/>
              <a:gd name="T117" fmla="*/ 465 h 623"/>
              <a:gd name="T118" fmla="*/ 769 w 804"/>
              <a:gd name="T119" fmla="*/ 587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4" h="623">
                <a:moveTo>
                  <a:pt x="0" y="0"/>
                </a:moveTo>
                <a:cubicBezTo>
                  <a:pt x="0" y="195"/>
                  <a:pt x="0" y="195"/>
                  <a:pt x="0" y="195"/>
                </a:cubicBezTo>
                <a:cubicBezTo>
                  <a:pt x="804" y="195"/>
                  <a:pt x="804" y="195"/>
                  <a:pt x="804" y="195"/>
                </a:cubicBezTo>
                <a:cubicBezTo>
                  <a:pt x="804" y="0"/>
                  <a:pt x="804" y="0"/>
                  <a:pt x="804" y="0"/>
                </a:cubicBezTo>
                <a:lnTo>
                  <a:pt x="0" y="0"/>
                </a:lnTo>
                <a:close/>
                <a:moveTo>
                  <a:pt x="539" y="161"/>
                </a:moveTo>
                <a:cubicBezTo>
                  <a:pt x="433" y="161"/>
                  <a:pt x="433" y="161"/>
                  <a:pt x="433" y="161"/>
                </a:cubicBezTo>
                <a:cubicBezTo>
                  <a:pt x="433" y="138"/>
                  <a:pt x="433" y="138"/>
                  <a:pt x="433" y="138"/>
                </a:cubicBezTo>
                <a:cubicBezTo>
                  <a:pt x="539" y="138"/>
                  <a:pt x="539" y="138"/>
                  <a:pt x="539" y="138"/>
                </a:cubicBezTo>
                <a:lnTo>
                  <a:pt x="539" y="161"/>
                </a:lnTo>
                <a:close/>
                <a:moveTo>
                  <a:pt x="583" y="164"/>
                </a:moveTo>
                <a:cubicBezTo>
                  <a:pt x="575" y="164"/>
                  <a:pt x="568" y="157"/>
                  <a:pt x="568" y="149"/>
                </a:cubicBezTo>
                <a:cubicBezTo>
                  <a:pt x="568" y="141"/>
                  <a:pt x="575" y="135"/>
                  <a:pt x="583" y="135"/>
                </a:cubicBezTo>
                <a:cubicBezTo>
                  <a:pt x="591" y="135"/>
                  <a:pt x="597" y="141"/>
                  <a:pt x="597" y="149"/>
                </a:cubicBezTo>
                <a:cubicBezTo>
                  <a:pt x="597" y="157"/>
                  <a:pt x="591" y="164"/>
                  <a:pt x="583" y="164"/>
                </a:cubicBezTo>
                <a:close/>
                <a:moveTo>
                  <a:pt x="769" y="159"/>
                </a:moveTo>
                <a:cubicBezTo>
                  <a:pt x="686" y="159"/>
                  <a:pt x="686" y="159"/>
                  <a:pt x="686" y="159"/>
                </a:cubicBezTo>
                <a:cubicBezTo>
                  <a:pt x="686" y="37"/>
                  <a:pt x="686" y="37"/>
                  <a:pt x="686" y="37"/>
                </a:cubicBezTo>
                <a:cubicBezTo>
                  <a:pt x="769" y="37"/>
                  <a:pt x="769" y="37"/>
                  <a:pt x="769" y="37"/>
                </a:cubicBezTo>
                <a:lnTo>
                  <a:pt x="769" y="159"/>
                </a:lnTo>
                <a:close/>
                <a:moveTo>
                  <a:pt x="0" y="214"/>
                </a:moveTo>
                <a:cubicBezTo>
                  <a:pt x="0" y="409"/>
                  <a:pt x="0" y="409"/>
                  <a:pt x="0" y="409"/>
                </a:cubicBezTo>
                <a:cubicBezTo>
                  <a:pt x="804" y="409"/>
                  <a:pt x="804" y="409"/>
                  <a:pt x="804" y="409"/>
                </a:cubicBezTo>
                <a:cubicBezTo>
                  <a:pt x="804" y="214"/>
                  <a:pt x="804" y="214"/>
                  <a:pt x="804" y="214"/>
                </a:cubicBezTo>
                <a:lnTo>
                  <a:pt x="0" y="214"/>
                </a:lnTo>
                <a:close/>
                <a:moveTo>
                  <a:pt x="539" y="375"/>
                </a:moveTo>
                <a:cubicBezTo>
                  <a:pt x="433" y="375"/>
                  <a:pt x="433" y="375"/>
                  <a:pt x="433" y="375"/>
                </a:cubicBezTo>
                <a:cubicBezTo>
                  <a:pt x="433" y="352"/>
                  <a:pt x="433" y="352"/>
                  <a:pt x="433" y="352"/>
                </a:cubicBezTo>
                <a:cubicBezTo>
                  <a:pt x="539" y="352"/>
                  <a:pt x="539" y="352"/>
                  <a:pt x="539" y="352"/>
                </a:cubicBezTo>
                <a:lnTo>
                  <a:pt x="539" y="375"/>
                </a:lnTo>
                <a:close/>
                <a:moveTo>
                  <a:pt x="583" y="378"/>
                </a:moveTo>
                <a:cubicBezTo>
                  <a:pt x="575" y="378"/>
                  <a:pt x="568" y="371"/>
                  <a:pt x="568" y="363"/>
                </a:cubicBezTo>
                <a:cubicBezTo>
                  <a:pt x="568" y="355"/>
                  <a:pt x="575" y="349"/>
                  <a:pt x="583" y="349"/>
                </a:cubicBezTo>
                <a:cubicBezTo>
                  <a:pt x="591" y="349"/>
                  <a:pt x="597" y="355"/>
                  <a:pt x="597" y="363"/>
                </a:cubicBezTo>
                <a:cubicBezTo>
                  <a:pt x="597" y="371"/>
                  <a:pt x="591" y="378"/>
                  <a:pt x="583" y="378"/>
                </a:cubicBezTo>
                <a:close/>
                <a:moveTo>
                  <a:pt x="769" y="373"/>
                </a:moveTo>
                <a:cubicBezTo>
                  <a:pt x="686" y="373"/>
                  <a:pt x="686" y="373"/>
                  <a:pt x="686" y="373"/>
                </a:cubicBezTo>
                <a:cubicBezTo>
                  <a:pt x="686" y="251"/>
                  <a:pt x="686" y="251"/>
                  <a:pt x="686" y="251"/>
                </a:cubicBezTo>
                <a:cubicBezTo>
                  <a:pt x="769" y="251"/>
                  <a:pt x="769" y="251"/>
                  <a:pt x="769" y="251"/>
                </a:cubicBezTo>
                <a:lnTo>
                  <a:pt x="769" y="373"/>
                </a:lnTo>
                <a:close/>
                <a:moveTo>
                  <a:pt x="0" y="428"/>
                </a:moveTo>
                <a:cubicBezTo>
                  <a:pt x="0" y="623"/>
                  <a:pt x="0" y="623"/>
                  <a:pt x="0" y="623"/>
                </a:cubicBezTo>
                <a:cubicBezTo>
                  <a:pt x="804" y="623"/>
                  <a:pt x="804" y="623"/>
                  <a:pt x="804" y="623"/>
                </a:cubicBezTo>
                <a:cubicBezTo>
                  <a:pt x="804" y="428"/>
                  <a:pt x="804" y="428"/>
                  <a:pt x="804" y="428"/>
                </a:cubicBezTo>
                <a:lnTo>
                  <a:pt x="0" y="428"/>
                </a:lnTo>
                <a:close/>
                <a:moveTo>
                  <a:pt x="539" y="589"/>
                </a:moveTo>
                <a:cubicBezTo>
                  <a:pt x="433" y="589"/>
                  <a:pt x="433" y="589"/>
                  <a:pt x="433" y="589"/>
                </a:cubicBezTo>
                <a:cubicBezTo>
                  <a:pt x="433" y="566"/>
                  <a:pt x="433" y="566"/>
                  <a:pt x="433" y="566"/>
                </a:cubicBezTo>
                <a:cubicBezTo>
                  <a:pt x="539" y="566"/>
                  <a:pt x="539" y="566"/>
                  <a:pt x="539" y="566"/>
                </a:cubicBezTo>
                <a:lnTo>
                  <a:pt x="539" y="589"/>
                </a:lnTo>
                <a:close/>
                <a:moveTo>
                  <a:pt x="583" y="592"/>
                </a:moveTo>
                <a:cubicBezTo>
                  <a:pt x="575" y="592"/>
                  <a:pt x="568" y="585"/>
                  <a:pt x="568" y="577"/>
                </a:cubicBezTo>
                <a:cubicBezTo>
                  <a:pt x="568" y="569"/>
                  <a:pt x="575" y="563"/>
                  <a:pt x="583" y="563"/>
                </a:cubicBezTo>
                <a:cubicBezTo>
                  <a:pt x="591" y="563"/>
                  <a:pt x="597" y="569"/>
                  <a:pt x="597" y="577"/>
                </a:cubicBezTo>
                <a:cubicBezTo>
                  <a:pt x="597" y="585"/>
                  <a:pt x="591" y="592"/>
                  <a:pt x="583" y="592"/>
                </a:cubicBezTo>
                <a:close/>
                <a:moveTo>
                  <a:pt x="769" y="587"/>
                </a:moveTo>
                <a:cubicBezTo>
                  <a:pt x="686" y="587"/>
                  <a:pt x="686" y="587"/>
                  <a:pt x="686" y="587"/>
                </a:cubicBezTo>
                <a:cubicBezTo>
                  <a:pt x="686" y="465"/>
                  <a:pt x="686" y="465"/>
                  <a:pt x="686" y="465"/>
                </a:cubicBezTo>
                <a:cubicBezTo>
                  <a:pt x="769" y="465"/>
                  <a:pt x="769" y="465"/>
                  <a:pt x="769" y="465"/>
                </a:cubicBezTo>
                <a:lnTo>
                  <a:pt x="769" y="587"/>
                </a:lnTo>
                <a:close/>
              </a:path>
            </a:pathLst>
          </a:custGeom>
          <a:solidFill>
            <a:srgbClr val="0078D7"/>
          </a:solidFill>
          <a:ln>
            <a:solidFill>
              <a:srgbClr val="0078D7"/>
            </a:solidFill>
          </a:ln>
        </p:spPr>
        <p:txBody>
          <a:bodyPr vert="horz" wrap="square" lIns="87880" tIns="43940" rIns="87880" bIns="43940" numCol="1" anchor="t" anchorCtr="0" compatLnSpc="1">
            <a:prstTxWarp prst="textNoShape">
              <a:avLst/>
            </a:prstTxWarp>
          </a:bodyPr>
          <a:lstStyle/>
          <a:p>
            <a:pPr defTabSz="896354">
              <a:defRPr/>
            </a:pPr>
            <a:endParaRPr lang="en-US" sz="2307">
              <a:solidFill>
                <a:srgbClr val="7030A0"/>
              </a:solidFill>
              <a:latin typeface="Segoe UI"/>
            </a:endParaRPr>
          </a:p>
        </p:txBody>
      </p:sp>
      <p:cxnSp>
        <p:nvCxnSpPr>
          <p:cNvPr id="20" name="Elbow Connector 6">
            <a:extLst>
              <a:ext uri="{FF2B5EF4-FFF2-40B4-BE49-F238E27FC236}">
                <a16:creationId xmlns:a16="http://schemas.microsoft.com/office/drawing/2014/main" id="{AEB51E42-AC55-40B7-B357-85FCA088DBCB}"/>
              </a:ext>
              <a:ext uri="{C183D7F6-B498-43B3-948B-1728B52AA6E4}">
                <adec:decorative xmlns:adec="http://schemas.microsoft.com/office/drawing/2017/decorative" val="1"/>
              </a:ext>
            </a:extLst>
          </p:cNvPr>
          <p:cNvCxnSpPr/>
          <p:nvPr/>
        </p:nvCxnSpPr>
        <p:spPr>
          <a:xfrm>
            <a:off x="7374145" y="4019544"/>
            <a:ext cx="1325557" cy="1158812"/>
          </a:xfrm>
          <a:prstGeom prst="bentConnector3">
            <a:avLst>
              <a:gd name="adj1" fmla="val 277"/>
            </a:avLst>
          </a:prstGeom>
          <a:ln>
            <a:solidFill>
              <a:srgbClr val="0078D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B89176E-DF40-4352-A402-4C300580F4E3}"/>
              </a:ext>
              <a:ext uri="{C183D7F6-B498-43B3-948B-1728B52AA6E4}">
                <adec:decorative xmlns:adec="http://schemas.microsoft.com/office/drawing/2017/decorative" val="1"/>
              </a:ext>
            </a:extLst>
          </p:cNvPr>
          <p:cNvCxnSpPr/>
          <p:nvPr/>
        </p:nvCxnSpPr>
        <p:spPr>
          <a:xfrm>
            <a:off x="8998696" y="5166578"/>
            <a:ext cx="1757606" cy="0"/>
          </a:xfrm>
          <a:prstGeom prst="line">
            <a:avLst/>
          </a:prstGeom>
          <a:ln>
            <a:solidFill>
              <a:srgbClr val="0078D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842B9F-0986-40BF-9AE0-3719E570B583}"/>
              </a:ext>
              <a:ext uri="{C183D7F6-B498-43B3-948B-1728B52AA6E4}">
                <adec:decorative xmlns:adec="http://schemas.microsoft.com/office/drawing/2017/decorative" val="1"/>
              </a:ext>
            </a:extLst>
          </p:cNvPr>
          <p:cNvCxnSpPr/>
          <p:nvPr/>
        </p:nvCxnSpPr>
        <p:spPr>
          <a:xfrm flipV="1">
            <a:off x="10746366" y="4107348"/>
            <a:ext cx="0" cy="1054564"/>
          </a:xfrm>
          <a:prstGeom prst="line">
            <a:avLst/>
          </a:prstGeom>
          <a:ln>
            <a:solidFill>
              <a:srgbClr val="0078D7"/>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EACF528-3DFE-48DF-8073-422D1299D834}"/>
              </a:ext>
            </a:extLst>
          </p:cNvPr>
          <p:cNvSpPr txBox="1"/>
          <p:nvPr/>
        </p:nvSpPr>
        <p:spPr>
          <a:xfrm>
            <a:off x="7712380" y="5987576"/>
            <a:ext cx="2847817" cy="452590"/>
          </a:xfrm>
          <a:prstGeom prst="rect">
            <a:avLst/>
          </a:prstGeom>
          <a:solidFill>
            <a:schemeClr val="bg1">
              <a:lumMod val="95000"/>
            </a:schemeClr>
          </a:solidFill>
        </p:spPr>
        <p:txBody>
          <a:bodyPr wrap="square" rtlCol="0" anchor="ctr">
            <a:spAutoFit/>
          </a:bodyPr>
          <a:lstStyle/>
          <a:p>
            <a:pPr algn="ctr" defTabSz="896354">
              <a:defRPr/>
            </a:pPr>
            <a:r>
              <a:rPr lang="en-US" sz="2353">
                <a:solidFill>
                  <a:srgbClr val="0078D7"/>
                </a:solidFill>
                <a:latin typeface="Segoe UI"/>
                <a:cs typeface="Bodoni Std Bold Italic"/>
              </a:rPr>
              <a:t>Customer premises</a:t>
            </a:r>
          </a:p>
        </p:txBody>
      </p:sp>
    </p:spTree>
    <p:extLst>
      <p:ext uri="{BB962C8B-B14F-4D97-AF65-F5344CB8AC3E}">
        <p14:creationId xmlns:p14="http://schemas.microsoft.com/office/powerpoint/2010/main" val="26250244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78C641-EDE4-4C33-A9A8-1C41B3D38D32}"/>
              </a:ext>
            </a:extLst>
          </p:cNvPr>
          <p:cNvSpPr>
            <a:spLocks noGrp="1"/>
          </p:cNvSpPr>
          <p:nvPr>
            <p:ph type="title"/>
          </p:nvPr>
        </p:nvSpPr>
        <p:spPr>
          <a:xfrm>
            <a:off x="270066" y="294824"/>
            <a:ext cx="11654187" cy="899537"/>
          </a:xfrm>
        </p:spPr>
        <p:txBody>
          <a:bodyPr/>
          <a:lstStyle/>
          <a:p>
            <a:r>
              <a:rPr lang="en-US"/>
              <a:t>Calling Plan + Direct Routing (tenant)</a:t>
            </a:r>
          </a:p>
        </p:txBody>
      </p:sp>
      <p:sp>
        <p:nvSpPr>
          <p:cNvPr id="9" name="Content Placeholder 8">
            <a:extLst>
              <a:ext uri="{FF2B5EF4-FFF2-40B4-BE49-F238E27FC236}">
                <a16:creationId xmlns:a16="http://schemas.microsoft.com/office/drawing/2014/main" id="{381DC03C-DA89-4F59-B7F5-BD0E625D55E7}"/>
              </a:ext>
            </a:extLst>
          </p:cNvPr>
          <p:cNvSpPr>
            <a:spLocks noGrp="1"/>
          </p:cNvSpPr>
          <p:nvPr>
            <p:ph sz="quarter" idx="4294967295"/>
          </p:nvPr>
        </p:nvSpPr>
        <p:spPr>
          <a:xfrm>
            <a:off x="776611" y="5794630"/>
            <a:ext cx="10160481" cy="766257"/>
          </a:xfrm>
        </p:spPr>
        <p:txBody>
          <a:bodyPr>
            <a:noAutofit/>
          </a:bodyPr>
          <a:lstStyle/>
          <a:p>
            <a:pPr marL="0" indent="0">
              <a:lnSpc>
                <a:spcPct val="100000"/>
              </a:lnSpc>
              <a:spcBef>
                <a:spcPts val="936"/>
              </a:spcBef>
              <a:buNone/>
            </a:pPr>
            <a:r>
              <a:rPr lang="en-US" sz="1765" b="1">
                <a:solidFill>
                  <a:schemeClr val="accent3"/>
                </a:solidFill>
                <a:latin typeface="+mn-lt"/>
              </a:rPr>
              <a:t>Phone System </a:t>
            </a:r>
            <a:r>
              <a:rPr lang="it-IT" sz="1765" b="1">
                <a:solidFill>
                  <a:schemeClr val="accent3"/>
                </a:solidFill>
                <a:latin typeface="+mn-lt"/>
              </a:rPr>
              <a:t>offre due modalità per raggiungere la rete PSTN </a:t>
            </a:r>
            <a:endParaRPr lang="en-US" sz="1765" b="1">
              <a:solidFill>
                <a:schemeClr val="accent3"/>
              </a:solidFill>
              <a:latin typeface="+mn-lt"/>
            </a:endParaRPr>
          </a:p>
          <a:p>
            <a:pPr marL="0" indent="0">
              <a:lnSpc>
                <a:spcPct val="100000"/>
              </a:lnSpc>
              <a:spcBef>
                <a:spcPts val="936"/>
              </a:spcBef>
              <a:buNone/>
            </a:pPr>
            <a:r>
              <a:rPr lang="it-IT" sz="1765" b="1">
                <a:solidFill>
                  <a:schemeClr val="accent3"/>
                </a:solidFill>
                <a:latin typeface="+mn-lt"/>
              </a:rPr>
              <a:t>In questo diagramma, in una si utilizza il </a:t>
            </a:r>
            <a:r>
              <a:rPr lang="en-US" sz="1765" b="1">
                <a:solidFill>
                  <a:schemeClr val="accent3"/>
                </a:solidFill>
                <a:latin typeface="+mn-lt"/>
              </a:rPr>
              <a:t>Calling Plan e </a:t>
            </a:r>
            <a:r>
              <a:rPr lang="en-US" sz="1765" b="1" err="1">
                <a:solidFill>
                  <a:schemeClr val="accent3"/>
                </a:solidFill>
                <a:latin typeface="+mn-lt"/>
              </a:rPr>
              <a:t>nell’altra</a:t>
            </a:r>
            <a:r>
              <a:rPr lang="en-US" sz="1765" b="1">
                <a:solidFill>
                  <a:schemeClr val="accent3"/>
                </a:solidFill>
                <a:latin typeface="+mn-lt"/>
              </a:rPr>
              <a:t> </a:t>
            </a:r>
            <a:r>
              <a:rPr lang="en-US" sz="1765" b="1" err="1">
                <a:solidFill>
                  <a:schemeClr val="accent3"/>
                </a:solidFill>
                <a:latin typeface="+mn-lt"/>
              </a:rPr>
              <a:t>si</a:t>
            </a:r>
            <a:r>
              <a:rPr lang="en-US" sz="1765" b="1">
                <a:solidFill>
                  <a:schemeClr val="accent3"/>
                </a:solidFill>
                <a:latin typeface="+mn-lt"/>
              </a:rPr>
              <a:t> </a:t>
            </a:r>
            <a:r>
              <a:rPr lang="en-US" sz="1765" b="1" err="1">
                <a:solidFill>
                  <a:schemeClr val="accent3"/>
                </a:solidFill>
                <a:latin typeface="+mn-lt"/>
              </a:rPr>
              <a:t>usa</a:t>
            </a:r>
            <a:r>
              <a:rPr lang="en-US" sz="1765" b="1">
                <a:solidFill>
                  <a:schemeClr val="accent3"/>
                </a:solidFill>
                <a:latin typeface="+mn-lt"/>
              </a:rPr>
              <a:t> Direct Routing</a:t>
            </a:r>
            <a:endParaRPr lang="en-US" sz="1765">
              <a:solidFill>
                <a:schemeClr val="accent3"/>
              </a:solidFill>
              <a:latin typeface="+mn-lt"/>
            </a:endParaRPr>
          </a:p>
        </p:txBody>
      </p:sp>
      <p:sp>
        <p:nvSpPr>
          <p:cNvPr id="10" name="TextBox 9">
            <a:extLst>
              <a:ext uri="{FF2B5EF4-FFF2-40B4-BE49-F238E27FC236}">
                <a16:creationId xmlns:a16="http://schemas.microsoft.com/office/drawing/2014/main" id="{1C853F1A-D22A-46B4-8EDE-EE7FCE058938}"/>
              </a:ext>
            </a:extLst>
          </p:cNvPr>
          <p:cNvSpPr txBox="1"/>
          <p:nvPr/>
        </p:nvSpPr>
        <p:spPr>
          <a:xfrm>
            <a:off x="9531225" y="2291365"/>
            <a:ext cx="1642322" cy="483488"/>
          </a:xfrm>
          <a:prstGeom prst="rect">
            <a:avLst/>
          </a:prstGeom>
          <a:noFill/>
        </p:spPr>
        <p:txBody>
          <a:bodyPr wrap="square" lIns="179259" tIns="143407" rIns="179259" bIns="143407" rtlCol="0">
            <a:spAutoFit/>
          </a:bodyPr>
          <a:lstStyle/>
          <a:p>
            <a:pPr algn="ctr" defTabSz="914225">
              <a:lnSpc>
                <a:spcPct val="90000"/>
              </a:lnSpc>
              <a:spcAft>
                <a:spcPts val="588"/>
              </a:spcAft>
              <a:defRPr/>
            </a:pPr>
            <a:r>
              <a:rPr lang="en-US" sz="1400">
                <a:solidFill>
                  <a:srgbClr val="2C292A"/>
                </a:solidFill>
                <a:latin typeface="Segoe UI"/>
              </a:rPr>
              <a:t>Phone System </a:t>
            </a:r>
          </a:p>
        </p:txBody>
      </p:sp>
      <p:sp>
        <p:nvSpPr>
          <p:cNvPr id="36" name="Freeform 146">
            <a:extLst>
              <a:ext uri="{FF2B5EF4-FFF2-40B4-BE49-F238E27FC236}">
                <a16:creationId xmlns:a16="http://schemas.microsoft.com/office/drawing/2014/main" id="{2ABE7841-7412-0C4F-A2FD-2376AACD213B}"/>
              </a:ext>
            </a:extLst>
          </p:cNvPr>
          <p:cNvSpPr>
            <a:spLocks noChangeAspect="1"/>
          </p:cNvSpPr>
          <p:nvPr/>
        </p:nvSpPr>
        <p:spPr bwMode="auto">
          <a:xfrm>
            <a:off x="9267946" y="1446792"/>
            <a:ext cx="2134994" cy="1648886"/>
          </a:xfrm>
          <a:custGeom>
            <a:avLst/>
            <a:gdLst>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246680 w 878349"/>
              <a:gd name="connsiteY17" fmla="*/ 161619 h 545581"/>
              <a:gd name="connsiteX18" fmla="*/ 490507 w 878349"/>
              <a:gd name="connsiteY18"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12 h 545593"/>
              <a:gd name="connsiteX1" fmla="*/ 755129 w 878349"/>
              <a:gd name="connsiteY1" fmla="*/ 264634 h 545593"/>
              <a:gd name="connsiteX2" fmla="*/ 753041 w 878349"/>
              <a:gd name="connsiteY2" fmla="*/ 285343 h 545593"/>
              <a:gd name="connsiteX3" fmla="*/ 798544 w 878349"/>
              <a:gd name="connsiteY3" fmla="*/ 294530 h 545593"/>
              <a:gd name="connsiteX4" fmla="*/ 878349 w 878349"/>
              <a:gd name="connsiteY4" fmla="*/ 414927 h 545593"/>
              <a:gd name="connsiteX5" fmla="*/ 798544 w 878349"/>
              <a:gd name="connsiteY5" fmla="*/ 535325 h 545593"/>
              <a:gd name="connsiteX6" fmla="*/ 759827 w 878349"/>
              <a:gd name="connsiteY6" fmla="*/ 543141 h 545593"/>
              <a:gd name="connsiteX7" fmla="*/ 753908 w 878349"/>
              <a:gd name="connsiteY7" fmla="*/ 545593 h 545593"/>
              <a:gd name="connsiteX8" fmla="*/ 747683 w 878349"/>
              <a:gd name="connsiteY8" fmla="*/ 545593 h 545593"/>
              <a:gd name="connsiteX9" fmla="*/ 190471 w 878349"/>
              <a:gd name="connsiteY9" fmla="*/ 545593 h 545593"/>
              <a:gd name="connsiteX10" fmla="*/ 166602 w 878349"/>
              <a:gd name="connsiteY10" fmla="*/ 545593 h 545593"/>
              <a:gd name="connsiteX11" fmla="*/ 158924 w 878349"/>
              <a:gd name="connsiteY11" fmla="*/ 542413 h 545593"/>
              <a:gd name="connsiteX12" fmla="*/ 152084 w 878349"/>
              <a:gd name="connsiteY12" fmla="*/ 541724 h 545593"/>
              <a:gd name="connsiteX13" fmla="*/ 0 w 878349"/>
              <a:gd name="connsiteY13" fmla="*/ 355122 h 545593"/>
              <a:gd name="connsiteX14" fmla="*/ 190471 w 878349"/>
              <a:gd name="connsiteY14" fmla="*/ 164651 h 545593"/>
              <a:gd name="connsiteX15" fmla="*/ 228858 w 878349"/>
              <a:gd name="connsiteY15" fmla="*/ 168521 h 545593"/>
              <a:gd name="connsiteX16" fmla="*/ 244320 w 878349"/>
              <a:gd name="connsiteY16" fmla="*/ 173321 h 545593"/>
              <a:gd name="connsiteX17" fmla="*/ 490507 w 878349"/>
              <a:gd name="connsiteY17" fmla="*/ 12 h 545593"/>
              <a:gd name="connsiteX0" fmla="*/ 490507 w 878349"/>
              <a:gd name="connsiteY0" fmla="*/ 13 h 545594"/>
              <a:gd name="connsiteX1" fmla="*/ 755129 w 878349"/>
              <a:gd name="connsiteY1" fmla="*/ 264635 h 545594"/>
              <a:gd name="connsiteX2" fmla="*/ 753041 w 878349"/>
              <a:gd name="connsiteY2" fmla="*/ 285344 h 545594"/>
              <a:gd name="connsiteX3" fmla="*/ 798544 w 878349"/>
              <a:gd name="connsiteY3" fmla="*/ 294531 h 545594"/>
              <a:gd name="connsiteX4" fmla="*/ 878349 w 878349"/>
              <a:gd name="connsiteY4" fmla="*/ 414928 h 545594"/>
              <a:gd name="connsiteX5" fmla="*/ 798544 w 878349"/>
              <a:gd name="connsiteY5" fmla="*/ 535326 h 545594"/>
              <a:gd name="connsiteX6" fmla="*/ 759827 w 878349"/>
              <a:gd name="connsiteY6" fmla="*/ 543142 h 545594"/>
              <a:gd name="connsiteX7" fmla="*/ 753908 w 878349"/>
              <a:gd name="connsiteY7" fmla="*/ 545594 h 545594"/>
              <a:gd name="connsiteX8" fmla="*/ 747683 w 878349"/>
              <a:gd name="connsiteY8" fmla="*/ 545594 h 545594"/>
              <a:gd name="connsiteX9" fmla="*/ 190471 w 878349"/>
              <a:gd name="connsiteY9" fmla="*/ 545594 h 545594"/>
              <a:gd name="connsiteX10" fmla="*/ 166602 w 878349"/>
              <a:gd name="connsiteY10" fmla="*/ 545594 h 545594"/>
              <a:gd name="connsiteX11" fmla="*/ 158924 w 878349"/>
              <a:gd name="connsiteY11" fmla="*/ 542414 h 545594"/>
              <a:gd name="connsiteX12" fmla="*/ 152084 w 878349"/>
              <a:gd name="connsiteY12" fmla="*/ 541725 h 545594"/>
              <a:gd name="connsiteX13" fmla="*/ 0 w 878349"/>
              <a:gd name="connsiteY13" fmla="*/ 355123 h 545594"/>
              <a:gd name="connsiteX14" fmla="*/ 190471 w 878349"/>
              <a:gd name="connsiteY14" fmla="*/ 164652 h 545594"/>
              <a:gd name="connsiteX15" fmla="*/ 228858 w 878349"/>
              <a:gd name="connsiteY15" fmla="*/ 168522 h 545594"/>
              <a:gd name="connsiteX16" fmla="*/ 244320 w 878349"/>
              <a:gd name="connsiteY16" fmla="*/ 173322 h 545594"/>
              <a:gd name="connsiteX17" fmla="*/ 490507 w 878349"/>
              <a:gd name="connsiteY17" fmla="*/ 13 h 545594"/>
              <a:gd name="connsiteX0" fmla="*/ 490507 w 878349"/>
              <a:gd name="connsiteY0" fmla="*/ 471 h 546052"/>
              <a:gd name="connsiteX1" fmla="*/ 755129 w 878349"/>
              <a:gd name="connsiteY1" fmla="*/ 265093 h 546052"/>
              <a:gd name="connsiteX2" fmla="*/ 753041 w 878349"/>
              <a:gd name="connsiteY2" fmla="*/ 285802 h 546052"/>
              <a:gd name="connsiteX3" fmla="*/ 798544 w 878349"/>
              <a:gd name="connsiteY3" fmla="*/ 294989 h 546052"/>
              <a:gd name="connsiteX4" fmla="*/ 878349 w 878349"/>
              <a:gd name="connsiteY4" fmla="*/ 415386 h 546052"/>
              <a:gd name="connsiteX5" fmla="*/ 798544 w 878349"/>
              <a:gd name="connsiteY5" fmla="*/ 535784 h 546052"/>
              <a:gd name="connsiteX6" fmla="*/ 759827 w 878349"/>
              <a:gd name="connsiteY6" fmla="*/ 543600 h 546052"/>
              <a:gd name="connsiteX7" fmla="*/ 753908 w 878349"/>
              <a:gd name="connsiteY7" fmla="*/ 546052 h 546052"/>
              <a:gd name="connsiteX8" fmla="*/ 747683 w 878349"/>
              <a:gd name="connsiteY8" fmla="*/ 546052 h 546052"/>
              <a:gd name="connsiteX9" fmla="*/ 190471 w 878349"/>
              <a:gd name="connsiteY9" fmla="*/ 546052 h 546052"/>
              <a:gd name="connsiteX10" fmla="*/ 166602 w 878349"/>
              <a:gd name="connsiteY10" fmla="*/ 546052 h 546052"/>
              <a:gd name="connsiteX11" fmla="*/ 158924 w 878349"/>
              <a:gd name="connsiteY11" fmla="*/ 542872 h 546052"/>
              <a:gd name="connsiteX12" fmla="*/ 152084 w 878349"/>
              <a:gd name="connsiteY12" fmla="*/ 542183 h 546052"/>
              <a:gd name="connsiteX13" fmla="*/ 0 w 878349"/>
              <a:gd name="connsiteY13" fmla="*/ 355581 h 546052"/>
              <a:gd name="connsiteX14" fmla="*/ 190471 w 878349"/>
              <a:gd name="connsiteY14" fmla="*/ 165110 h 546052"/>
              <a:gd name="connsiteX15" fmla="*/ 228858 w 878349"/>
              <a:gd name="connsiteY15" fmla="*/ 168980 h 546052"/>
              <a:gd name="connsiteX16" fmla="*/ 244320 w 878349"/>
              <a:gd name="connsiteY16" fmla="*/ 173780 h 546052"/>
              <a:gd name="connsiteX17" fmla="*/ 490507 w 878349"/>
              <a:gd name="connsiteY17" fmla="*/ 471 h 546052"/>
              <a:gd name="connsiteX0" fmla="*/ 490507 w 878349"/>
              <a:gd name="connsiteY0" fmla="*/ 2380 h 547961"/>
              <a:gd name="connsiteX1" fmla="*/ 753041 w 878349"/>
              <a:gd name="connsiteY1" fmla="*/ 287711 h 547961"/>
              <a:gd name="connsiteX2" fmla="*/ 798544 w 878349"/>
              <a:gd name="connsiteY2" fmla="*/ 296898 h 547961"/>
              <a:gd name="connsiteX3" fmla="*/ 878349 w 878349"/>
              <a:gd name="connsiteY3" fmla="*/ 417295 h 547961"/>
              <a:gd name="connsiteX4" fmla="*/ 798544 w 878349"/>
              <a:gd name="connsiteY4" fmla="*/ 537693 h 547961"/>
              <a:gd name="connsiteX5" fmla="*/ 759827 w 878349"/>
              <a:gd name="connsiteY5" fmla="*/ 545509 h 547961"/>
              <a:gd name="connsiteX6" fmla="*/ 753908 w 878349"/>
              <a:gd name="connsiteY6" fmla="*/ 547961 h 547961"/>
              <a:gd name="connsiteX7" fmla="*/ 747683 w 878349"/>
              <a:gd name="connsiteY7" fmla="*/ 547961 h 547961"/>
              <a:gd name="connsiteX8" fmla="*/ 190471 w 878349"/>
              <a:gd name="connsiteY8" fmla="*/ 547961 h 547961"/>
              <a:gd name="connsiteX9" fmla="*/ 166602 w 878349"/>
              <a:gd name="connsiteY9" fmla="*/ 547961 h 547961"/>
              <a:gd name="connsiteX10" fmla="*/ 158924 w 878349"/>
              <a:gd name="connsiteY10" fmla="*/ 544781 h 547961"/>
              <a:gd name="connsiteX11" fmla="*/ 152084 w 878349"/>
              <a:gd name="connsiteY11" fmla="*/ 544092 h 547961"/>
              <a:gd name="connsiteX12" fmla="*/ 0 w 878349"/>
              <a:gd name="connsiteY12" fmla="*/ 357490 h 547961"/>
              <a:gd name="connsiteX13" fmla="*/ 190471 w 878349"/>
              <a:gd name="connsiteY13" fmla="*/ 167019 h 547961"/>
              <a:gd name="connsiteX14" fmla="*/ 228858 w 878349"/>
              <a:gd name="connsiteY14" fmla="*/ 170889 h 547961"/>
              <a:gd name="connsiteX15" fmla="*/ 244320 w 878349"/>
              <a:gd name="connsiteY15" fmla="*/ 175689 h 547961"/>
              <a:gd name="connsiteX16" fmla="*/ 490507 w 878349"/>
              <a:gd name="connsiteY16" fmla="*/ 2380 h 54796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526204 w 878349"/>
              <a:gd name="connsiteY0" fmla="*/ 25 h 542852"/>
              <a:gd name="connsiteX1" fmla="*/ 753041 w 878349"/>
              <a:gd name="connsiteY1" fmla="*/ 282602 h 542852"/>
              <a:gd name="connsiteX2" fmla="*/ 798544 w 878349"/>
              <a:gd name="connsiteY2" fmla="*/ 291789 h 542852"/>
              <a:gd name="connsiteX3" fmla="*/ 878349 w 878349"/>
              <a:gd name="connsiteY3" fmla="*/ 412186 h 542852"/>
              <a:gd name="connsiteX4" fmla="*/ 798544 w 878349"/>
              <a:gd name="connsiteY4" fmla="*/ 532584 h 542852"/>
              <a:gd name="connsiteX5" fmla="*/ 759827 w 878349"/>
              <a:gd name="connsiteY5" fmla="*/ 540400 h 542852"/>
              <a:gd name="connsiteX6" fmla="*/ 753908 w 878349"/>
              <a:gd name="connsiteY6" fmla="*/ 542852 h 542852"/>
              <a:gd name="connsiteX7" fmla="*/ 747683 w 878349"/>
              <a:gd name="connsiteY7" fmla="*/ 542852 h 542852"/>
              <a:gd name="connsiteX8" fmla="*/ 190471 w 878349"/>
              <a:gd name="connsiteY8" fmla="*/ 542852 h 542852"/>
              <a:gd name="connsiteX9" fmla="*/ 166602 w 878349"/>
              <a:gd name="connsiteY9" fmla="*/ 542852 h 542852"/>
              <a:gd name="connsiteX10" fmla="*/ 158924 w 878349"/>
              <a:gd name="connsiteY10" fmla="*/ 539672 h 542852"/>
              <a:gd name="connsiteX11" fmla="*/ 152084 w 878349"/>
              <a:gd name="connsiteY11" fmla="*/ 538983 h 542852"/>
              <a:gd name="connsiteX12" fmla="*/ 0 w 878349"/>
              <a:gd name="connsiteY12" fmla="*/ 352381 h 542852"/>
              <a:gd name="connsiteX13" fmla="*/ 190471 w 878349"/>
              <a:gd name="connsiteY13" fmla="*/ 161910 h 542852"/>
              <a:gd name="connsiteX14" fmla="*/ 228858 w 878349"/>
              <a:gd name="connsiteY14" fmla="*/ 165780 h 542852"/>
              <a:gd name="connsiteX15" fmla="*/ 244320 w 878349"/>
              <a:gd name="connsiteY15" fmla="*/ 170580 h 542852"/>
              <a:gd name="connsiteX16" fmla="*/ 526204 w 878349"/>
              <a:gd name="connsiteY16" fmla="*/ 25 h 542852"/>
              <a:gd name="connsiteX0" fmla="*/ 526204 w 878349"/>
              <a:gd name="connsiteY0" fmla="*/ 3284 h 546111"/>
              <a:gd name="connsiteX1" fmla="*/ 753041 w 878349"/>
              <a:gd name="connsiteY1" fmla="*/ 285861 h 546111"/>
              <a:gd name="connsiteX2" fmla="*/ 798544 w 878349"/>
              <a:gd name="connsiteY2" fmla="*/ 295048 h 546111"/>
              <a:gd name="connsiteX3" fmla="*/ 878349 w 878349"/>
              <a:gd name="connsiteY3" fmla="*/ 415445 h 546111"/>
              <a:gd name="connsiteX4" fmla="*/ 798544 w 878349"/>
              <a:gd name="connsiteY4" fmla="*/ 535843 h 546111"/>
              <a:gd name="connsiteX5" fmla="*/ 759827 w 878349"/>
              <a:gd name="connsiteY5" fmla="*/ 543659 h 546111"/>
              <a:gd name="connsiteX6" fmla="*/ 753908 w 878349"/>
              <a:gd name="connsiteY6" fmla="*/ 546111 h 546111"/>
              <a:gd name="connsiteX7" fmla="*/ 747683 w 878349"/>
              <a:gd name="connsiteY7" fmla="*/ 546111 h 546111"/>
              <a:gd name="connsiteX8" fmla="*/ 190471 w 878349"/>
              <a:gd name="connsiteY8" fmla="*/ 546111 h 546111"/>
              <a:gd name="connsiteX9" fmla="*/ 166602 w 878349"/>
              <a:gd name="connsiteY9" fmla="*/ 546111 h 546111"/>
              <a:gd name="connsiteX10" fmla="*/ 158924 w 878349"/>
              <a:gd name="connsiteY10" fmla="*/ 542931 h 546111"/>
              <a:gd name="connsiteX11" fmla="*/ 152084 w 878349"/>
              <a:gd name="connsiteY11" fmla="*/ 542242 h 546111"/>
              <a:gd name="connsiteX12" fmla="*/ 0 w 878349"/>
              <a:gd name="connsiteY12" fmla="*/ 355640 h 546111"/>
              <a:gd name="connsiteX13" fmla="*/ 190471 w 878349"/>
              <a:gd name="connsiteY13" fmla="*/ 165169 h 546111"/>
              <a:gd name="connsiteX14" fmla="*/ 228858 w 878349"/>
              <a:gd name="connsiteY14" fmla="*/ 169039 h 546111"/>
              <a:gd name="connsiteX15" fmla="*/ 244320 w 878349"/>
              <a:gd name="connsiteY15" fmla="*/ 173839 h 546111"/>
              <a:gd name="connsiteX16" fmla="*/ 526204 w 878349"/>
              <a:gd name="connsiteY16" fmla="*/ 3284 h 546111"/>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912 h 543739"/>
              <a:gd name="connsiteX1" fmla="*/ 753041 w 878349"/>
              <a:gd name="connsiteY1" fmla="*/ 283489 h 543739"/>
              <a:gd name="connsiteX2" fmla="*/ 798544 w 878349"/>
              <a:gd name="connsiteY2" fmla="*/ 292676 h 543739"/>
              <a:gd name="connsiteX3" fmla="*/ 878349 w 878349"/>
              <a:gd name="connsiteY3" fmla="*/ 413073 h 543739"/>
              <a:gd name="connsiteX4" fmla="*/ 798544 w 878349"/>
              <a:gd name="connsiteY4" fmla="*/ 533471 h 543739"/>
              <a:gd name="connsiteX5" fmla="*/ 759827 w 878349"/>
              <a:gd name="connsiteY5" fmla="*/ 541287 h 543739"/>
              <a:gd name="connsiteX6" fmla="*/ 753908 w 878349"/>
              <a:gd name="connsiteY6" fmla="*/ 543739 h 543739"/>
              <a:gd name="connsiteX7" fmla="*/ 747683 w 878349"/>
              <a:gd name="connsiteY7" fmla="*/ 543739 h 543739"/>
              <a:gd name="connsiteX8" fmla="*/ 190471 w 878349"/>
              <a:gd name="connsiteY8" fmla="*/ 543739 h 543739"/>
              <a:gd name="connsiteX9" fmla="*/ 166602 w 878349"/>
              <a:gd name="connsiteY9" fmla="*/ 543739 h 543739"/>
              <a:gd name="connsiteX10" fmla="*/ 158924 w 878349"/>
              <a:gd name="connsiteY10" fmla="*/ 540559 h 543739"/>
              <a:gd name="connsiteX11" fmla="*/ 152084 w 878349"/>
              <a:gd name="connsiteY11" fmla="*/ 539870 h 543739"/>
              <a:gd name="connsiteX12" fmla="*/ 0 w 878349"/>
              <a:gd name="connsiteY12" fmla="*/ 353268 h 543739"/>
              <a:gd name="connsiteX13" fmla="*/ 190471 w 878349"/>
              <a:gd name="connsiteY13" fmla="*/ 162797 h 543739"/>
              <a:gd name="connsiteX14" fmla="*/ 228858 w 878349"/>
              <a:gd name="connsiteY14" fmla="*/ 166667 h 543739"/>
              <a:gd name="connsiteX15" fmla="*/ 244320 w 878349"/>
              <a:gd name="connsiteY15" fmla="*/ 171467 h 543739"/>
              <a:gd name="connsiteX16" fmla="*/ 526204 w 878349"/>
              <a:gd name="connsiteY16" fmla="*/ 912 h 543739"/>
              <a:gd name="connsiteX0" fmla="*/ 526204 w 878349"/>
              <a:gd name="connsiteY0" fmla="*/ 2110 h 544937"/>
              <a:gd name="connsiteX1" fmla="*/ 753041 w 878349"/>
              <a:gd name="connsiteY1" fmla="*/ 284687 h 544937"/>
              <a:gd name="connsiteX2" fmla="*/ 798544 w 878349"/>
              <a:gd name="connsiteY2" fmla="*/ 293874 h 544937"/>
              <a:gd name="connsiteX3" fmla="*/ 878349 w 878349"/>
              <a:gd name="connsiteY3" fmla="*/ 414271 h 544937"/>
              <a:gd name="connsiteX4" fmla="*/ 798544 w 878349"/>
              <a:gd name="connsiteY4" fmla="*/ 534669 h 544937"/>
              <a:gd name="connsiteX5" fmla="*/ 759827 w 878349"/>
              <a:gd name="connsiteY5" fmla="*/ 542485 h 544937"/>
              <a:gd name="connsiteX6" fmla="*/ 753908 w 878349"/>
              <a:gd name="connsiteY6" fmla="*/ 544937 h 544937"/>
              <a:gd name="connsiteX7" fmla="*/ 747683 w 878349"/>
              <a:gd name="connsiteY7" fmla="*/ 544937 h 544937"/>
              <a:gd name="connsiteX8" fmla="*/ 190471 w 878349"/>
              <a:gd name="connsiteY8" fmla="*/ 544937 h 544937"/>
              <a:gd name="connsiteX9" fmla="*/ 166602 w 878349"/>
              <a:gd name="connsiteY9" fmla="*/ 544937 h 544937"/>
              <a:gd name="connsiteX10" fmla="*/ 158924 w 878349"/>
              <a:gd name="connsiteY10" fmla="*/ 541757 h 544937"/>
              <a:gd name="connsiteX11" fmla="*/ 152084 w 878349"/>
              <a:gd name="connsiteY11" fmla="*/ 541068 h 544937"/>
              <a:gd name="connsiteX12" fmla="*/ 0 w 878349"/>
              <a:gd name="connsiteY12" fmla="*/ 354466 h 544937"/>
              <a:gd name="connsiteX13" fmla="*/ 190471 w 878349"/>
              <a:gd name="connsiteY13" fmla="*/ 163995 h 544937"/>
              <a:gd name="connsiteX14" fmla="*/ 228858 w 878349"/>
              <a:gd name="connsiteY14" fmla="*/ 167865 h 544937"/>
              <a:gd name="connsiteX15" fmla="*/ 244320 w 878349"/>
              <a:gd name="connsiteY15" fmla="*/ 172665 h 544937"/>
              <a:gd name="connsiteX16" fmla="*/ 526204 w 878349"/>
              <a:gd name="connsiteY16" fmla="*/ 2110 h 544937"/>
              <a:gd name="connsiteX0" fmla="*/ 526204 w 878349"/>
              <a:gd name="connsiteY0" fmla="*/ 2045 h 544872"/>
              <a:gd name="connsiteX1" fmla="*/ 753041 w 878349"/>
              <a:gd name="connsiteY1" fmla="*/ 284622 h 544872"/>
              <a:gd name="connsiteX2" fmla="*/ 798544 w 878349"/>
              <a:gd name="connsiteY2" fmla="*/ 293809 h 544872"/>
              <a:gd name="connsiteX3" fmla="*/ 878349 w 878349"/>
              <a:gd name="connsiteY3" fmla="*/ 414206 h 544872"/>
              <a:gd name="connsiteX4" fmla="*/ 798544 w 878349"/>
              <a:gd name="connsiteY4" fmla="*/ 534604 h 544872"/>
              <a:gd name="connsiteX5" fmla="*/ 759827 w 878349"/>
              <a:gd name="connsiteY5" fmla="*/ 542420 h 544872"/>
              <a:gd name="connsiteX6" fmla="*/ 753908 w 878349"/>
              <a:gd name="connsiteY6" fmla="*/ 544872 h 544872"/>
              <a:gd name="connsiteX7" fmla="*/ 747683 w 878349"/>
              <a:gd name="connsiteY7" fmla="*/ 544872 h 544872"/>
              <a:gd name="connsiteX8" fmla="*/ 190471 w 878349"/>
              <a:gd name="connsiteY8" fmla="*/ 544872 h 544872"/>
              <a:gd name="connsiteX9" fmla="*/ 166602 w 878349"/>
              <a:gd name="connsiteY9" fmla="*/ 544872 h 544872"/>
              <a:gd name="connsiteX10" fmla="*/ 158924 w 878349"/>
              <a:gd name="connsiteY10" fmla="*/ 541692 h 544872"/>
              <a:gd name="connsiteX11" fmla="*/ 152084 w 878349"/>
              <a:gd name="connsiteY11" fmla="*/ 541003 h 544872"/>
              <a:gd name="connsiteX12" fmla="*/ 0 w 878349"/>
              <a:gd name="connsiteY12" fmla="*/ 354401 h 544872"/>
              <a:gd name="connsiteX13" fmla="*/ 190471 w 878349"/>
              <a:gd name="connsiteY13" fmla="*/ 163930 h 544872"/>
              <a:gd name="connsiteX14" fmla="*/ 228858 w 878349"/>
              <a:gd name="connsiteY14" fmla="*/ 167800 h 544872"/>
              <a:gd name="connsiteX15" fmla="*/ 244320 w 878349"/>
              <a:gd name="connsiteY15" fmla="*/ 172600 h 544872"/>
              <a:gd name="connsiteX16" fmla="*/ 526204 w 878349"/>
              <a:gd name="connsiteY16" fmla="*/ 2045 h 544872"/>
              <a:gd name="connsiteX0" fmla="*/ 526204 w 878349"/>
              <a:gd name="connsiteY0" fmla="*/ 3099 h 545926"/>
              <a:gd name="connsiteX1" fmla="*/ 753041 w 878349"/>
              <a:gd name="connsiteY1" fmla="*/ 285676 h 545926"/>
              <a:gd name="connsiteX2" fmla="*/ 798544 w 878349"/>
              <a:gd name="connsiteY2" fmla="*/ 294863 h 545926"/>
              <a:gd name="connsiteX3" fmla="*/ 878349 w 878349"/>
              <a:gd name="connsiteY3" fmla="*/ 415260 h 545926"/>
              <a:gd name="connsiteX4" fmla="*/ 798544 w 878349"/>
              <a:gd name="connsiteY4" fmla="*/ 535658 h 545926"/>
              <a:gd name="connsiteX5" fmla="*/ 759827 w 878349"/>
              <a:gd name="connsiteY5" fmla="*/ 543474 h 545926"/>
              <a:gd name="connsiteX6" fmla="*/ 753908 w 878349"/>
              <a:gd name="connsiteY6" fmla="*/ 545926 h 545926"/>
              <a:gd name="connsiteX7" fmla="*/ 747683 w 878349"/>
              <a:gd name="connsiteY7" fmla="*/ 545926 h 545926"/>
              <a:gd name="connsiteX8" fmla="*/ 190471 w 878349"/>
              <a:gd name="connsiteY8" fmla="*/ 545926 h 545926"/>
              <a:gd name="connsiteX9" fmla="*/ 166602 w 878349"/>
              <a:gd name="connsiteY9" fmla="*/ 545926 h 545926"/>
              <a:gd name="connsiteX10" fmla="*/ 158924 w 878349"/>
              <a:gd name="connsiteY10" fmla="*/ 542746 h 545926"/>
              <a:gd name="connsiteX11" fmla="*/ 152084 w 878349"/>
              <a:gd name="connsiteY11" fmla="*/ 542057 h 545926"/>
              <a:gd name="connsiteX12" fmla="*/ 0 w 878349"/>
              <a:gd name="connsiteY12" fmla="*/ 355455 h 545926"/>
              <a:gd name="connsiteX13" fmla="*/ 190471 w 878349"/>
              <a:gd name="connsiteY13" fmla="*/ 164984 h 545926"/>
              <a:gd name="connsiteX14" fmla="*/ 228858 w 878349"/>
              <a:gd name="connsiteY14" fmla="*/ 168854 h 545926"/>
              <a:gd name="connsiteX15" fmla="*/ 244320 w 878349"/>
              <a:gd name="connsiteY15" fmla="*/ 173654 h 545926"/>
              <a:gd name="connsiteX16" fmla="*/ 526204 w 878349"/>
              <a:gd name="connsiteY16" fmla="*/ 3099 h 545926"/>
              <a:gd name="connsiteX0" fmla="*/ 526204 w 878349"/>
              <a:gd name="connsiteY0" fmla="*/ 2823 h 545650"/>
              <a:gd name="connsiteX1" fmla="*/ 753041 w 878349"/>
              <a:gd name="connsiteY1" fmla="*/ 285400 h 545650"/>
              <a:gd name="connsiteX2" fmla="*/ 798544 w 878349"/>
              <a:gd name="connsiteY2" fmla="*/ 294587 h 545650"/>
              <a:gd name="connsiteX3" fmla="*/ 878349 w 878349"/>
              <a:gd name="connsiteY3" fmla="*/ 414984 h 545650"/>
              <a:gd name="connsiteX4" fmla="*/ 798544 w 878349"/>
              <a:gd name="connsiteY4" fmla="*/ 535382 h 545650"/>
              <a:gd name="connsiteX5" fmla="*/ 759827 w 878349"/>
              <a:gd name="connsiteY5" fmla="*/ 543198 h 545650"/>
              <a:gd name="connsiteX6" fmla="*/ 753908 w 878349"/>
              <a:gd name="connsiteY6" fmla="*/ 545650 h 545650"/>
              <a:gd name="connsiteX7" fmla="*/ 747683 w 878349"/>
              <a:gd name="connsiteY7" fmla="*/ 545650 h 545650"/>
              <a:gd name="connsiteX8" fmla="*/ 190471 w 878349"/>
              <a:gd name="connsiteY8" fmla="*/ 545650 h 545650"/>
              <a:gd name="connsiteX9" fmla="*/ 166602 w 878349"/>
              <a:gd name="connsiteY9" fmla="*/ 545650 h 545650"/>
              <a:gd name="connsiteX10" fmla="*/ 158924 w 878349"/>
              <a:gd name="connsiteY10" fmla="*/ 542470 h 545650"/>
              <a:gd name="connsiteX11" fmla="*/ 152084 w 878349"/>
              <a:gd name="connsiteY11" fmla="*/ 541781 h 545650"/>
              <a:gd name="connsiteX12" fmla="*/ 0 w 878349"/>
              <a:gd name="connsiteY12" fmla="*/ 355179 h 545650"/>
              <a:gd name="connsiteX13" fmla="*/ 190471 w 878349"/>
              <a:gd name="connsiteY13" fmla="*/ 164708 h 545650"/>
              <a:gd name="connsiteX14" fmla="*/ 228858 w 878349"/>
              <a:gd name="connsiteY14" fmla="*/ 168578 h 545650"/>
              <a:gd name="connsiteX15" fmla="*/ 244320 w 878349"/>
              <a:gd name="connsiteY15" fmla="*/ 173378 h 545650"/>
              <a:gd name="connsiteX16" fmla="*/ 526204 w 878349"/>
              <a:gd name="connsiteY16"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53908 w 878349"/>
              <a:gd name="connsiteY5" fmla="*/ 545650 h 545650"/>
              <a:gd name="connsiteX6" fmla="*/ 747683 w 878349"/>
              <a:gd name="connsiteY6" fmla="*/ 545650 h 545650"/>
              <a:gd name="connsiteX7" fmla="*/ 190471 w 878349"/>
              <a:gd name="connsiteY7" fmla="*/ 545650 h 545650"/>
              <a:gd name="connsiteX8" fmla="*/ 166602 w 878349"/>
              <a:gd name="connsiteY8" fmla="*/ 545650 h 545650"/>
              <a:gd name="connsiteX9" fmla="*/ 158924 w 878349"/>
              <a:gd name="connsiteY9" fmla="*/ 542470 h 545650"/>
              <a:gd name="connsiteX10" fmla="*/ 152084 w 878349"/>
              <a:gd name="connsiteY10" fmla="*/ 541781 h 545650"/>
              <a:gd name="connsiteX11" fmla="*/ 0 w 878349"/>
              <a:gd name="connsiteY11" fmla="*/ 355179 h 545650"/>
              <a:gd name="connsiteX12" fmla="*/ 190471 w 878349"/>
              <a:gd name="connsiteY12" fmla="*/ 164708 h 545650"/>
              <a:gd name="connsiteX13" fmla="*/ 228858 w 878349"/>
              <a:gd name="connsiteY13" fmla="*/ 168578 h 545650"/>
              <a:gd name="connsiteX14" fmla="*/ 244320 w 878349"/>
              <a:gd name="connsiteY14" fmla="*/ 173378 h 545650"/>
              <a:gd name="connsiteX15" fmla="*/ 526204 w 878349"/>
              <a:gd name="connsiteY15"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47683 w 878349"/>
              <a:gd name="connsiteY5" fmla="*/ 545650 h 545650"/>
              <a:gd name="connsiteX6" fmla="*/ 190471 w 878349"/>
              <a:gd name="connsiteY6" fmla="*/ 545650 h 545650"/>
              <a:gd name="connsiteX7" fmla="*/ 166602 w 878349"/>
              <a:gd name="connsiteY7" fmla="*/ 545650 h 545650"/>
              <a:gd name="connsiteX8" fmla="*/ 158924 w 878349"/>
              <a:gd name="connsiteY8" fmla="*/ 542470 h 545650"/>
              <a:gd name="connsiteX9" fmla="*/ 152084 w 878349"/>
              <a:gd name="connsiteY9" fmla="*/ 541781 h 545650"/>
              <a:gd name="connsiteX10" fmla="*/ 0 w 878349"/>
              <a:gd name="connsiteY10" fmla="*/ 355179 h 545650"/>
              <a:gd name="connsiteX11" fmla="*/ 190471 w 878349"/>
              <a:gd name="connsiteY11" fmla="*/ 164708 h 545650"/>
              <a:gd name="connsiteX12" fmla="*/ 228858 w 878349"/>
              <a:gd name="connsiteY12" fmla="*/ 168578 h 545650"/>
              <a:gd name="connsiteX13" fmla="*/ 244320 w 878349"/>
              <a:gd name="connsiteY13" fmla="*/ 173378 h 545650"/>
              <a:gd name="connsiteX14" fmla="*/ 526204 w 878349"/>
              <a:gd name="connsiteY14"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47683 w 878349"/>
              <a:gd name="connsiteY4" fmla="*/ 545650 h 545650"/>
              <a:gd name="connsiteX5" fmla="*/ 190471 w 878349"/>
              <a:gd name="connsiteY5" fmla="*/ 545650 h 545650"/>
              <a:gd name="connsiteX6" fmla="*/ 166602 w 878349"/>
              <a:gd name="connsiteY6" fmla="*/ 545650 h 545650"/>
              <a:gd name="connsiteX7" fmla="*/ 158924 w 878349"/>
              <a:gd name="connsiteY7" fmla="*/ 542470 h 545650"/>
              <a:gd name="connsiteX8" fmla="*/ 152084 w 878349"/>
              <a:gd name="connsiteY8" fmla="*/ 541781 h 545650"/>
              <a:gd name="connsiteX9" fmla="*/ 0 w 878349"/>
              <a:gd name="connsiteY9" fmla="*/ 355179 h 545650"/>
              <a:gd name="connsiteX10" fmla="*/ 190471 w 878349"/>
              <a:gd name="connsiteY10" fmla="*/ 164708 h 545650"/>
              <a:gd name="connsiteX11" fmla="*/ 228858 w 878349"/>
              <a:gd name="connsiteY11" fmla="*/ 168578 h 545650"/>
              <a:gd name="connsiteX12" fmla="*/ 244320 w 878349"/>
              <a:gd name="connsiteY12" fmla="*/ 173378 h 545650"/>
              <a:gd name="connsiteX13" fmla="*/ 526204 w 878349"/>
              <a:gd name="connsiteY13"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60"/>
              <a:gd name="connsiteY0" fmla="*/ 2823 h 545650"/>
              <a:gd name="connsiteX1" fmla="*/ 753041 w 878360"/>
              <a:gd name="connsiteY1" fmla="*/ 285400 h 545650"/>
              <a:gd name="connsiteX2" fmla="*/ 878349 w 878360"/>
              <a:gd name="connsiteY2" fmla="*/ 414984 h 545650"/>
              <a:gd name="connsiteX3" fmla="*/ 747683 w 878360"/>
              <a:gd name="connsiteY3" fmla="*/ 545650 h 545650"/>
              <a:gd name="connsiteX4" fmla="*/ 190471 w 878360"/>
              <a:gd name="connsiteY4" fmla="*/ 545650 h 545650"/>
              <a:gd name="connsiteX5" fmla="*/ 166602 w 878360"/>
              <a:gd name="connsiteY5" fmla="*/ 545650 h 545650"/>
              <a:gd name="connsiteX6" fmla="*/ 158924 w 878360"/>
              <a:gd name="connsiteY6" fmla="*/ 542470 h 545650"/>
              <a:gd name="connsiteX7" fmla="*/ 152084 w 878360"/>
              <a:gd name="connsiteY7" fmla="*/ 541781 h 545650"/>
              <a:gd name="connsiteX8" fmla="*/ 0 w 878360"/>
              <a:gd name="connsiteY8" fmla="*/ 355179 h 545650"/>
              <a:gd name="connsiteX9" fmla="*/ 190471 w 878360"/>
              <a:gd name="connsiteY9" fmla="*/ 164708 h 545650"/>
              <a:gd name="connsiteX10" fmla="*/ 228858 w 878360"/>
              <a:gd name="connsiteY10" fmla="*/ 168578 h 545650"/>
              <a:gd name="connsiteX11" fmla="*/ 244320 w 878360"/>
              <a:gd name="connsiteY11" fmla="*/ 173378 h 545650"/>
              <a:gd name="connsiteX12" fmla="*/ 526204 w 878360"/>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51"/>
              <a:gd name="connsiteY0" fmla="*/ 2823 h 545650"/>
              <a:gd name="connsiteX1" fmla="*/ 753041 w 878351"/>
              <a:gd name="connsiteY1" fmla="*/ 285400 h 545650"/>
              <a:gd name="connsiteX2" fmla="*/ 878349 w 878351"/>
              <a:gd name="connsiteY2" fmla="*/ 414984 h 545650"/>
              <a:gd name="connsiteX3" fmla="*/ 747683 w 878351"/>
              <a:gd name="connsiteY3" fmla="*/ 545650 h 545650"/>
              <a:gd name="connsiteX4" fmla="*/ 190471 w 878351"/>
              <a:gd name="connsiteY4" fmla="*/ 545650 h 545650"/>
              <a:gd name="connsiteX5" fmla="*/ 166602 w 878351"/>
              <a:gd name="connsiteY5" fmla="*/ 545650 h 545650"/>
              <a:gd name="connsiteX6" fmla="*/ 158924 w 878351"/>
              <a:gd name="connsiteY6" fmla="*/ 542470 h 545650"/>
              <a:gd name="connsiteX7" fmla="*/ 152084 w 878351"/>
              <a:gd name="connsiteY7" fmla="*/ 541781 h 545650"/>
              <a:gd name="connsiteX8" fmla="*/ 0 w 878351"/>
              <a:gd name="connsiteY8" fmla="*/ 355179 h 545650"/>
              <a:gd name="connsiteX9" fmla="*/ 190471 w 878351"/>
              <a:gd name="connsiteY9" fmla="*/ 164708 h 545650"/>
              <a:gd name="connsiteX10" fmla="*/ 228858 w 878351"/>
              <a:gd name="connsiteY10" fmla="*/ 168578 h 545650"/>
              <a:gd name="connsiteX11" fmla="*/ 244320 w 878351"/>
              <a:gd name="connsiteY11" fmla="*/ 173378 h 545650"/>
              <a:gd name="connsiteX12" fmla="*/ 526204 w 878351"/>
              <a:gd name="connsiteY12" fmla="*/ 2823 h 545650"/>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7585 w 879730"/>
              <a:gd name="connsiteY0" fmla="*/ 2823 h 545651"/>
              <a:gd name="connsiteX1" fmla="*/ 754422 w 879730"/>
              <a:gd name="connsiteY1" fmla="*/ 285400 h 545651"/>
              <a:gd name="connsiteX2" fmla="*/ 879730 w 879730"/>
              <a:gd name="connsiteY2" fmla="*/ 414984 h 545651"/>
              <a:gd name="connsiteX3" fmla="*/ 749064 w 879730"/>
              <a:gd name="connsiteY3" fmla="*/ 545650 h 545651"/>
              <a:gd name="connsiteX4" fmla="*/ 191852 w 879730"/>
              <a:gd name="connsiteY4" fmla="*/ 545650 h 545651"/>
              <a:gd name="connsiteX5" fmla="*/ 167983 w 879730"/>
              <a:gd name="connsiteY5" fmla="*/ 545650 h 545651"/>
              <a:gd name="connsiteX6" fmla="*/ 160305 w 879730"/>
              <a:gd name="connsiteY6" fmla="*/ 542470 h 545651"/>
              <a:gd name="connsiteX7" fmla="*/ 153465 w 879730"/>
              <a:gd name="connsiteY7" fmla="*/ 541781 h 545651"/>
              <a:gd name="connsiteX8" fmla="*/ 1381 w 879730"/>
              <a:gd name="connsiteY8" fmla="*/ 355179 h 545651"/>
              <a:gd name="connsiteX9" fmla="*/ 230239 w 879730"/>
              <a:gd name="connsiteY9" fmla="*/ 168578 h 545651"/>
              <a:gd name="connsiteX10" fmla="*/ 245701 w 879730"/>
              <a:gd name="connsiteY10" fmla="*/ 173378 h 545651"/>
              <a:gd name="connsiteX11" fmla="*/ 527585 w 879730"/>
              <a:gd name="connsiteY11"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6208 w 878353"/>
              <a:gd name="connsiteY0" fmla="*/ 2823 h 545651"/>
              <a:gd name="connsiteX1" fmla="*/ 753045 w 878353"/>
              <a:gd name="connsiteY1" fmla="*/ 285400 h 545651"/>
              <a:gd name="connsiteX2" fmla="*/ 878353 w 878353"/>
              <a:gd name="connsiteY2" fmla="*/ 414984 h 545651"/>
              <a:gd name="connsiteX3" fmla="*/ 747687 w 878353"/>
              <a:gd name="connsiteY3" fmla="*/ 545650 h 545651"/>
              <a:gd name="connsiteX4" fmla="*/ 190475 w 878353"/>
              <a:gd name="connsiteY4" fmla="*/ 545650 h 545651"/>
              <a:gd name="connsiteX5" fmla="*/ 166606 w 878353"/>
              <a:gd name="connsiteY5" fmla="*/ 545650 h 545651"/>
              <a:gd name="connsiteX6" fmla="*/ 158928 w 878353"/>
              <a:gd name="connsiteY6" fmla="*/ 542470 h 545651"/>
              <a:gd name="connsiteX7" fmla="*/ 152088 w 878353"/>
              <a:gd name="connsiteY7" fmla="*/ 541781 h 545651"/>
              <a:gd name="connsiteX8" fmla="*/ 4 w 878353"/>
              <a:gd name="connsiteY8" fmla="*/ 355179 h 545651"/>
              <a:gd name="connsiteX9" fmla="*/ 244324 w 878353"/>
              <a:gd name="connsiteY9" fmla="*/ 173378 h 545651"/>
              <a:gd name="connsiteX10" fmla="*/ 526208 w 878353"/>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66614 w 878361"/>
              <a:gd name="connsiteY5" fmla="*/ 545650 h 545651"/>
              <a:gd name="connsiteX6" fmla="*/ 158936 w 878361"/>
              <a:gd name="connsiteY6" fmla="*/ 542470 h 545651"/>
              <a:gd name="connsiteX7" fmla="*/ 152096 w 878361"/>
              <a:gd name="connsiteY7" fmla="*/ 541781 h 545651"/>
              <a:gd name="connsiteX8" fmla="*/ 12 w 878361"/>
              <a:gd name="connsiteY8" fmla="*/ 355179 h 545651"/>
              <a:gd name="connsiteX9" fmla="*/ 244332 w 878361"/>
              <a:gd name="connsiteY9" fmla="*/ 173378 h 545651"/>
              <a:gd name="connsiteX10" fmla="*/ 526216 w 878361"/>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8936 w 878361"/>
              <a:gd name="connsiteY5" fmla="*/ 542470 h 545651"/>
              <a:gd name="connsiteX6" fmla="*/ 152096 w 878361"/>
              <a:gd name="connsiteY6" fmla="*/ 541781 h 545651"/>
              <a:gd name="connsiteX7" fmla="*/ 12 w 878361"/>
              <a:gd name="connsiteY7" fmla="*/ 355179 h 545651"/>
              <a:gd name="connsiteX8" fmla="*/ 244332 w 878361"/>
              <a:gd name="connsiteY8" fmla="*/ 173378 h 545651"/>
              <a:gd name="connsiteX9" fmla="*/ 526216 w 878361"/>
              <a:gd name="connsiteY9"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2096 w 878361"/>
              <a:gd name="connsiteY5" fmla="*/ 541781 h 545651"/>
              <a:gd name="connsiteX6" fmla="*/ 12 w 878361"/>
              <a:gd name="connsiteY6" fmla="*/ 355179 h 545651"/>
              <a:gd name="connsiteX7" fmla="*/ 244332 w 878361"/>
              <a:gd name="connsiteY7" fmla="*/ 173378 h 545651"/>
              <a:gd name="connsiteX8" fmla="*/ 526216 w 878361"/>
              <a:gd name="connsiteY8"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2 w 878361"/>
              <a:gd name="connsiteY5" fmla="*/ 355179 h 545651"/>
              <a:gd name="connsiteX6" fmla="*/ 244332 w 878361"/>
              <a:gd name="connsiteY6" fmla="*/ 173378 h 545651"/>
              <a:gd name="connsiteX7" fmla="*/ 526216 w 878361"/>
              <a:gd name="connsiteY7" fmla="*/ 2823 h 545651"/>
              <a:gd name="connsiteX0" fmla="*/ 528231 w 880376"/>
              <a:gd name="connsiteY0" fmla="*/ 2823 h 545651"/>
              <a:gd name="connsiteX1" fmla="*/ 755068 w 880376"/>
              <a:gd name="connsiteY1" fmla="*/ 285400 h 545651"/>
              <a:gd name="connsiteX2" fmla="*/ 880376 w 880376"/>
              <a:gd name="connsiteY2" fmla="*/ 414984 h 545651"/>
              <a:gd name="connsiteX3" fmla="*/ 749710 w 880376"/>
              <a:gd name="connsiteY3" fmla="*/ 545650 h 545651"/>
              <a:gd name="connsiteX4" fmla="*/ 192498 w 880376"/>
              <a:gd name="connsiteY4" fmla="*/ 545650 h 545651"/>
              <a:gd name="connsiteX5" fmla="*/ 2027 w 880376"/>
              <a:gd name="connsiteY5" fmla="*/ 355179 h 545651"/>
              <a:gd name="connsiteX6" fmla="*/ 246347 w 880376"/>
              <a:gd name="connsiteY6" fmla="*/ 173378 h 545651"/>
              <a:gd name="connsiteX7" fmla="*/ 528231 w 880376"/>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245 w 878390"/>
              <a:gd name="connsiteY0" fmla="*/ 2823 h 545651"/>
              <a:gd name="connsiteX1" fmla="*/ 753082 w 878390"/>
              <a:gd name="connsiteY1" fmla="*/ 285400 h 545651"/>
              <a:gd name="connsiteX2" fmla="*/ 878390 w 878390"/>
              <a:gd name="connsiteY2" fmla="*/ 414984 h 545651"/>
              <a:gd name="connsiteX3" fmla="*/ 747724 w 878390"/>
              <a:gd name="connsiteY3" fmla="*/ 545650 h 545651"/>
              <a:gd name="connsiteX4" fmla="*/ 190512 w 878390"/>
              <a:gd name="connsiteY4" fmla="*/ 545650 h 545651"/>
              <a:gd name="connsiteX5" fmla="*/ 41 w 878390"/>
              <a:gd name="connsiteY5" fmla="*/ 355179 h 545651"/>
              <a:gd name="connsiteX6" fmla="*/ 244361 w 878390"/>
              <a:gd name="connsiteY6" fmla="*/ 173378 h 545651"/>
              <a:gd name="connsiteX7" fmla="*/ 526245 w 878390"/>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721 w 878866"/>
              <a:gd name="connsiteY0" fmla="*/ 2823 h 545651"/>
              <a:gd name="connsiteX1" fmla="*/ 753558 w 878866"/>
              <a:gd name="connsiteY1" fmla="*/ 285400 h 545651"/>
              <a:gd name="connsiteX2" fmla="*/ 878866 w 878866"/>
              <a:gd name="connsiteY2" fmla="*/ 414984 h 545651"/>
              <a:gd name="connsiteX3" fmla="*/ 748200 w 878866"/>
              <a:gd name="connsiteY3" fmla="*/ 545650 h 545651"/>
              <a:gd name="connsiteX4" fmla="*/ 190988 w 878866"/>
              <a:gd name="connsiteY4" fmla="*/ 545650 h 545651"/>
              <a:gd name="connsiteX5" fmla="*/ 517 w 878866"/>
              <a:gd name="connsiteY5" fmla="*/ 355179 h 545651"/>
              <a:gd name="connsiteX6" fmla="*/ 244837 w 878866"/>
              <a:gd name="connsiteY6" fmla="*/ 173378 h 545651"/>
              <a:gd name="connsiteX7" fmla="*/ 526721 w 878866"/>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391" h="545651">
                <a:moveTo>
                  <a:pt x="526246" y="2823"/>
                </a:moveTo>
                <a:cubicBezTo>
                  <a:pt x="663881" y="24023"/>
                  <a:pt x="772336" y="152517"/>
                  <a:pt x="753083" y="285400"/>
                </a:cubicBezTo>
                <a:cubicBezTo>
                  <a:pt x="852208" y="299089"/>
                  <a:pt x="878212" y="375742"/>
                  <a:pt x="878391" y="414984"/>
                </a:cubicBezTo>
                <a:cubicBezTo>
                  <a:pt x="878627" y="466609"/>
                  <a:pt x="833938" y="546043"/>
                  <a:pt x="747725" y="545650"/>
                </a:cubicBezTo>
                <a:lnTo>
                  <a:pt x="190513" y="545650"/>
                </a:lnTo>
                <a:cubicBezTo>
                  <a:pt x="77130" y="544985"/>
                  <a:pt x="2268" y="445667"/>
                  <a:pt x="42" y="355179"/>
                </a:cubicBezTo>
                <a:cubicBezTo>
                  <a:pt x="-2184" y="264691"/>
                  <a:pt x="84465" y="123521"/>
                  <a:pt x="244362" y="173378"/>
                </a:cubicBezTo>
                <a:cubicBezTo>
                  <a:pt x="271526" y="75658"/>
                  <a:pt x="394045" y="-17540"/>
                  <a:pt x="526246" y="2823"/>
                </a:cubicBezTo>
                <a:close/>
              </a:path>
            </a:pathLst>
          </a:custGeom>
          <a:noFill/>
          <a:ln w="127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IN" sz="1961" b="1">
              <a:solidFill>
                <a:srgbClr val="FFFFFF"/>
              </a:solidFill>
              <a:latin typeface="Segoe UI Light"/>
              <a:ea typeface="Segoe UI" pitchFamily="34" charset="0"/>
              <a:cs typeface="Segoe UI" pitchFamily="34" charset="0"/>
            </a:endParaRPr>
          </a:p>
        </p:txBody>
      </p:sp>
      <p:cxnSp>
        <p:nvCxnSpPr>
          <p:cNvPr id="50" name="Straight Connector 49">
            <a:extLst>
              <a:ext uri="{FF2B5EF4-FFF2-40B4-BE49-F238E27FC236}">
                <a16:creationId xmlns:a16="http://schemas.microsoft.com/office/drawing/2014/main" id="{6ACB2248-16B0-2C4E-80C7-8D834F510773}"/>
              </a:ext>
            </a:extLst>
          </p:cNvPr>
          <p:cNvCxnSpPr>
            <a:cxnSpLocks/>
            <a:endCxn id="48" idx="0"/>
          </p:cNvCxnSpPr>
          <p:nvPr/>
        </p:nvCxnSpPr>
        <p:spPr>
          <a:xfrm flipH="1">
            <a:off x="9999152" y="3095675"/>
            <a:ext cx="4955" cy="751963"/>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770D905F-4213-44D0-BC56-095131644E6A}"/>
              </a:ext>
            </a:extLst>
          </p:cNvPr>
          <p:cNvGrpSpPr/>
          <p:nvPr/>
        </p:nvGrpSpPr>
        <p:grpSpPr>
          <a:xfrm>
            <a:off x="776612" y="2438404"/>
            <a:ext cx="1344446" cy="1153042"/>
            <a:chOff x="792184" y="2486802"/>
            <a:chExt cx="1371405" cy="1176163"/>
          </a:xfrm>
        </p:grpSpPr>
        <p:sp>
          <p:nvSpPr>
            <p:cNvPr id="2" name="Rectangle: Rounded Corners 1">
              <a:extLst>
                <a:ext uri="{FF2B5EF4-FFF2-40B4-BE49-F238E27FC236}">
                  <a16:creationId xmlns:a16="http://schemas.microsoft.com/office/drawing/2014/main" id="{A8281B27-929C-44B8-ADF5-3913FF0EB637}"/>
                </a:ext>
              </a:extLst>
            </p:cNvPr>
            <p:cNvSpPr/>
            <p:nvPr/>
          </p:nvSpPr>
          <p:spPr bwMode="auto">
            <a:xfrm>
              <a:off x="792184" y="2486802"/>
              <a:ext cx="1371405" cy="1176163"/>
            </a:xfrm>
            <a:prstGeom prst="roundRect">
              <a:avLst>
                <a:gd name="adj" fmla="val 0"/>
              </a:avLst>
            </a:prstGeom>
            <a:solidFill>
              <a:schemeClr val="bg2"/>
            </a:solid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0" rIns="179259" bIns="45713" numCol="1" spcCol="0" rtlCol="0" fromWordArt="0" anchor="b" anchorCtr="0" forceAA="0" compatLnSpc="1">
              <a:prstTxWarp prst="textNoShape">
                <a:avLst/>
              </a:prstTxWarp>
              <a:noAutofit/>
            </a:bodyPr>
            <a:lstStyle/>
            <a:p>
              <a:pPr algn="ctr" defTabSz="913927" fontAlgn="base">
                <a:lnSpc>
                  <a:spcPct val="90000"/>
                </a:lnSpc>
                <a:spcBef>
                  <a:spcPct val="0"/>
                </a:spcBef>
                <a:spcAft>
                  <a:spcPct val="0"/>
                </a:spcAft>
                <a:defRPr/>
              </a:pPr>
              <a:r>
                <a:rPr lang="en-US" sz="1400">
                  <a:solidFill>
                    <a:srgbClr val="2C292A"/>
                  </a:solidFill>
                  <a:latin typeface="Segoe UI"/>
                  <a:ea typeface="Segoe UI" pitchFamily="34" charset="0"/>
                  <a:cs typeface="Segoe UI" pitchFamily="34" charset="0"/>
                </a:rPr>
                <a:t>PSTN</a:t>
              </a:r>
            </a:p>
            <a:p>
              <a:pPr algn="ctr" defTabSz="913927" fontAlgn="base">
                <a:lnSpc>
                  <a:spcPct val="90000"/>
                </a:lnSpc>
                <a:spcBef>
                  <a:spcPct val="0"/>
                </a:spcBef>
                <a:spcAft>
                  <a:spcPct val="0"/>
                </a:spcAft>
                <a:defRPr/>
              </a:pPr>
              <a:r>
                <a:rPr lang="en-US" sz="1400">
                  <a:solidFill>
                    <a:srgbClr val="2C292A"/>
                  </a:solidFill>
                  <a:latin typeface="Segoe UI"/>
                  <a:ea typeface="Segoe UI" pitchFamily="34" charset="0"/>
                  <a:cs typeface="Segoe UI" pitchFamily="34" charset="0"/>
                </a:rPr>
                <a:t>network</a:t>
              </a:r>
            </a:p>
          </p:txBody>
        </p:sp>
        <p:grpSp>
          <p:nvGrpSpPr>
            <p:cNvPr id="25" name="Group 24">
              <a:extLst>
                <a:ext uri="{FF2B5EF4-FFF2-40B4-BE49-F238E27FC236}">
                  <a16:creationId xmlns:a16="http://schemas.microsoft.com/office/drawing/2014/main" id="{A193774F-C78C-2C42-91DE-EC5F58C0FFA9}"/>
                </a:ext>
              </a:extLst>
            </p:cNvPr>
            <p:cNvGrpSpPr>
              <a:grpSpLocks noChangeAspect="1"/>
            </p:cNvGrpSpPr>
            <p:nvPr/>
          </p:nvGrpSpPr>
          <p:grpSpPr>
            <a:xfrm>
              <a:off x="1340641" y="2652901"/>
              <a:ext cx="274489" cy="466300"/>
              <a:chOff x="10668000" y="1393825"/>
              <a:chExt cx="527050" cy="895350"/>
            </a:xfrm>
          </p:grpSpPr>
          <p:sp>
            <p:nvSpPr>
              <p:cNvPr id="26" name="Oval 25">
                <a:extLst>
                  <a:ext uri="{FF2B5EF4-FFF2-40B4-BE49-F238E27FC236}">
                    <a16:creationId xmlns:a16="http://schemas.microsoft.com/office/drawing/2014/main" id="{AD9B685D-660B-174C-9622-B3715017A09F}"/>
                  </a:ext>
                </a:extLst>
              </p:cNvPr>
              <p:cNvSpPr/>
              <p:nvPr/>
            </p:nvSpPr>
            <p:spPr bwMode="auto">
              <a:xfrm>
                <a:off x="10690225" y="1393825"/>
                <a:ext cx="203200" cy="20320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58253390-3D20-D940-AD72-3B01C22AF2DA}"/>
                  </a:ext>
                </a:extLst>
              </p:cNvPr>
              <p:cNvSpPr/>
              <p:nvPr/>
            </p:nvSpPr>
            <p:spPr bwMode="auto">
              <a:xfrm>
                <a:off x="10690225" y="2085975"/>
                <a:ext cx="203200" cy="20320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C6F91900-808C-D14B-AE99-A3C9216FF605}"/>
                  </a:ext>
                </a:extLst>
              </p:cNvPr>
              <p:cNvSpPr/>
              <p:nvPr/>
            </p:nvSpPr>
            <p:spPr bwMode="auto">
              <a:xfrm>
                <a:off x="10991850" y="1911350"/>
                <a:ext cx="203200" cy="20320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FD669D06-425D-4245-A8ED-D98F78BA9093}"/>
                  </a:ext>
                </a:extLst>
              </p:cNvPr>
              <p:cNvSpPr/>
              <p:nvPr/>
            </p:nvSpPr>
            <p:spPr bwMode="auto">
              <a:xfrm>
                <a:off x="10991850" y="1565275"/>
                <a:ext cx="203200" cy="20320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1B12A6A0-538E-254E-8551-C6455FE013E1}"/>
                  </a:ext>
                </a:extLst>
              </p:cNvPr>
              <p:cNvSpPr/>
              <p:nvPr/>
            </p:nvSpPr>
            <p:spPr bwMode="auto">
              <a:xfrm>
                <a:off x="10668000" y="1717675"/>
                <a:ext cx="247650" cy="24765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31" name="Straight Connector 30">
                <a:extLst>
                  <a:ext uri="{FF2B5EF4-FFF2-40B4-BE49-F238E27FC236}">
                    <a16:creationId xmlns:a16="http://schemas.microsoft.com/office/drawing/2014/main" id="{92694A41-81BD-FA42-BB7F-2316E9B5671F}"/>
                  </a:ext>
                </a:extLst>
              </p:cNvPr>
              <p:cNvCxnSpPr/>
              <p:nvPr/>
            </p:nvCxnSpPr>
            <p:spPr>
              <a:xfrm>
                <a:off x="10791825" y="1597025"/>
                <a:ext cx="0" cy="12065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1B6AC12-18DB-1247-8DF6-B93639E6457D}"/>
                  </a:ext>
                </a:extLst>
              </p:cNvPr>
              <p:cNvCxnSpPr/>
              <p:nvPr/>
            </p:nvCxnSpPr>
            <p:spPr>
              <a:xfrm>
                <a:off x="10791825" y="1966190"/>
                <a:ext cx="0" cy="12065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377E154-040C-434A-8BA0-CE16D2CD4361}"/>
                  </a:ext>
                </a:extLst>
              </p:cNvPr>
              <p:cNvCxnSpPr/>
              <p:nvPr/>
            </p:nvCxnSpPr>
            <p:spPr>
              <a:xfrm flipH="1">
                <a:off x="10895906" y="1717148"/>
                <a:ext cx="109141" cy="61417"/>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F4812DD-1612-044C-8462-714CDAD77498}"/>
                  </a:ext>
                </a:extLst>
              </p:cNvPr>
              <p:cNvCxnSpPr/>
              <p:nvPr/>
            </p:nvCxnSpPr>
            <p:spPr>
              <a:xfrm>
                <a:off x="10905558" y="1903102"/>
                <a:ext cx="101228" cy="5696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67" name="Group 66">
            <a:extLst>
              <a:ext uri="{FF2B5EF4-FFF2-40B4-BE49-F238E27FC236}">
                <a16:creationId xmlns:a16="http://schemas.microsoft.com/office/drawing/2014/main" id="{F203939F-62D6-4900-90B5-6CC147265093}"/>
              </a:ext>
            </a:extLst>
          </p:cNvPr>
          <p:cNvGrpSpPr/>
          <p:nvPr/>
        </p:nvGrpSpPr>
        <p:grpSpPr>
          <a:xfrm>
            <a:off x="2709117" y="3665756"/>
            <a:ext cx="2649325" cy="1383893"/>
            <a:chOff x="4766976" y="3738765"/>
            <a:chExt cx="2702449" cy="1411643"/>
          </a:xfrm>
        </p:grpSpPr>
        <p:sp>
          <p:nvSpPr>
            <p:cNvPr id="3" name="Rectangle: Rounded Corners 2">
              <a:extLst>
                <a:ext uri="{FF2B5EF4-FFF2-40B4-BE49-F238E27FC236}">
                  <a16:creationId xmlns:a16="http://schemas.microsoft.com/office/drawing/2014/main" id="{7D3F40C5-D068-41D7-A939-4A0E6AE3A3BC}"/>
                </a:ext>
              </a:extLst>
            </p:cNvPr>
            <p:cNvSpPr/>
            <p:nvPr/>
          </p:nvSpPr>
          <p:spPr bwMode="auto">
            <a:xfrm>
              <a:off x="4766976" y="3738765"/>
              <a:ext cx="2702449" cy="1411643"/>
            </a:xfrm>
            <a:prstGeom prst="roundRect">
              <a:avLst>
                <a:gd name="adj" fmla="val 0"/>
              </a:avLst>
            </a:prstGeom>
            <a:solidFill>
              <a:schemeClr val="bg2"/>
            </a:solid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0"/>
                </a:lnSpc>
                <a:spcBef>
                  <a:spcPct val="0"/>
                </a:spcBef>
                <a:spcAft>
                  <a:spcPct val="0"/>
                </a:spcAft>
                <a:defRPr/>
              </a:pPr>
              <a:endParaRPr lang="en-US" sz="2000">
                <a:solidFill>
                  <a:prstClr val="black">
                    <a:lumMod val="75000"/>
                  </a:prstClr>
                </a:solidFill>
                <a:latin typeface="Segoe UI"/>
                <a:ea typeface="Segoe UI" pitchFamily="34" charset="0"/>
                <a:cs typeface="Segoe UI" pitchFamily="34" charset="0"/>
              </a:endParaRPr>
            </a:p>
          </p:txBody>
        </p:sp>
        <p:sp>
          <p:nvSpPr>
            <p:cNvPr id="45" name="TextBox 44">
              <a:extLst>
                <a:ext uri="{FF2B5EF4-FFF2-40B4-BE49-F238E27FC236}">
                  <a16:creationId xmlns:a16="http://schemas.microsoft.com/office/drawing/2014/main" id="{7CE1CA7B-B4CF-A443-8562-A0A12FD3DE06}"/>
                </a:ext>
              </a:extLst>
            </p:cNvPr>
            <p:cNvSpPr txBox="1"/>
            <p:nvPr/>
          </p:nvSpPr>
          <p:spPr>
            <a:xfrm>
              <a:off x="4957260" y="3911103"/>
              <a:ext cx="2317586" cy="1076529"/>
            </a:xfrm>
            <a:prstGeom prst="rect">
              <a:avLst/>
            </a:prstGeom>
            <a:noFill/>
            <a:ln w="12700">
              <a:solidFill>
                <a:schemeClr val="tx1"/>
              </a:solidFill>
            </a:ln>
          </p:spPr>
          <p:txBody>
            <a:bodyPr wrap="square" lIns="179259" tIns="143407" rIns="179259" bIns="143407" rtlCol="0" anchor="b">
              <a:noAutofit/>
            </a:bodyPr>
            <a:lstStyle/>
            <a:p>
              <a:pPr algn="ctr" defTabSz="914225">
                <a:lnSpc>
                  <a:spcPts val="1319"/>
                </a:lnSpc>
                <a:defRPr/>
              </a:pPr>
              <a:r>
                <a:rPr lang="en-US" sz="1100">
                  <a:solidFill>
                    <a:srgbClr val="2C292A"/>
                  </a:solidFill>
                  <a:latin typeface="Segoe UI"/>
                </a:rPr>
                <a:t>Certified Session Border </a:t>
              </a:r>
            </a:p>
            <a:p>
              <a:pPr algn="ctr" defTabSz="914225">
                <a:lnSpc>
                  <a:spcPts val="1319"/>
                </a:lnSpc>
                <a:defRPr/>
              </a:pPr>
              <a:r>
                <a:rPr lang="en-US" sz="1100">
                  <a:solidFill>
                    <a:srgbClr val="2C292A"/>
                  </a:solidFill>
                  <a:latin typeface="Segoe UI"/>
                </a:rPr>
                <a:t>Controller(s)</a:t>
              </a:r>
            </a:p>
          </p:txBody>
        </p:sp>
        <p:grpSp>
          <p:nvGrpSpPr>
            <p:cNvPr id="47" name="Group 46">
              <a:extLst>
                <a:ext uri="{FF2B5EF4-FFF2-40B4-BE49-F238E27FC236}">
                  <a16:creationId xmlns:a16="http://schemas.microsoft.com/office/drawing/2014/main" id="{AE8BF903-0EDF-2342-AE97-E5B033D2371F}"/>
                </a:ext>
              </a:extLst>
            </p:cNvPr>
            <p:cNvGrpSpPr>
              <a:grpSpLocks noChangeAspect="1"/>
            </p:cNvGrpSpPr>
            <p:nvPr/>
          </p:nvGrpSpPr>
          <p:grpSpPr>
            <a:xfrm>
              <a:off x="5850541" y="4158034"/>
              <a:ext cx="468239" cy="279780"/>
              <a:chOff x="1275510" y="6224584"/>
              <a:chExt cx="508602" cy="303898"/>
            </a:xfrm>
          </p:grpSpPr>
          <p:grpSp>
            <p:nvGrpSpPr>
              <p:cNvPr id="49" name="Group 48">
                <a:extLst>
                  <a:ext uri="{FF2B5EF4-FFF2-40B4-BE49-F238E27FC236}">
                    <a16:creationId xmlns:a16="http://schemas.microsoft.com/office/drawing/2014/main" id="{2692D025-764E-954D-96A5-8E5B7234AFFD}"/>
                  </a:ext>
                </a:extLst>
              </p:cNvPr>
              <p:cNvGrpSpPr/>
              <p:nvPr/>
            </p:nvGrpSpPr>
            <p:grpSpPr>
              <a:xfrm>
                <a:off x="1275510" y="6224584"/>
                <a:ext cx="508602" cy="151498"/>
                <a:chOff x="551886" y="4945335"/>
                <a:chExt cx="508602" cy="151498"/>
              </a:xfrm>
            </p:grpSpPr>
            <p:sp>
              <p:nvSpPr>
                <p:cNvPr id="61" name="Rectangle 60">
                  <a:extLst>
                    <a:ext uri="{FF2B5EF4-FFF2-40B4-BE49-F238E27FC236}">
                      <a16:creationId xmlns:a16="http://schemas.microsoft.com/office/drawing/2014/main" id="{5954A545-A11F-704E-9F41-38CF7975E04E}"/>
                    </a:ext>
                  </a:extLst>
                </p:cNvPr>
                <p:cNvSpPr/>
                <p:nvPr/>
              </p:nvSpPr>
              <p:spPr bwMode="auto">
                <a:xfrm>
                  <a:off x="551886" y="4945335"/>
                  <a:ext cx="508602" cy="151498"/>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B2F25C7D-61EF-B146-88CF-E03822DAB4D7}"/>
                    </a:ext>
                  </a:extLst>
                </p:cNvPr>
                <p:cNvSpPr/>
                <p:nvPr/>
              </p:nvSpPr>
              <p:spPr bwMode="auto">
                <a:xfrm flipH="1">
                  <a:off x="955040" y="4993640"/>
                  <a:ext cx="45720" cy="4572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63" name="Straight Connector 62">
                  <a:extLst>
                    <a:ext uri="{FF2B5EF4-FFF2-40B4-BE49-F238E27FC236}">
                      <a16:creationId xmlns:a16="http://schemas.microsoft.com/office/drawing/2014/main" id="{60337BE2-DD0D-514C-8ADF-43B446432477}"/>
                    </a:ext>
                  </a:extLst>
                </p:cNvPr>
                <p:cNvCxnSpPr/>
                <p:nvPr/>
              </p:nvCxnSpPr>
              <p:spPr>
                <a:xfrm>
                  <a:off x="625475" y="5019675"/>
                  <a:ext cx="238125"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5CACCE3-CB7F-7148-AD78-983F620A4118}"/>
                  </a:ext>
                </a:extLst>
              </p:cNvPr>
              <p:cNvGrpSpPr/>
              <p:nvPr/>
            </p:nvGrpSpPr>
            <p:grpSpPr>
              <a:xfrm>
                <a:off x="1275510" y="6376984"/>
                <a:ext cx="508602" cy="151498"/>
                <a:chOff x="551886" y="4945335"/>
                <a:chExt cx="508602" cy="151498"/>
              </a:xfrm>
            </p:grpSpPr>
            <p:sp>
              <p:nvSpPr>
                <p:cNvPr id="58" name="Rectangle 57">
                  <a:extLst>
                    <a:ext uri="{FF2B5EF4-FFF2-40B4-BE49-F238E27FC236}">
                      <a16:creationId xmlns:a16="http://schemas.microsoft.com/office/drawing/2014/main" id="{AD4D2452-C709-8C47-98F9-64E75F3E93F0}"/>
                    </a:ext>
                  </a:extLst>
                </p:cNvPr>
                <p:cNvSpPr/>
                <p:nvPr/>
              </p:nvSpPr>
              <p:spPr bwMode="auto">
                <a:xfrm>
                  <a:off x="551886" y="4945335"/>
                  <a:ext cx="508602" cy="151498"/>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CDD371D9-9E47-4143-8525-26826682FA35}"/>
                    </a:ext>
                  </a:extLst>
                </p:cNvPr>
                <p:cNvSpPr/>
                <p:nvPr/>
              </p:nvSpPr>
              <p:spPr bwMode="auto">
                <a:xfrm flipH="1">
                  <a:off x="955040" y="4993640"/>
                  <a:ext cx="45720" cy="4572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60" name="Straight Connector 59">
                  <a:extLst>
                    <a:ext uri="{FF2B5EF4-FFF2-40B4-BE49-F238E27FC236}">
                      <a16:creationId xmlns:a16="http://schemas.microsoft.com/office/drawing/2014/main" id="{D7BA561F-C871-EF42-898F-A95571A10263}"/>
                    </a:ext>
                  </a:extLst>
                </p:cNvPr>
                <p:cNvCxnSpPr/>
                <p:nvPr/>
              </p:nvCxnSpPr>
              <p:spPr>
                <a:xfrm>
                  <a:off x="625475" y="5019675"/>
                  <a:ext cx="238125"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104" name="Group 103">
            <a:extLst>
              <a:ext uri="{FF2B5EF4-FFF2-40B4-BE49-F238E27FC236}">
                <a16:creationId xmlns:a16="http://schemas.microsoft.com/office/drawing/2014/main" id="{E859E1CC-253C-9943-B219-53C4BAB9626C}"/>
              </a:ext>
            </a:extLst>
          </p:cNvPr>
          <p:cNvGrpSpPr/>
          <p:nvPr/>
        </p:nvGrpSpPr>
        <p:grpSpPr>
          <a:xfrm>
            <a:off x="9991552" y="1893657"/>
            <a:ext cx="721667" cy="476409"/>
            <a:chOff x="5210093" y="3000851"/>
            <a:chExt cx="405488" cy="267684"/>
          </a:xfrm>
        </p:grpSpPr>
        <p:grpSp>
          <p:nvGrpSpPr>
            <p:cNvPr id="105" name="Group 104">
              <a:extLst>
                <a:ext uri="{FF2B5EF4-FFF2-40B4-BE49-F238E27FC236}">
                  <a16:creationId xmlns:a16="http://schemas.microsoft.com/office/drawing/2014/main" id="{A1339428-F3D5-4149-BEA3-0D533B96E9C0}"/>
                </a:ext>
              </a:extLst>
            </p:cNvPr>
            <p:cNvGrpSpPr/>
            <p:nvPr/>
          </p:nvGrpSpPr>
          <p:grpSpPr>
            <a:xfrm>
              <a:off x="5238668" y="3000851"/>
              <a:ext cx="376913" cy="267684"/>
              <a:chOff x="5238668" y="3000851"/>
              <a:chExt cx="351767" cy="249825"/>
            </a:xfrm>
          </p:grpSpPr>
          <p:sp>
            <p:nvSpPr>
              <p:cNvPr id="135" name="Rectangle 134">
                <a:extLst>
                  <a:ext uri="{FF2B5EF4-FFF2-40B4-BE49-F238E27FC236}">
                    <a16:creationId xmlns:a16="http://schemas.microsoft.com/office/drawing/2014/main" id="{B0B2754E-5206-AF48-8F66-AA6BBE19480C}"/>
                  </a:ext>
                </a:extLst>
              </p:cNvPr>
              <p:cNvSpPr>
                <a:spLocks noChangeArrowheads="1"/>
              </p:cNvSpPr>
              <p:nvPr/>
            </p:nvSpPr>
            <p:spPr bwMode="auto">
              <a:xfrm>
                <a:off x="5238668" y="3000851"/>
                <a:ext cx="351767" cy="198137"/>
              </a:xfrm>
              <a:prstGeom prst="rect">
                <a:avLst/>
              </a:pr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Semilight"/>
                </a:endParaRPr>
              </a:p>
            </p:txBody>
          </p:sp>
          <p:sp>
            <p:nvSpPr>
              <p:cNvPr id="136" name="Line 7">
                <a:extLst>
                  <a:ext uri="{FF2B5EF4-FFF2-40B4-BE49-F238E27FC236}">
                    <a16:creationId xmlns:a16="http://schemas.microsoft.com/office/drawing/2014/main" id="{1D3A53EF-AE21-674C-9837-AAEBCDCEE456}"/>
                  </a:ext>
                </a:extLst>
              </p:cNvPr>
              <p:cNvSpPr>
                <a:spLocks noChangeShapeType="1"/>
              </p:cNvSpPr>
              <p:nvPr/>
            </p:nvSpPr>
            <p:spPr bwMode="auto">
              <a:xfrm>
                <a:off x="5413834" y="3198988"/>
                <a:ext cx="0" cy="51688"/>
              </a:xfrm>
              <a:prstGeom prst="line">
                <a:avLst/>
              </a:pr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Semilight"/>
                </a:endParaRPr>
              </a:p>
            </p:txBody>
          </p:sp>
          <p:sp>
            <p:nvSpPr>
              <p:cNvPr id="137" name="Line 8">
                <a:extLst>
                  <a:ext uri="{FF2B5EF4-FFF2-40B4-BE49-F238E27FC236}">
                    <a16:creationId xmlns:a16="http://schemas.microsoft.com/office/drawing/2014/main" id="{69778A95-711A-6440-B2E5-F8017AA960B4}"/>
                  </a:ext>
                </a:extLst>
              </p:cNvPr>
              <p:cNvSpPr>
                <a:spLocks noChangeShapeType="1"/>
              </p:cNvSpPr>
              <p:nvPr/>
            </p:nvSpPr>
            <p:spPr bwMode="auto">
              <a:xfrm>
                <a:off x="5353531" y="3250676"/>
                <a:ext cx="123477" cy="0"/>
              </a:xfrm>
              <a:prstGeom prst="line">
                <a:avLst/>
              </a:pr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Semilight"/>
                </a:endParaRPr>
              </a:p>
            </p:txBody>
          </p:sp>
        </p:grpSp>
        <p:grpSp>
          <p:nvGrpSpPr>
            <p:cNvPr id="126" name="Group 125">
              <a:extLst>
                <a:ext uri="{FF2B5EF4-FFF2-40B4-BE49-F238E27FC236}">
                  <a16:creationId xmlns:a16="http://schemas.microsoft.com/office/drawing/2014/main" id="{72DFB2C5-9FEA-F34B-B4D5-42EE2CAAE62B}"/>
                </a:ext>
              </a:extLst>
            </p:cNvPr>
            <p:cNvGrpSpPr/>
            <p:nvPr/>
          </p:nvGrpSpPr>
          <p:grpSpPr>
            <a:xfrm>
              <a:off x="5210093" y="3129453"/>
              <a:ext cx="82216" cy="139082"/>
              <a:chOff x="3442264" y="1581150"/>
              <a:chExt cx="190500" cy="322263"/>
            </a:xfrm>
          </p:grpSpPr>
          <p:sp>
            <p:nvSpPr>
              <p:cNvPr id="127" name="Freeform 6">
                <a:extLst>
                  <a:ext uri="{FF2B5EF4-FFF2-40B4-BE49-F238E27FC236}">
                    <a16:creationId xmlns:a16="http://schemas.microsoft.com/office/drawing/2014/main" id="{31EBDB7B-B298-FC4C-AE13-46506B0598DD}"/>
                  </a:ext>
                </a:extLst>
              </p:cNvPr>
              <p:cNvSpPr>
                <a:spLocks/>
              </p:cNvSpPr>
              <p:nvPr/>
            </p:nvSpPr>
            <p:spPr bwMode="auto">
              <a:xfrm>
                <a:off x="3442264" y="1581150"/>
                <a:ext cx="190500" cy="322263"/>
              </a:xfrm>
              <a:custGeom>
                <a:avLst/>
                <a:gdLst>
                  <a:gd name="T0" fmla="*/ 65 w 68"/>
                  <a:gd name="T1" fmla="*/ 114 h 114"/>
                  <a:gd name="T2" fmla="*/ 4 w 68"/>
                  <a:gd name="T3" fmla="*/ 114 h 114"/>
                  <a:gd name="T4" fmla="*/ 0 w 68"/>
                  <a:gd name="T5" fmla="*/ 110 h 114"/>
                  <a:gd name="T6" fmla="*/ 0 w 68"/>
                  <a:gd name="T7" fmla="*/ 4 h 114"/>
                  <a:gd name="T8" fmla="*/ 4 w 68"/>
                  <a:gd name="T9" fmla="*/ 0 h 114"/>
                  <a:gd name="T10" fmla="*/ 65 w 68"/>
                  <a:gd name="T11" fmla="*/ 0 h 114"/>
                  <a:gd name="T12" fmla="*/ 68 w 68"/>
                  <a:gd name="T13" fmla="*/ 4 h 114"/>
                  <a:gd name="T14" fmla="*/ 68 w 68"/>
                  <a:gd name="T15" fmla="*/ 110 h 114"/>
                  <a:gd name="T16" fmla="*/ 65 w 68"/>
                  <a:gd name="T1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14">
                    <a:moveTo>
                      <a:pt x="65" y="114"/>
                    </a:moveTo>
                    <a:cubicBezTo>
                      <a:pt x="4" y="114"/>
                      <a:pt x="4" y="114"/>
                      <a:pt x="4" y="114"/>
                    </a:cubicBezTo>
                    <a:cubicBezTo>
                      <a:pt x="2" y="114"/>
                      <a:pt x="0" y="112"/>
                      <a:pt x="0" y="110"/>
                    </a:cubicBezTo>
                    <a:cubicBezTo>
                      <a:pt x="0" y="4"/>
                      <a:pt x="0" y="4"/>
                      <a:pt x="0" y="4"/>
                    </a:cubicBezTo>
                    <a:cubicBezTo>
                      <a:pt x="0" y="2"/>
                      <a:pt x="2" y="0"/>
                      <a:pt x="4" y="0"/>
                    </a:cubicBezTo>
                    <a:cubicBezTo>
                      <a:pt x="65" y="0"/>
                      <a:pt x="65" y="0"/>
                      <a:pt x="65" y="0"/>
                    </a:cubicBezTo>
                    <a:cubicBezTo>
                      <a:pt x="67" y="0"/>
                      <a:pt x="68" y="2"/>
                      <a:pt x="68" y="4"/>
                    </a:cubicBezTo>
                    <a:cubicBezTo>
                      <a:pt x="68" y="110"/>
                      <a:pt x="68" y="110"/>
                      <a:pt x="68" y="110"/>
                    </a:cubicBezTo>
                    <a:cubicBezTo>
                      <a:pt x="68" y="112"/>
                      <a:pt x="67" y="114"/>
                      <a:pt x="65" y="114"/>
                    </a:cubicBezTo>
                    <a:close/>
                  </a:path>
                </a:pathLst>
              </a:custGeom>
              <a:solidFill>
                <a:srgbClr val="FFFFFF"/>
              </a:solidFill>
              <a:ln w="12700" cap="rnd">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defTabSz="914225">
                  <a:defRPr/>
                </a:pPr>
                <a:endParaRPr lang="en-US" sz="2000">
                  <a:gradFill>
                    <a:gsLst>
                      <a:gs pos="0">
                        <a:srgbClr val="2C292A"/>
                      </a:gs>
                      <a:gs pos="100000">
                        <a:srgbClr val="2C292A"/>
                      </a:gs>
                    </a:gsLst>
                    <a:lin ang="5400000" scaled="1"/>
                  </a:gradFill>
                  <a:latin typeface="Segoe UI"/>
                </a:endParaRPr>
              </a:p>
            </p:txBody>
          </p:sp>
          <p:sp>
            <p:nvSpPr>
              <p:cNvPr id="128" name="Line 9">
                <a:extLst>
                  <a:ext uri="{FF2B5EF4-FFF2-40B4-BE49-F238E27FC236}">
                    <a16:creationId xmlns:a16="http://schemas.microsoft.com/office/drawing/2014/main" id="{079AC2EB-BA5C-D143-A3EA-8B1B15ED249C}"/>
                  </a:ext>
                </a:extLst>
              </p:cNvPr>
              <p:cNvSpPr>
                <a:spLocks noChangeShapeType="1"/>
              </p:cNvSpPr>
              <p:nvPr/>
            </p:nvSpPr>
            <p:spPr bwMode="auto">
              <a:xfrm flipH="1">
                <a:off x="3516876" y="1835150"/>
                <a:ext cx="44451" cy="0"/>
              </a:xfrm>
              <a:prstGeom prst="line">
                <a:avLst/>
              </a:pr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2000">
                  <a:gradFill>
                    <a:gsLst>
                      <a:gs pos="0">
                        <a:srgbClr val="2C292A"/>
                      </a:gs>
                      <a:gs pos="100000">
                        <a:srgbClr val="2C292A"/>
                      </a:gs>
                    </a:gsLst>
                    <a:lin ang="5400000" scaled="1"/>
                  </a:gradFill>
                  <a:latin typeface="Segoe UI"/>
                </a:endParaRPr>
              </a:p>
            </p:txBody>
          </p:sp>
        </p:grpSp>
        <p:grpSp>
          <p:nvGrpSpPr>
            <p:cNvPr id="107" name="Group 106">
              <a:extLst>
                <a:ext uri="{FF2B5EF4-FFF2-40B4-BE49-F238E27FC236}">
                  <a16:creationId xmlns:a16="http://schemas.microsoft.com/office/drawing/2014/main" id="{44DC6E06-B668-6444-860C-410175736384}"/>
                </a:ext>
              </a:extLst>
            </p:cNvPr>
            <p:cNvGrpSpPr/>
            <p:nvPr/>
          </p:nvGrpSpPr>
          <p:grpSpPr>
            <a:xfrm>
              <a:off x="5319285" y="3025445"/>
              <a:ext cx="227104" cy="166290"/>
              <a:chOff x="943795" y="2713238"/>
              <a:chExt cx="1103782" cy="808217"/>
            </a:xfrm>
          </p:grpSpPr>
          <p:grpSp>
            <p:nvGrpSpPr>
              <p:cNvPr id="108" name="Group 107">
                <a:extLst>
                  <a:ext uri="{FF2B5EF4-FFF2-40B4-BE49-F238E27FC236}">
                    <a16:creationId xmlns:a16="http://schemas.microsoft.com/office/drawing/2014/main" id="{74C64864-1EF9-654F-9053-39EE26584A78}"/>
                  </a:ext>
                </a:extLst>
              </p:cNvPr>
              <p:cNvGrpSpPr/>
              <p:nvPr/>
            </p:nvGrpSpPr>
            <p:grpSpPr>
              <a:xfrm>
                <a:off x="1619756" y="3207967"/>
                <a:ext cx="406559" cy="313488"/>
                <a:chOff x="1619756" y="3207967"/>
                <a:chExt cx="406559" cy="313488"/>
              </a:xfrm>
            </p:grpSpPr>
            <p:sp useBgFill="1">
              <p:nvSpPr>
                <p:cNvPr id="119" name="Line 68">
                  <a:extLst>
                    <a:ext uri="{FF2B5EF4-FFF2-40B4-BE49-F238E27FC236}">
                      <a16:creationId xmlns:a16="http://schemas.microsoft.com/office/drawing/2014/main" id="{E61C5794-2B5F-7A4C-BDC1-E74050EF2785}"/>
                    </a:ext>
                  </a:extLst>
                </p:cNvPr>
                <p:cNvSpPr>
                  <a:spLocks noChangeShapeType="1"/>
                </p:cNvSpPr>
                <p:nvPr/>
              </p:nvSpPr>
              <p:spPr bwMode="auto">
                <a:xfrm flipV="1">
                  <a:off x="1619756" y="3433284"/>
                  <a:ext cx="0" cy="88171"/>
                </a:xfrm>
                <a:prstGeom prst="line">
                  <a:avLst/>
                </a:prstGeom>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25">
                    <a:defRPr/>
                  </a:pPr>
                  <a:endParaRPr lang="en-US" kern="0">
                    <a:solidFill>
                      <a:prstClr val="black"/>
                    </a:solidFill>
                    <a:latin typeface="Arial" charset="0"/>
                    <a:ea typeface="Arial" charset="0"/>
                    <a:cs typeface="Arial" charset="0"/>
                  </a:endParaRPr>
                </a:p>
              </p:txBody>
            </p:sp>
            <p:sp useBgFill="1">
              <p:nvSpPr>
                <p:cNvPr id="120" name="Line 69">
                  <a:extLst>
                    <a:ext uri="{FF2B5EF4-FFF2-40B4-BE49-F238E27FC236}">
                      <a16:creationId xmlns:a16="http://schemas.microsoft.com/office/drawing/2014/main" id="{F48B2D88-1531-414D-A5CE-0E55B570C33F}"/>
                    </a:ext>
                  </a:extLst>
                </p:cNvPr>
                <p:cNvSpPr>
                  <a:spLocks noChangeShapeType="1"/>
                </p:cNvSpPr>
                <p:nvPr/>
              </p:nvSpPr>
              <p:spPr bwMode="auto">
                <a:xfrm flipV="1">
                  <a:off x="1721395" y="3335321"/>
                  <a:ext cx="0" cy="186134"/>
                </a:xfrm>
                <a:prstGeom prst="line">
                  <a:avLst/>
                </a:prstGeom>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25">
                    <a:defRPr/>
                  </a:pPr>
                  <a:endParaRPr lang="en-US" kern="0">
                    <a:solidFill>
                      <a:prstClr val="black"/>
                    </a:solidFill>
                    <a:latin typeface="Arial" charset="0"/>
                    <a:ea typeface="Arial" charset="0"/>
                    <a:cs typeface="Arial" charset="0"/>
                  </a:endParaRPr>
                </a:p>
              </p:txBody>
            </p:sp>
            <p:sp useBgFill="1">
              <p:nvSpPr>
                <p:cNvPr id="121" name="Line 70">
                  <a:extLst>
                    <a:ext uri="{FF2B5EF4-FFF2-40B4-BE49-F238E27FC236}">
                      <a16:creationId xmlns:a16="http://schemas.microsoft.com/office/drawing/2014/main" id="{54DA116C-CD33-B04B-A19F-C33F9797731D}"/>
                    </a:ext>
                  </a:extLst>
                </p:cNvPr>
                <p:cNvSpPr>
                  <a:spLocks noChangeShapeType="1"/>
                </p:cNvSpPr>
                <p:nvPr/>
              </p:nvSpPr>
              <p:spPr bwMode="auto">
                <a:xfrm flipV="1">
                  <a:off x="1823035" y="3384303"/>
                  <a:ext cx="0" cy="137152"/>
                </a:xfrm>
                <a:prstGeom prst="line">
                  <a:avLst/>
                </a:prstGeom>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25">
                    <a:defRPr/>
                  </a:pPr>
                  <a:endParaRPr lang="en-US" kern="0">
                    <a:solidFill>
                      <a:prstClr val="black"/>
                    </a:solidFill>
                    <a:latin typeface="Arial" charset="0"/>
                    <a:ea typeface="Arial" charset="0"/>
                    <a:cs typeface="Arial" charset="0"/>
                  </a:endParaRPr>
                </a:p>
              </p:txBody>
            </p:sp>
            <p:sp useBgFill="1">
              <p:nvSpPr>
                <p:cNvPr id="122" name="Line 71">
                  <a:extLst>
                    <a:ext uri="{FF2B5EF4-FFF2-40B4-BE49-F238E27FC236}">
                      <a16:creationId xmlns:a16="http://schemas.microsoft.com/office/drawing/2014/main" id="{786B9576-2268-7342-B935-879F3ABCEAD7}"/>
                    </a:ext>
                  </a:extLst>
                </p:cNvPr>
                <p:cNvSpPr>
                  <a:spLocks noChangeShapeType="1"/>
                </p:cNvSpPr>
                <p:nvPr/>
              </p:nvSpPr>
              <p:spPr bwMode="auto">
                <a:xfrm flipV="1">
                  <a:off x="1924674" y="3207967"/>
                  <a:ext cx="0" cy="313488"/>
                </a:xfrm>
                <a:prstGeom prst="line">
                  <a:avLst/>
                </a:prstGeom>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25">
                    <a:defRPr/>
                  </a:pPr>
                  <a:endParaRPr lang="en-US" kern="0">
                    <a:solidFill>
                      <a:prstClr val="black"/>
                    </a:solidFill>
                    <a:latin typeface="Arial" charset="0"/>
                    <a:ea typeface="Arial" charset="0"/>
                    <a:cs typeface="Arial" charset="0"/>
                  </a:endParaRPr>
                </a:p>
              </p:txBody>
            </p:sp>
            <p:sp useBgFill="1">
              <p:nvSpPr>
                <p:cNvPr id="123" name="Line 72">
                  <a:extLst>
                    <a:ext uri="{FF2B5EF4-FFF2-40B4-BE49-F238E27FC236}">
                      <a16:creationId xmlns:a16="http://schemas.microsoft.com/office/drawing/2014/main" id="{416CBBF2-DC42-CA4C-B94F-AF4FF976DDCF}"/>
                    </a:ext>
                  </a:extLst>
                </p:cNvPr>
                <p:cNvSpPr>
                  <a:spLocks noChangeShapeType="1"/>
                </p:cNvSpPr>
                <p:nvPr/>
              </p:nvSpPr>
              <p:spPr bwMode="auto">
                <a:xfrm flipV="1">
                  <a:off x="2026315" y="3310830"/>
                  <a:ext cx="0" cy="210625"/>
                </a:xfrm>
                <a:prstGeom prst="line">
                  <a:avLst/>
                </a:prstGeom>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25">
                    <a:defRPr/>
                  </a:pPr>
                  <a:endParaRPr lang="en-US" kern="0">
                    <a:solidFill>
                      <a:prstClr val="black"/>
                    </a:solidFill>
                    <a:latin typeface="Arial" charset="0"/>
                    <a:ea typeface="Arial" charset="0"/>
                    <a:cs typeface="Arial" charset="0"/>
                  </a:endParaRPr>
                </a:p>
              </p:txBody>
            </p:sp>
          </p:grpSp>
          <p:sp useBgFill="1">
            <p:nvSpPr>
              <p:cNvPr id="109" name="Line 73">
                <a:extLst>
                  <a:ext uri="{FF2B5EF4-FFF2-40B4-BE49-F238E27FC236}">
                    <a16:creationId xmlns:a16="http://schemas.microsoft.com/office/drawing/2014/main" id="{45DA21D5-0E6B-CB4A-B6B1-DDE27CE6F0FD}"/>
                  </a:ext>
                </a:extLst>
              </p:cNvPr>
              <p:cNvSpPr>
                <a:spLocks noChangeShapeType="1"/>
              </p:cNvSpPr>
              <p:nvPr/>
            </p:nvSpPr>
            <p:spPr bwMode="auto">
              <a:xfrm>
                <a:off x="968292" y="3389202"/>
                <a:ext cx="249810" cy="0"/>
              </a:xfrm>
              <a:prstGeom prst="line">
                <a:avLst/>
              </a:prstGeom>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25">
                  <a:defRPr/>
                </a:pPr>
                <a:endParaRPr lang="en-US" kern="0">
                  <a:solidFill>
                    <a:prstClr val="black"/>
                  </a:solidFill>
                  <a:latin typeface="Arial" charset="0"/>
                  <a:ea typeface="Arial" charset="0"/>
                  <a:cs typeface="Arial" charset="0"/>
                </a:endParaRPr>
              </a:p>
            </p:txBody>
          </p:sp>
          <p:sp useBgFill="1">
            <p:nvSpPr>
              <p:cNvPr id="110" name="Line 74">
                <a:extLst>
                  <a:ext uri="{FF2B5EF4-FFF2-40B4-BE49-F238E27FC236}">
                    <a16:creationId xmlns:a16="http://schemas.microsoft.com/office/drawing/2014/main" id="{6D8A9E10-8E72-A24A-850C-B0FDFBDBBC8C}"/>
                  </a:ext>
                </a:extLst>
              </p:cNvPr>
              <p:cNvSpPr>
                <a:spLocks noChangeShapeType="1"/>
              </p:cNvSpPr>
              <p:nvPr/>
            </p:nvSpPr>
            <p:spPr bwMode="auto">
              <a:xfrm>
                <a:off x="968292" y="3492061"/>
                <a:ext cx="377165" cy="0"/>
              </a:xfrm>
              <a:prstGeom prst="line">
                <a:avLst/>
              </a:prstGeom>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25">
                  <a:defRPr/>
                </a:pPr>
                <a:endParaRPr lang="en-US" kern="0">
                  <a:solidFill>
                    <a:prstClr val="black"/>
                  </a:solidFill>
                  <a:latin typeface="Arial" charset="0"/>
                  <a:ea typeface="Arial" charset="0"/>
                  <a:cs typeface="Arial" charset="0"/>
                </a:endParaRPr>
              </a:p>
            </p:txBody>
          </p:sp>
          <p:sp useBgFill="1">
            <p:nvSpPr>
              <p:cNvPr id="111" name="Freeform 75">
                <a:extLst>
                  <a:ext uri="{FF2B5EF4-FFF2-40B4-BE49-F238E27FC236}">
                    <a16:creationId xmlns:a16="http://schemas.microsoft.com/office/drawing/2014/main" id="{2C336EC9-5322-C841-8539-4F90942C3EEB}"/>
                  </a:ext>
                </a:extLst>
              </p:cNvPr>
              <p:cNvSpPr>
                <a:spLocks noChangeArrowheads="1"/>
              </p:cNvSpPr>
              <p:nvPr/>
            </p:nvSpPr>
            <p:spPr bwMode="auto">
              <a:xfrm>
                <a:off x="943796" y="2718134"/>
                <a:ext cx="529014" cy="529013"/>
              </a:xfrm>
              <a:prstGeom prst="ellipse">
                <a:avLst/>
              </a:prstGeom>
              <a:ln w="12700" cap="sq">
                <a:solidFill>
                  <a:schemeClr val="tx1"/>
                </a:solidFill>
                <a:miter lim="800000"/>
                <a:headEnd/>
                <a:tailEnd/>
              </a:ln>
              <a:effectLst/>
            </p:spPr>
            <p:txBody>
              <a:bodyPr wrap="none" anchor="ctr"/>
              <a:lstStyle/>
              <a:p>
                <a:pPr defTabSz="914225">
                  <a:defRPr/>
                </a:pPr>
                <a:endParaRPr lang="en-US" kern="0">
                  <a:solidFill>
                    <a:prstClr val="black"/>
                  </a:solidFill>
                  <a:latin typeface="Arial" charset="0"/>
                  <a:ea typeface="Arial" charset="0"/>
                  <a:cs typeface="Arial" charset="0"/>
                </a:endParaRPr>
              </a:p>
            </p:txBody>
          </p:sp>
          <p:sp useBgFill="1">
            <p:nvSpPr>
              <p:cNvPr id="112" name="Line 78">
                <a:extLst>
                  <a:ext uri="{FF2B5EF4-FFF2-40B4-BE49-F238E27FC236}">
                    <a16:creationId xmlns:a16="http://schemas.microsoft.com/office/drawing/2014/main" id="{03064574-2406-A540-BBA8-AEBA3A775510}"/>
                  </a:ext>
                </a:extLst>
              </p:cNvPr>
              <p:cNvSpPr>
                <a:spLocks noChangeShapeType="1"/>
              </p:cNvSpPr>
              <p:nvPr/>
            </p:nvSpPr>
            <p:spPr bwMode="auto">
              <a:xfrm>
                <a:off x="1698129" y="2856119"/>
                <a:ext cx="270825" cy="0"/>
              </a:xfrm>
              <a:prstGeom prst="line">
                <a:avLst/>
              </a:prstGeom>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25">
                  <a:defRPr/>
                </a:pPr>
                <a:endParaRPr lang="en-US" kern="0">
                  <a:solidFill>
                    <a:prstClr val="black"/>
                  </a:solidFill>
                  <a:latin typeface="Arial" charset="0"/>
                  <a:ea typeface="Arial" charset="0"/>
                  <a:cs typeface="Arial" charset="0"/>
                </a:endParaRPr>
              </a:p>
            </p:txBody>
          </p:sp>
          <p:sp useBgFill="1">
            <p:nvSpPr>
              <p:cNvPr id="113" name="Line 79">
                <a:extLst>
                  <a:ext uri="{FF2B5EF4-FFF2-40B4-BE49-F238E27FC236}">
                    <a16:creationId xmlns:a16="http://schemas.microsoft.com/office/drawing/2014/main" id="{FCE5D3CC-6EAD-B64D-AFE6-FD952A4E5EBA}"/>
                  </a:ext>
                </a:extLst>
              </p:cNvPr>
              <p:cNvSpPr>
                <a:spLocks noChangeShapeType="1"/>
              </p:cNvSpPr>
              <p:nvPr/>
            </p:nvSpPr>
            <p:spPr bwMode="auto">
              <a:xfrm>
                <a:off x="1915495" y="2733665"/>
                <a:ext cx="110823" cy="0"/>
              </a:xfrm>
              <a:prstGeom prst="line">
                <a:avLst/>
              </a:prstGeom>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25">
                  <a:defRPr/>
                </a:pPr>
                <a:endParaRPr lang="en-US" kern="0">
                  <a:solidFill>
                    <a:prstClr val="black"/>
                  </a:solidFill>
                  <a:latin typeface="Arial" charset="0"/>
                  <a:ea typeface="Arial" charset="0"/>
                  <a:cs typeface="Arial" charset="0"/>
                </a:endParaRPr>
              </a:p>
            </p:txBody>
          </p:sp>
          <p:sp useBgFill="1">
            <p:nvSpPr>
              <p:cNvPr id="114" name="Line 80">
                <a:extLst>
                  <a:ext uri="{FF2B5EF4-FFF2-40B4-BE49-F238E27FC236}">
                    <a16:creationId xmlns:a16="http://schemas.microsoft.com/office/drawing/2014/main" id="{02B58814-E26B-164C-A069-20C378C14AE2}"/>
                  </a:ext>
                </a:extLst>
              </p:cNvPr>
              <p:cNvSpPr>
                <a:spLocks noChangeShapeType="1"/>
              </p:cNvSpPr>
              <p:nvPr/>
            </p:nvSpPr>
            <p:spPr bwMode="auto">
              <a:xfrm>
                <a:off x="1698129" y="2733665"/>
                <a:ext cx="93932" cy="0"/>
              </a:xfrm>
              <a:prstGeom prst="line">
                <a:avLst/>
              </a:prstGeom>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25">
                  <a:defRPr/>
                </a:pPr>
                <a:endParaRPr lang="en-US" kern="0">
                  <a:solidFill>
                    <a:prstClr val="black"/>
                  </a:solidFill>
                  <a:latin typeface="Arial" charset="0"/>
                  <a:ea typeface="Arial" charset="0"/>
                  <a:cs typeface="Arial" charset="0"/>
                </a:endParaRPr>
              </a:p>
            </p:txBody>
          </p:sp>
          <p:sp useBgFill="1">
            <p:nvSpPr>
              <p:cNvPr id="115" name="Freeform 81">
                <a:extLst>
                  <a:ext uri="{FF2B5EF4-FFF2-40B4-BE49-F238E27FC236}">
                    <a16:creationId xmlns:a16="http://schemas.microsoft.com/office/drawing/2014/main" id="{7E43C153-7109-2C40-B876-2CEAB176A8DA}"/>
                  </a:ext>
                </a:extLst>
              </p:cNvPr>
              <p:cNvSpPr>
                <a:spLocks noChangeArrowheads="1"/>
              </p:cNvSpPr>
              <p:nvPr/>
            </p:nvSpPr>
            <p:spPr bwMode="auto">
              <a:xfrm>
                <a:off x="1833351" y="2713238"/>
                <a:ext cx="40854" cy="40854"/>
              </a:xfrm>
              <a:prstGeom prst="ellipse">
                <a:avLst/>
              </a:prstGeom>
              <a:ln w="12700" cap="sq">
                <a:solidFill>
                  <a:schemeClr val="tx1"/>
                </a:solidFill>
                <a:miter lim="800000"/>
                <a:headEnd/>
                <a:tailEnd/>
              </a:ln>
              <a:effectLst/>
            </p:spPr>
            <p:txBody>
              <a:bodyPr wrap="none" anchor="ctr"/>
              <a:lstStyle/>
              <a:p>
                <a:pPr defTabSz="914225">
                  <a:defRPr/>
                </a:pPr>
                <a:endParaRPr lang="en-US" kern="0">
                  <a:solidFill>
                    <a:prstClr val="black"/>
                  </a:solidFill>
                  <a:latin typeface="Arial" charset="0"/>
                  <a:ea typeface="Arial" charset="0"/>
                  <a:cs typeface="Arial" charset="0"/>
                </a:endParaRPr>
              </a:p>
            </p:txBody>
          </p:sp>
          <p:sp useBgFill="1">
            <p:nvSpPr>
              <p:cNvPr id="116" name="Freeform 82">
                <a:extLst>
                  <a:ext uri="{FF2B5EF4-FFF2-40B4-BE49-F238E27FC236}">
                    <a16:creationId xmlns:a16="http://schemas.microsoft.com/office/drawing/2014/main" id="{F0C8E95F-AF87-A347-9FAC-755D84980A8B}"/>
                  </a:ext>
                </a:extLst>
              </p:cNvPr>
              <p:cNvSpPr>
                <a:spLocks noChangeArrowheads="1"/>
              </p:cNvSpPr>
              <p:nvPr/>
            </p:nvSpPr>
            <p:spPr bwMode="auto">
              <a:xfrm>
                <a:off x="2006723" y="2835692"/>
                <a:ext cx="40854" cy="40854"/>
              </a:xfrm>
              <a:prstGeom prst="ellipse">
                <a:avLst/>
              </a:prstGeom>
              <a:ln w="12700" cap="sq">
                <a:solidFill>
                  <a:schemeClr val="tx1"/>
                </a:solidFill>
                <a:miter lim="800000"/>
                <a:headEnd/>
                <a:tailEnd/>
              </a:ln>
              <a:effectLst/>
            </p:spPr>
            <p:txBody>
              <a:bodyPr wrap="none" anchor="ctr"/>
              <a:lstStyle/>
              <a:p>
                <a:pPr defTabSz="914225">
                  <a:defRPr/>
                </a:pPr>
                <a:endParaRPr lang="en-US" kern="0">
                  <a:solidFill>
                    <a:prstClr val="black"/>
                  </a:solidFill>
                  <a:latin typeface="Arial" charset="0"/>
                  <a:ea typeface="Arial" charset="0"/>
                  <a:cs typeface="Arial" charset="0"/>
                </a:endParaRPr>
              </a:p>
            </p:txBody>
          </p:sp>
          <p:sp>
            <p:nvSpPr>
              <p:cNvPr id="117" name="Partial Circle 1472">
                <a:extLst>
                  <a:ext uri="{FF2B5EF4-FFF2-40B4-BE49-F238E27FC236}">
                    <a16:creationId xmlns:a16="http://schemas.microsoft.com/office/drawing/2014/main" id="{FB567AAD-72A2-2D4B-A88F-8901EE7C94B6}"/>
                  </a:ext>
                </a:extLst>
              </p:cNvPr>
              <p:cNvSpPr/>
              <p:nvPr/>
            </p:nvSpPr>
            <p:spPr bwMode="auto">
              <a:xfrm>
                <a:off x="943795" y="2718134"/>
                <a:ext cx="529013" cy="529013"/>
              </a:xfrm>
              <a:prstGeom prst="pie">
                <a:avLst/>
              </a:prstGeom>
              <a:noFill/>
              <a:ln w="12700" cap="rnd">
                <a:solidFill>
                  <a:schemeClr val="tx1"/>
                </a:solidFill>
                <a:miter lim="800000"/>
                <a:headEnd/>
                <a:tailEnd/>
              </a:ln>
              <a:effectLst/>
            </p:spPr>
            <p:txBody>
              <a:bodyPr wrap="none" rtlCol="0" anchor="ctr"/>
              <a:lstStyle/>
              <a:p>
                <a:pPr defTabSz="914225">
                  <a:defRPr/>
                </a:pPr>
                <a:endParaRPr lang="en-US">
                  <a:solidFill>
                    <a:prstClr val="black"/>
                  </a:solidFill>
                  <a:latin typeface="Arial" charset="0"/>
                  <a:ea typeface="Arial" charset="0"/>
                  <a:cs typeface="Arial" charset="0"/>
                </a:endParaRPr>
              </a:p>
            </p:txBody>
          </p:sp>
          <p:sp>
            <p:nvSpPr>
              <p:cNvPr id="118" name="Partial Circle 1473">
                <a:extLst>
                  <a:ext uri="{FF2B5EF4-FFF2-40B4-BE49-F238E27FC236}">
                    <a16:creationId xmlns:a16="http://schemas.microsoft.com/office/drawing/2014/main" id="{EFD8EFBC-E3ED-D747-9690-333686F2EA41}"/>
                  </a:ext>
                </a:extLst>
              </p:cNvPr>
              <p:cNvSpPr/>
              <p:nvPr/>
            </p:nvSpPr>
            <p:spPr bwMode="auto">
              <a:xfrm>
                <a:off x="943795" y="2718134"/>
                <a:ext cx="529013" cy="529013"/>
              </a:xfrm>
              <a:prstGeom prst="pie">
                <a:avLst>
                  <a:gd name="adj1" fmla="val 2538419"/>
                  <a:gd name="adj2" fmla="val 16200000"/>
                </a:avLst>
              </a:prstGeom>
              <a:noFill/>
              <a:ln w="12700" cap="rnd">
                <a:solidFill>
                  <a:schemeClr val="tx1"/>
                </a:solidFill>
                <a:miter lim="800000"/>
                <a:headEnd/>
                <a:tailEnd/>
              </a:ln>
              <a:effectLst/>
            </p:spPr>
            <p:txBody>
              <a:bodyPr wrap="none" rtlCol="0" anchor="ctr"/>
              <a:lstStyle/>
              <a:p>
                <a:pPr defTabSz="914225">
                  <a:defRPr/>
                </a:pPr>
                <a:endParaRPr lang="en-US">
                  <a:solidFill>
                    <a:prstClr val="black"/>
                  </a:solidFill>
                  <a:latin typeface="Arial" charset="0"/>
                  <a:ea typeface="Arial" charset="0"/>
                  <a:cs typeface="Arial" charset="0"/>
                </a:endParaRPr>
              </a:p>
            </p:txBody>
          </p:sp>
        </p:grpSp>
      </p:grpSp>
      <p:sp>
        <p:nvSpPr>
          <p:cNvPr id="91" name="TextBox 90">
            <a:extLst>
              <a:ext uri="{FF2B5EF4-FFF2-40B4-BE49-F238E27FC236}">
                <a16:creationId xmlns:a16="http://schemas.microsoft.com/office/drawing/2014/main" id="{292CD9F4-210F-4E55-81DF-55C5A6FE27F2}"/>
              </a:ext>
            </a:extLst>
          </p:cNvPr>
          <p:cNvSpPr txBox="1"/>
          <p:nvPr/>
        </p:nvSpPr>
        <p:spPr>
          <a:xfrm>
            <a:off x="9531224" y="2644437"/>
            <a:ext cx="1642321" cy="303526"/>
          </a:xfrm>
          <a:prstGeom prst="rect">
            <a:avLst/>
          </a:prstGeom>
          <a:solidFill>
            <a:schemeClr val="bg2"/>
          </a:solidFill>
          <a:ln w="12700">
            <a:solidFill>
              <a:schemeClr val="tx1"/>
            </a:solidFill>
          </a:ln>
        </p:spPr>
        <p:txBody>
          <a:bodyPr wrap="square" lIns="179259" tIns="143407" rIns="179259" bIns="143407" rtlCol="0" anchor="ctr">
            <a:noAutofit/>
          </a:bodyPr>
          <a:lstStyle/>
          <a:p>
            <a:pPr algn="ctr" defTabSz="914225">
              <a:lnSpc>
                <a:spcPts val="1319"/>
              </a:lnSpc>
              <a:defRPr/>
            </a:pPr>
            <a:r>
              <a:rPr lang="en-US" sz="1100">
                <a:solidFill>
                  <a:srgbClr val="2C292A"/>
                </a:solidFill>
                <a:latin typeface="Segoe UI"/>
              </a:rPr>
              <a:t>Office 365 &amp; Teams</a:t>
            </a:r>
            <a:endParaRPr lang="en-US" sz="800">
              <a:solidFill>
                <a:srgbClr val="2C292A"/>
              </a:solidFill>
              <a:latin typeface="Segoe UI"/>
            </a:endParaRPr>
          </a:p>
        </p:txBody>
      </p:sp>
      <p:cxnSp>
        <p:nvCxnSpPr>
          <p:cNvPr id="84" name="Straight Connector 83">
            <a:extLst>
              <a:ext uri="{FF2B5EF4-FFF2-40B4-BE49-F238E27FC236}">
                <a16:creationId xmlns:a16="http://schemas.microsoft.com/office/drawing/2014/main" id="{D775C5AC-DD33-40F5-AC7A-650FD9BB21AB}"/>
              </a:ext>
            </a:extLst>
          </p:cNvPr>
          <p:cNvCxnSpPr>
            <a:cxnSpLocks/>
            <a:stCxn id="36" idx="3"/>
          </p:cNvCxnSpPr>
          <p:nvPr/>
        </p:nvCxnSpPr>
        <p:spPr>
          <a:xfrm>
            <a:off x="11085347" y="3095675"/>
            <a:ext cx="11065" cy="751963"/>
          </a:xfrm>
          <a:prstGeom prst="line">
            <a:avLst/>
          </a:prstGeom>
          <a:ln>
            <a:solidFill>
              <a:schemeClr val="accent3"/>
            </a:solidFill>
            <a:headEnd type="none"/>
            <a:tailEnd type="none"/>
          </a:ln>
        </p:spPr>
        <p:style>
          <a:lnRef idx="1">
            <a:schemeClr val="accent2"/>
          </a:lnRef>
          <a:fillRef idx="0">
            <a:schemeClr val="accent2"/>
          </a:fillRef>
          <a:effectRef idx="0">
            <a:schemeClr val="accent2"/>
          </a:effectRef>
          <a:fontRef idx="minor">
            <a:schemeClr val="tx1"/>
          </a:fontRef>
        </p:style>
      </p:cxnSp>
      <p:grpSp>
        <p:nvGrpSpPr>
          <p:cNvPr id="76" name="Group 75">
            <a:extLst>
              <a:ext uri="{FF2B5EF4-FFF2-40B4-BE49-F238E27FC236}">
                <a16:creationId xmlns:a16="http://schemas.microsoft.com/office/drawing/2014/main" id="{F67DC3D4-28D7-4700-9BE3-738FB869FF82}"/>
              </a:ext>
            </a:extLst>
          </p:cNvPr>
          <p:cNvGrpSpPr/>
          <p:nvPr/>
        </p:nvGrpSpPr>
        <p:grpSpPr>
          <a:xfrm>
            <a:off x="9446077" y="3847637"/>
            <a:ext cx="1120372" cy="1048974"/>
            <a:chOff x="9356909" y="3924294"/>
            <a:chExt cx="1142838" cy="1070008"/>
          </a:xfrm>
        </p:grpSpPr>
        <p:sp>
          <p:nvSpPr>
            <p:cNvPr id="37" name="Freeform 5">
              <a:extLst>
                <a:ext uri="{FF2B5EF4-FFF2-40B4-BE49-F238E27FC236}">
                  <a16:creationId xmlns:a16="http://schemas.microsoft.com/office/drawing/2014/main" id="{3147D4B8-997C-C84D-8FD5-E511FA838BFF}"/>
                </a:ext>
              </a:extLst>
            </p:cNvPr>
            <p:cNvSpPr>
              <a:spLocks noEditPoints="1"/>
            </p:cNvSpPr>
            <p:nvPr/>
          </p:nvSpPr>
          <p:spPr bwMode="auto">
            <a:xfrm>
              <a:off x="9765815" y="3984039"/>
              <a:ext cx="325027" cy="363156"/>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Semilight"/>
              </a:endParaRPr>
            </a:p>
          </p:txBody>
        </p:sp>
        <p:sp>
          <p:nvSpPr>
            <p:cNvPr id="13" name="TextBox 12">
              <a:extLst>
                <a:ext uri="{FF2B5EF4-FFF2-40B4-BE49-F238E27FC236}">
                  <a16:creationId xmlns:a16="http://schemas.microsoft.com/office/drawing/2014/main" id="{1063F229-8787-4929-8A1B-0DD2B83BAEE7}"/>
                </a:ext>
              </a:extLst>
            </p:cNvPr>
            <p:cNvSpPr txBox="1"/>
            <p:nvPr/>
          </p:nvSpPr>
          <p:spPr>
            <a:xfrm>
              <a:off x="9356909" y="4359961"/>
              <a:ext cx="1142838" cy="634341"/>
            </a:xfrm>
            <a:prstGeom prst="rect">
              <a:avLst/>
            </a:prstGeom>
            <a:noFill/>
          </p:spPr>
          <p:txBody>
            <a:bodyPr wrap="square" lIns="179285" tIns="143428" rIns="179285" bIns="143428" rtlCol="0">
              <a:spAutoFit/>
            </a:bodyPr>
            <a:lstStyle/>
            <a:p>
              <a:pPr algn="ctr" defTabSz="914367">
                <a:lnSpc>
                  <a:spcPct val="50000"/>
                </a:lnSpc>
                <a:spcAft>
                  <a:spcPts val="588"/>
                </a:spcAft>
              </a:pPr>
              <a:r>
                <a:rPr lang="en-US" sz="1568">
                  <a:gradFill>
                    <a:gsLst>
                      <a:gs pos="2917">
                        <a:srgbClr val="2C292A"/>
                      </a:gs>
                      <a:gs pos="30000">
                        <a:srgbClr val="2C292A"/>
                      </a:gs>
                    </a:gsLst>
                    <a:lin ang="5400000" scaled="0"/>
                  </a:gradFill>
                  <a:latin typeface="Segoe UI"/>
                </a:rPr>
                <a:t>Calling </a:t>
              </a:r>
            </a:p>
            <a:p>
              <a:pPr algn="ctr" defTabSz="914367">
                <a:lnSpc>
                  <a:spcPct val="50000"/>
                </a:lnSpc>
                <a:spcAft>
                  <a:spcPts val="588"/>
                </a:spcAft>
              </a:pPr>
              <a:r>
                <a:rPr lang="en-US" sz="1568">
                  <a:gradFill>
                    <a:gsLst>
                      <a:gs pos="2917">
                        <a:srgbClr val="2C292A"/>
                      </a:gs>
                      <a:gs pos="30000">
                        <a:srgbClr val="2C292A"/>
                      </a:gs>
                    </a:gsLst>
                    <a:lin ang="5400000" scaled="0"/>
                  </a:gradFill>
                  <a:latin typeface="Segoe UI"/>
                </a:rPr>
                <a:t>Plan</a:t>
              </a:r>
            </a:p>
          </p:txBody>
        </p:sp>
        <p:sp>
          <p:nvSpPr>
            <p:cNvPr id="48" name="Rectangle 47">
              <a:extLst>
                <a:ext uri="{FF2B5EF4-FFF2-40B4-BE49-F238E27FC236}">
                  <a16:creationId xmlns:a16="http://schemas.microsoft.com/office/drawing/2014/main" id="{F41CF0CA-9538-47C1-9384-D96CBB1986CA}"/>
                </a:ext>
              </a:extLst>
            </p:cNvPr>
            <p:cNvSpPr/>
            <p:nvPr/>
          </p:nvSpPr>
          <p:spPr bwMode="auto">
            <a:xfrm>
              <a:off x="9442864" y="3924294"/>
              <a:ext cx="956420" cy="979236"/>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77" name="Group 76">
            <a:extLst>
              <a:ext uri="{FF2B5EF4-FFF2-40B4-BE49-F238E27FC236}">
                <a16:creationId xmlns:a16="http://schemas.microsoft.com/office/drawing/2014/main" id="{33001180-7918-477F-A246-8C44BE695CBB}"/>
              </a:ext>
            </a:extLst>
          </p:cNvPr>
          <p:cNvGrpSpPr/>
          <p:nvPr/>
        </p:nvGrpSpPr>
        <p:grpSpPr>
          <a:xfrm>
            <a:off x="10203487" y="3847637"/>
            <a:ext cx="1785848" cy="1048974"/>
            <a:chOff x="10408088" y="3924294"/>
            <a:chExt cx="1821658" cy="1070008"/>
          </a:xfrm>
        </p:grpSpPr>
        <p:sp>
          <p:nvSpPr>
            <p:cNvPr id="83" name="Freeform 5">
              <a:extLst>
                <a:ext uri="{FF2B5EF4-FFF2-40B4-BE49-F238E27FC236}">
                  <a16:creationId xmlns:a16="http://schemas.microsoft.com/office/drawing/2014/main" id="{B9432A22-ED39-49A3-8D8E-1EE32B9B4538}"/>
                </a:ext>
              </a:extLst>
            </p:cNvPr>
            <p:cNvSpPr>
              <a:spLocks noEditPoints="1"/>
            </p:cNvSpPr>
            <p:nvPr/>
          </p:nvSpPr>
          <p:spPr bwMode="auto">
            <a:xfrm>
              <a:off x="11156404" y="3984039"/>
              <a:ext cx="325027" cy="363156"/>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Semilight"/>
              </a:endParaRPr>
            </a:p>
          </p:txBody>
        </p:sp>
        <p:sp>
          <p:nvSpPr>
            <p:cNvPr id="88" name="TextBox 87">
              <a:extLst>
                <a:ext uri="{FF2B5EF4-FFF2-40B4-BE49-F238E27FC236}">
                  <a16:creationId xmlns:a16="http://schemas.microsoft.com/office/drawing/2014/main" id="{527BFB8A-F69A-4736-A2D3-7B331B2B4F69}"/>
                </a:ext>
              </a:extLst>
            </p:cNvPr>
            <p:cNvSpPr txBox="1"/>
            <p:nvPr/>
          </p:nvSpPr>
          <p:spPr>
            <a:xfrm>
              <a:off x="10408088" y="4359961"/>
              <a:ext cx="1821658" cy="634341"/>
            </a:xfrm>
            <a:prstGeom prst="rect">
              <a:avLst/>
            </a:prstGeom>
            <a:noFill/>
          </p:spPr>
          <p:txBody>
            <a:bodyPr wrap="square" lIns="179285" tIns="143428" rIns="179285" bIns="143428" rtlCol="0">
              <a:spAutoFit/>
            </a:bodyPr>
            <a:lstStyle/>
            <a:p>
              <a:pPr algn="ctr" defTabSz="914367">
                <a:lnSpc>
                  <a:spcPct val="50000"/>
                </a:lnSpc>
                <a:spcAft>
                  <a:spcPts val="588"/>
                </a:spcAft>
              </a:pPr>
              <a:r>
                <a:rPr lang="en-US" sz="1568">
                  <a:gradFill>
                    <a:gsLst>
                      <a:gs pos="2917">
                        <a:srgbClr val="2C292A"/>
                      </a:gs>
                      <a:gs pos="30000">
                        <a:srgbClr val="2C292A"/>
                      </a:gs>
                    </a:gsLst>
                    <a:lin ang="5400000" scaled="0"/>
                  </a:gradFill>
                  <a:latin typeface="Segoe UI"/>
                </a:rPr>
                <a:t>Direct </a:t>
              </a:r>
            </a:p>
            <a:p>
              <a:pPr algn="ctr" defTabSz="914367">
                <a:lnSpc>
                  <a:spcPct val="50000"/>
                </a:lnSpc>
                <a:spcAft>
                  <a:spcPts val="588"/>
                </a:spcAft>
              </a:pPr>
              <a:r>
                <a:rPr lang="en-US" sz="1568">
                  <a:gradFill>
                    <a:gsLst>
                      <a:gs pos="2917">
                        <a:srgbClr val="2C292A"/>
                      </a:gs>
                      <a:gs pos="30000">
                        <a:srgbClr val="2C292A"/>
                      </a:gs>
                    </a:gsLst>
                    <a:lin ang="5400000" scaled="0"/>
                  </a:gradFill>
                  <a:latin typeface="Segoe UI"/>
                </a:rPr>
                <a:t>Routing</a:t>
              </a:r>
            </a:p>
          </p:txBody>
        </p:sp>
        <p:sp>
          <p:nvSpPr>
            <p:cNvPr id="94" name="Rectangle 93">
              <a:extLst>
                <a:ext uri="{FF2B5EF4-FFF2-40B4-BE49-F238E27FC236}">
                  <a16:creationId xmlns:a16="http://schemas.microsoft.com/office/drawing/2014/main" id="{9B218F4B-203A-409E-AFCC-D1B4AEB48AE7}"/>
                </a:ext>
              </a:extLst>
            </p:cNvPr>
            <p:cNvSpPr/>
            <p:nvPr/>
          </p:nvSpPr>
          <p:spPr bwMode="auto">
            <a:xfrm>
              <a:off x="10840707" y="3924294"/>
              <a:ext cx="956420" cy="979236"/>
            </a:xfrm>
            <a:prstGeom prst="rect">
              <a:avLst/>
            </a:prstGeom>
            <a:no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cxnSp>
        <p:nvCxnSpPr>
          <p:cNvPr id="69" name="Connector: Elbow 68">
            <a:extLst>
              <a:ext uri="{FF2B5EF4-FFF2-40B4-BE49-F238E27FC236}">
                <a16:creationId xmlns:a16="http://schemas.microsoft.com/office/drawing/2014/main" id="{8D914006-8799-4B37-819A-75B24BA0962E}"/>
              </a:ext>
            </a:extLst>
          </p:cNvPr>
          <p:cNvCxnSpPr>
            <a:cxnSpLocks/>
            <a:stCxn id="36" idx="5"/>
            <a:endCxn id="2" idx="0"/>
          </p:cNvCxnSpPr>
          <p:nvPr/>
        </p:nvCxnSpPr>
        <p:spPr>
          <a:xfrm flipH="1" flipV="1">
            <a:off x="1448836" y="2438404"/>
            <a:ext cx="7819212" cy="81693"/>
          </a:xfrm>
          <a:prstGeom prst="bentConnector4">
            <a:avLst>
              <a:gd name="adj1" fmla="val 4705"/>
              <a:gd name="adj2" fmla="val 1171936"/>
            </a:avLst>
          </a:prstGeom>
          <a:ln w="2857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B8D9B342-2324-4170-BA09-8823A8F899E5}"/>
              </a:ext>
            </a:extLst>
          </p:cNvPr>
          <p:cNvCxnSpPr>
            <a:cxnSpLocks/>
            <a:stCxn id="3" idx="1"/>
            <a:endCxn id="2" idx="2"/>
          </p:cNvCxnSpPr>
          <p:nvPr/>
        </p:nvCxnSpPr>
        <p:spPr>
          <a:xfrm rot="10800000">
            <a:off x="1448837" y="3591446"/>
            <a:ext cx="1260282" cy="766257"/>
          </a:xfrm>
          <a:prstGeom prst="bentConnector2">
            <a:avLst/>
          </a:prstGeom>
          <a:ln w="28575">
            <a:solidFill>
              <a:schemeClr val="accent3"/>
            </a:solidFill>
            <a:headEnd type="none"/>
            <a:tailEnd type="triangle"/>
          </a:ln>
        </p:spPr>
        <p:style>
          <a:lnRef idx="1">
            <a:schemeClr val="accent2"/>
          </a:lnRef>
          <a:fillRef idx="0">
            <a:schemeClr val="accent2"/>
          </a:fillRef>
          <a:effectRef idx="0">
            <a:schemeClr val="accent2"/>
          </a:effectRef>
          <a:fontRef idx="minor">
            <a:schemeClr val="tx1"/>
          </a:fontRef>
        </p:style>
      </p:cxnSp>
      <p:cxnSp>
        <p:nvCxnSpPr>
          <p:cNvPr id="106" name="Connector: Elbow 105">
            <a:extLst>
              <a:ext uri="{FF2B5EF4-FFF2-40B4-BE49-F238E27FC236}">
                <a16:creationId xmlns:a16="http://schemas.microsoft.com/office/drawing/2014/main" id="{E13EFA60-5484-4041-9AD5-2F2F5EBAB1DE}"/>
              </a:ext>
            </a:extLst>
          </p:cNvPr>
          <p:cNvCxnSpPr>
            <a:cxnSpLocks/>
            <a:stCxn id="36" idx="5"/>
            <a:endCxn id="3" idx="3"/>
          </p:cNvCxnSpPr>
          <p:nvPr/>
        </p:nvCxnSpPr>
        <p:spPr>
          <a:xfrm flipH="1">
            <a:off x="5358442" y="2520096"/>
            <a:ext cx="3909606" cy="1837606"/>
          </a:xfrm>
          <a:prstGeom prst="bentConnector3">
            <a:avLst>
              <a:gd name="adj1" fmla="val 9436"/>
            </a:avLst>
          </a:prstGeom>
          <a:ln w="28575">
            <a:solidFill>
              <a:schemeClr val="accent3"/>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78" name="Rectangle 77">
            <a:extLst>
              <a:ext uri="{FF2B5EF4-FFF2-40B4-BE49-F238E27FC236}">
                <a16:creationId xmlns:a16="http://schemas.microsoft.com/office/drawing/2014/main" id="{F77CA0D3-17E3-485E-8D6F-E7D87600B46A}"/>
              </a:ext>
            </a:extLst>
          </p:cNvPr>
          <p:cNvSpPr/>
          <p:nvPr/>
        </p:nvSpPr>
        <p:spPr bwMode="auto">
          <a:xfrm>
            <a:off x="6208454" y="1539980"/>
            <a:ext cx="1883255" cy="3186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50000"/>
              </a:lnSpc>
              <a:spcBef>
                <a:spcPct val="0"/>
              </a:spcBef>
              <a:spcAft>
                <a:spcPct val="0"/>
              </a:spcAft>
            </a:pPr>
            <a:r>
              <a:rPr lang="en-US" sz="1300">
                <a:solidFill>
                  <a:sysClr val="windowText" lastClr="000000"/>
                </a:solidFill>
                <a:latin typeface="Segoe UI"/>
                <a:ea typeface="Segoe UI" pitchFamily="34" charset="0"/>
                <a:cs typeface="Segoe UI" pitchFamily="34" charset="0"/>
              </a:rPr>
              <a:t>Calling Plan</a:t>
            </a:r>
          </a:p>
        </p:txBody>
      </p:sp>
      <p:sp>
        <p:nvSpPr>
          <p:cNvPr id="79" name="Rectangle 78">
            <a:extLst>
              <a:ext uri="{FF2B5EF4-FFF2-40B4-BE49-F238E27FC236}">
                <a16:creationId xmlns:a16="http://schemas.microsoft.com/office/drawing/2014/main" id="{BB5CCF82-06CD-4407-9C53-B554881A8BDF}"/>
              </a:ext>
            </a:extLst>
          </p:cNvPr>
          <p:cNvSpPr/>
          <p:nvPr/>
        </p:nvSpPr>
        <p:spPr bwMode="auto">
          <a:xfrm>
            <a:off x="6208454" y="4062990"/>
            <a:ext cx="1883255" cy="3186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50000"/>
              </a:lnSpc>
              <a:spcBef>
                <a:spcPct val="0"/>
              </a:spcBef>
              <a:spcAft>
                <a:spcPct val="0"/>
              </a:spcAft>
            </a:pPr>
            <a:r>
              <a:rPr lang="en-US" sz="1300">
                <a:solidFill>
                  <a:sysClr val="windowText" lastClr="000000"/>
                </a:solidFill>
                <a:latin typeface="Segoe UI"/>
                <a:ea typeface="Segoe UI" pitchFamily="34" charset="0"/>
                <a:cs typeface="Segoe UI" pitchFamily="34" charset="0"/>
              </a:rPr>
              <a:t>Direct Routing</a:t>
            </a:r>
          </a:p>
        </p:txBody>
      </p:sp>
    </p:spTree>
    <p:custDataLst>
      <p:tags r:id="rId1"/>
    </p:custDataLst>
    <p:extLst>
      <p:ext uri="{BB962C8B-B14F-4D97-AF65-F5344CB8AC3E}">
        <p14:creationId xmlns:p14="http://schemas.microsoft.com/office/powerpoint/2010/main" val="30329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right)">
                                      <p:cBhvr>
                                        <p:cTn id="7" dur="500"/>
                                        <p:tgtEl>
                                          <p:spTgt spid="6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right)">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wipe(right)">
                                      <p:cBhvr>
                                        <p:cTn id="15" dur="500"/>
                                        <p:tgtEl>
                                          <p:spTgt spid="10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right)">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down)">
                                      <p:cBhvr>
                                        <p:cTn id="2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9C7DC-5A1F-4522-B657-A1C437097FDB}"/>
              </a:ext>
            </a:extLst>
          </p:cNvPr>
          <p:cNvSpPr>
            <a:spLocks noGrp="1"/>
          </p:cNvSpPr>
          <p:nvPr>
            <p:ph type="title"/>
          </p:nvPr>
        </p:nvSpPr>
        <p:spPr>
          <a:xfrm>
            <a:off x="588263" y="497958"/>
            <a:ext cx="11018520" cy="422417"/>
          </a:xfrm>
        </p:spPr>
        <p:txBody>
          <a:bodyPr/>
          <a:lstStyle/>
          <a:p>
            <a:r>
              <a:rPr lang="en-US" sz="2745" kern="900" spc="-98" dirty="0">
                <a:solidFill>
                  <a:schemeClr val="tx1"/>
                </a:solidFill>
                <a:latin typeface="Segoe UI Semibold" panose="020B0702040204020203" pitchFamily="34" charset="0"/>
                <a:cs typeface="Segoe UI Semibold" panose="020B0702040204020203" pitchFamily="34" charset="0"/>
              </a:rPr>
              <a:t>Che </a:t>
            </a:r>
            <a:r>
              <a:rPr lang="en-US" sz="2745" kern="900" spc="-98" dirty="0" err="1">
                <a:solidFill>
                  <a:schemeClr val="tx1"/>
                </a:solidFill>
                <a:latin typeface="Segoe UI Semibold" panose="020B0702040204020203" pitchFamily="34" charset="0"/>
                <a:cs typeface="Segoe UI Semibold" panose="020B0702040204020203" pitchFamily="34" charset="0"/>
              </a:rPr>
              <a:t>cos’è</a:t>
            </a:r>
            <a:r>
              <a:rPr lang="en-US" sz="2745" kern="900" spc="-98" dirty="0">
                <a:solidFill>
                  <a:schemeClr val="tx1"/>
                </a:solidFill>
                <a:latin typeface="Segoe UI Semibold" panose="020B0702040204020203" pitchFamily="34" charset="0"/>
                <a:cs typeface="Segoe UI Semibold" panose="020B0702040204020203" pitchFamily="34" charset="0"/>
              </a:rPr>
              <a:t> Calling Plan?</a:t>
            </a:r>
            <a:endParaRPr lang="en-US" dirty="0"/>
          </a:p>
        </p:txBody>
      </p:sp>
      <p:sp>
        <p:nvSpPr>
          <p:cNvPr id="3" name="Rectangle 2">
            <a:extLst>
              <a:ext uri="{FF2B5EF4-FFF2-40B4-BE49-F238E27FC236}">
                <a16:creationId xmlns:a16="http://schemas.microsoft.com/office/drawing/2014/main" id="{A28FCBCE-DA9F-41BD-A974-42C9B257A599}"/>
              </a:ext>
            </a:extLst>
          </p:cNvPr>
          <p:cNvSpPr/>
          <p:nvPr/>
        </p:nvSpPr>
        <p:spPr>
          <a:xfrm>
            <a:off x="580453" y="1993781"/>
            <a:ext cx="10545336" cy="1056042"/>
          </a:xfrm>
          <a:prstGeom prst="rect">
            <a:avLst/>
          </a:prstGeom>
        </p:spPr>
        <p:txBody>
          <a:bodyPr wrap="square">
            <a:spAutoFit/>
          </a:bodyPr>
          <a:lstStyle/>
          <a:p>
            <a:pPr defTabSz="914367"/>
            <a:r>
              <a:rPr lang="en-US" sz="1568">
                <a:solidFill>
                  <a:srgbClr val="1A1A1A"/>
                </a:solidFill>
                <a:cs typeface="Segoe UI Semibold" panose="020B0702040204020203" pitchFamily="34" charset="0"/>
              </a:rPr>
              <a:t>Se </a:t>
            </a:r>
            <a:r>
              <a:rPr lang="en-US" sz="1568" err="1">
                <a:solidFill>
                  <a:srgbClr val="1A1A1A"/>
                </a:solidFill>
                <a:cs typeface="Segoe UI Semibold" panose="020B0702040204020203" pitchFamily="34" charset="0"/>
              </a:rPr>
              <a:t>combinato</a:t>
            </a:r>
            <a:r>
              <a:rPr lang="en-US" sz="1568">
                <a:solidFill>
                  <a:srgbClr val="1A1A1A"/>
                </a:solidFill>
                <a:cs typeface="Segoe UI Semibold" panose="020B0702040204020203" pitchFamily="34" charset="0"/>
              </a:rPr>
              <a:t> con </a:t>
            </a:r>
            <a:r>
              <a:rPr lang="en-US" sz="1568" b="1">
                <a:solidFill>
                  <a:schemeClr val="accent1"/>
                </a:solidFill>
                <a:cs typeface="Segoe UI Semibold" panose="020B0702040204020203" pitchFamily="34" charset="0"/>
              </a:rPr>
              <a:t>Phone </a:t>
            </a:r>
            <a:r>
              <a:rPr lang="en-US" sz="1568" b="1">
                <a:solidFill>
                  <a:schemeClr val="accent1"/>
                </a:solidFill>
                <a:latin typeface="Segoe UI"/>
                <a:cs typeface="Segoe UI Semibold" panose="020B0702040204020203" pitchFamily="34" charset="0"/>
              </a:rPr>
              <a:t>System</a:t>
            </a:r>
            <a:r>
              <a:rPr lang="en-US" sz="1568">
                <a:solidFill>
                  <a:srgbClr val="1A1A1A"/>
                </a:solidFill>
                <a:latin typeface="Segoe UI"/>
                <a:cs typeface="Segoe UI Semibold" panose="020B0702040204020203" pitchFamily="34" charset="0"/>
              </a:rPr>
              <a:t>, </a:t>
            </a:r>
            <a:r>
              <a:rPr lang="en-US" sz="1568" b="1">
                <a:solidFill>
                  <a:schemeClr val="accent1"/>
                </a:solidFill>
                <a:latin typeface="Segoe UI"/>
                <a:cs typeface="Segoe UI Semibold" panose="020B0702040204020203" pitchFamily="34" charset="0"/>
              </a:rPr>
              <a:t>Calling Plans </a:t>
            </a:r>
            <a:r>
              <a:rPr lang="it-IT" sz="1568">
                <a:solidFill>
                  <a:srgbClr val="1A1A1A"/>
                </a:solidFill>
                <a:cs typeface="Segoe UI Semibold" panose="020B0702040204020203" pitchFamily="34" charset="0"/>
              </a:rPr>
              <a:t>può diventare il vostro sistema telefonico completo. </a:t>
            </a:r>
            <a:endParaRPr lang="en-US" sz="1568">
              <a:solidFill>
                <a:srgbClr val="1A1A1A"/>
              </a:solidFill>
              <a:latin typeface="Segoe UI"/>
              <a:cs typeface="Segoe UI Semibold" panose="020B0702040204020203" pitchFamily="34" charset="0"/>
            </a:endParaRPr>
          </a:p>
          <a:p>
            <a:pPr defTabSz="914367"/>
            <a:endParaRPr lang="en-US" sz="1568">
              <a:solidFill>
                <a:srgbClr val="1A1A1A"/>
              </a:solidFill>
              <a:latin typeface="Segoe UI"/>
              <a:cs typeface="Segoe UI Semibold" panose="020B0702040204020203" pitchFamily="34" charset="0"/>
            </a:endParaRPr>
          </a:p>
          <a:p>
            <a:pPr defTabSz="914367"/>
            <a:r>
              <a:rPr lang="en-US" sz="1568">
                <a:solidFill>
                  <a:srgbClr val="1A1A1A"/>
                </a:solidFill>
                <a:latin typeface="Segoe UI"/>
                <a:cs typeface="Segoe UI Semibold" panose="020B0702040204020203" pitchFamily="34" charset="0"/>
              </a:rPr>
              <a:t>Calling Plans </a:t>
            </a:r>
            <a:r>
              <a:rPr lang="it-IT" sz="1568">
                <a:solidFill>
                  <a:srgbClr val="1A1A1A"/>
                </a:solidFill>
                <a:cs typeface="Segoe UI Semibold" panose="020B0702040204020203" pitchFamily="34" charset="0"/>
              </a:rPr>
              <a:t>fornisce ai dipendenti un numero di telefono (nuovo o esistente) e consente loro di effettuare e ricevere telefonate al di fuori dell'organizzazione. </a:t>
            </a:r>
            <a:endParaRPr lang="en-US" sz="1568">
              <a:solidFill>
                <a:srgbClr val="1A1A1A"/>
              </a:solidFill>
              <a:latin typeface="Segoe UI"/>
              <a:cs typeface="Segoe UI Semibold" panose="020B0702040204020203" pitchFamily="34" charset="0"/>
            </a:endParaRPr>
          </a:p>
        </p:txBody>
      </p:sp>
      <p:sp>
        <p:nvSpPr>
          <p:cNvPr id="4" name="Rectangle 3">
            <a:extLst>
              <a:ext uri="{FF2B5EF4-FFF2-40B4-BE49-F238E27FC236}">
                <a16:creationId xmlns:a16="http://schemas.microsoft.com/office/drawing/2014/main" id="{60BDBD44-B3FE-46E5-A9CD-E55DA26FB8CB}"/>
              </a:ext>
            </a:extLst>
          </p:cNvPr>
          <p:cNvSpPr/>
          <p:nvPr/>
        </p:nvSpPr>
        <p:spPr>
          <a:xfrm>
            <a:off x="498801" y="3288145"/>
            <a:ext cx="11334613" cy="2413598"/>
          </a:xfrm>
          <a:prstGeom prst="rect">
            <a:avLst/>
          </a:prstGeom>
          <a:noFill/>
          <a:ln w="10000" cap="flat" cmpd="sng" algn="ctr">
            <a:noFill/>
            <a:prstDash val="solid"/>
          </a:ln>
          <a:effectLst/>
        </p:spPr>
        <p:txBody>
          <a:bodyPr lIns="179285" tIns="89642" rIns="179285" bIns="89642" rtlCol="0" anchor="t"/>
          <a:lstStyle/>
          <a:p>
            <a:pPr defTabSz="878394">
              <a:defRPr/>
            </a:pPr>
            <a:r>
              <a:rPr lang="en-US" sz="1765" b="1">
                <a:solidFill>
                  <a:srgbClr val="0078D7"/>
                </a:solidFill>
                <a:latin typeface="Segoe UI"/>
              </a:rPr>
              <a:t>Domestic Calling Plan</a:t>
            </a:r>
          </a:p>
          <a:p>
            <a:pPr defTabSz="878394">
              <a:defRPr/>
            </a:pPr>
            <a:r>
              <a:rPr lang="it-IT" sz="1568">
                <a:solidFill>
                  <a:srgbClr val="1A1A1A"/>
                </a:solidFill>
              </a:rPr>
              <a:t>Gli utenti con licenza possono chiamare i numeri situati nel paese o nell'area geografica in cui sono assegnati in Office 365</a:t>
            </a:r>
            <a:r>
              <a:rPr lang="en-US" sz="1568" kern="0" baseline="30000">
                <a:solidFill>
                  <a:srgbClr val="1A1A1A"/>
                </a:solidFill>
                <a:latin typeface="Segoe UI"/>
                <a:cs typeface="Segoe UI Semibold" panose="020B0702040204020203" pitchFamily="34" charset="0"/>
              </a:rPr>
              <a:t>2</a:t>
            </a:r>
            <a:endParaRPr lang="en-US" sz="1568">
              <a:solidFill>
                <a:srgbClr val="1A1A1A"/>
              </a:solidFill>
              <a:latin typeface="Segoe UI"/>
            </a:endParaRPr>
          </a:p>
          <a:p>
            <a:pPr defTabSz="878394">
              <a:defRPr/>
            </a:pPr>
            <a:endParaRPr lang="en-US" sz="1568">
              <a:solidFill>
                <a:srgbClr val="33302E"/>
              </a:solidFill>
              <a:latin typeface="Segoe UI"/>
            </a:endParaRPr>
          </a:p>
          <a:p>
            <a:pPr defTabSz="878394">
              <a:defRPr/>
            </a:pPr>
            <a:r>
              <a:rPr lang="en-US" sz="1765" b="1">
                <a:solidFill>
                  <a:srgbClr val="0078D7"/>
                </a:solidFill>
                <a:latin typeface="Segoe UI"/>
              </a:rPr>
              <a:t>Domestic and International Calling Plan</a:t>
            </a:r>
          </a:p>
          <a:p>
            <a:pPr defTabSz="878394">
              <a:defRPr/>
            </a:pPr>
            <a:r>
              <a:rPr lang="it-IT" sz="1568">
                <a:solidFill>
                  <a:srgbClr val="1A1A1A"/>
                </a:solidFill>
              </a:rPr>
              <a:t>Gli utenti con licenza possono chiamare i numeri situati nel paese o nell'area geografica in cui sono assegnati in Office 3652 e ai numeri internazionali in </a:t>
            </a:r>
            <a:r>
              <a:rPr lang="en-US" sz="1568">
                <a:solidFill>
                  <a:srgbClr val="1A1A1A"/>
                </a:solidFill>
                <a:latin typeface="Segoe UI"/>
                <a:hlinkClick r:id="rId2"/>
              </a:rPr>
              <a:t>196 </a:t>
            </a:r>
            <a:r>
              <a:rPr lang="en-US" sz="1568" err="1">
                <a:solidFill>
                  <a:srgbClr val="1A1A1A"/>
                </a:solidFill>
                <a:latin typeface="Segoe UI"/>
                <a:hlinkClick r:id="rId2"/>
              </a:rPr>
              <a:t>paesi</a:t>
            </a:r>
            <a:r>
              <a:rPr lang="en-US" sz="1568">
                <a:solidFill>
                  <a:srgbClr val="1A1A1A"/>
                </a:solidFill>
                <a:latin typeface="Segoe UI"/>
                <a:hlinkClick r:id="rId2"/>
              </a:rPr>
              <a:t>/</a:t>
            </a:r>
            <a:r>
              <a:rPr lang="en-US" sz="1568" err="1">
                <a:solidFill>
                  <a:srgbClr val="1A1A1A"/>
                </a:solidFill>
                <a:latin typeface="Segoe UI"/>
                <a:hlinkClick r:id="rId2"/>
              </a:rPr>
              <a:t>regioni</a:t>
            </a:r>
            <a:endParaRPr lang="en-US" sz="1568">
              <a:solidFill>
                <a:srgbClr val="1A1A1A"/>
              </a:solidFill>
              <a:latin typeface="Segoe UI"/>
            </a:endParaRPr>
          </a:p>
          <a:p>
            <a:pPr defTabSz="878394">
              <a:defRPr/>
            </a:pPr>
            <a:endParaRPr lang="en-US" sz="1568">
              <a:solidFill>
                <a:srgbClr val="33302E"/>
              </a:solidFill>
              <a:latin typeface="Segoe UI"/>
            </a:endParaRPr>
          </a:p>
          <a:p>
            <a:pPr defTabSz="878394">
              <a:defRPr/>
            </a:pPr>
            <a:r>
              <a:rPr lang="en-US" sz="1568">
                <a:solidFill>
                  <a:srgbClr val="33302E"/>
                </a:solidFill>
                <a:cs typeface="Segoe UI Semibold" panose="020B0702040204020203" pitchFamily="34" charset="0"/>
              </a:rPr>
              <a:t>Con i </a:t>
            </a:r>
            <a:r>
              <a:rPr lang="en-US" sz="1568" b="1">
                <a:solidFill>
                  <a:srgbClr val="0078D7"/>
                </a:solidFill>
                <a:latin typeface="Segoe UI"/>
                <a:cs typeface="Segoe UI Semibold" panose="020B0702040204020203" pitchFamily="34" charset="0"/>
              </a:rPr>
              <a:t>Calling Plans</a:t>
            </a:r>
            <a:r>
              <a:rPr lang="en-US" sz="1568">
                <a:solidFill>
                  <a:srgbClr val="33302E"/>
                </a:solidFill>
                <a:latin typeface="Segoe UI"/>
                <a:cs typeface="Segoe UI Semibold" panose="020B0702040204020203" pitchFamily="34" charset="0"/>
              </a:rPr>
              <a:t>, </a:t>
            </a:r>
            <a:r>
              <a:rPr lang="it-IT" sz="1568">
                <a:solidFill>
                  <a:srgbClr val="33302E"/>
                </a:solidFill>
                <a:cs typeface="Segoe UI Semibold" panose="020B0702040204020203" pitchFamily="34" charset="0"/>
              </a:rPr>
              <a:t>agli utenti possono essere assegnati numeri di telefono esistenti o ottenere quelli nuovi
</a:t>
            </a:r>
            <a:endParaRPr lang="en-US" sz="1568">
              <a:solidFill>
                <a:srgbClr val="33302E"/>
              </a:solidFill>
              <a:latin typeface="Segoe UI"/>
            </a:endParaRPr>
          </a:p>
        </p:txBody>
      </p:sp>
      <p:sp>
        <p:nvSpPr>
          <p:cNvPr id="5" name="Rectangle 4">
            <a:extLst>
              <a:ext uri="{FF2B5EF4-FFF2-40B4-BE49-F238E27FC236}">
                <a16:creationId xmlns:a16="http://schemas.microsoft.com/office/drawing/2014/main" id="{F4BE0AF0-78AD-4FCF-A409-17D5DD01458B}"/>
              </a:ext>
            </a:extLst>
          </p:cNvPr>
          <p:cNvSpPr/>
          <p:nvPr/>
        </p:nvSpPr>
        <p:spPr>
          <a:xfrm>
            <a:off x="366647" y="6025187"/>
            <a:ext cx="8282790" cy="769402"/>
          </a:xfrm>
          <a:prstGeom prst="rect">
            <a:avLst/>
          </a:prstGeom>
        </p:spPr>
        <p:txBody>
          <a:bodyPr wrap="square">
            <a:spAutoFit/>
          </a:bodyPr>
          <a:lstStyle/>
          <a:p>
            <a:pPr defTabSz="896214">
              <a:defRPr/>
            </a:pPr>
            <a:r>
              <a:rPr lang="en-US" sz="882" kern="0" baseline="30000">
                <a:solidFill>
                  <a:srgbClr val="7F7F7F"/>
                </a:solidFill>
                <a:latin typeface="Segoe UI"/>
                <a:cs typeface="Segoe UI Semibold" panose="020B0702040204020203" pitchFamily="34" charset="0"/>
              </a:rPr>
              <a:t>2</a:t>
            </a:r>
            <a:r>
              <a:rPr lang="en-US" sz="882" kern="0">
                <a:solidFill>
                  <a:srgbClr val="7F7F7F"/>
                </a:solidFill>
                <a:latin typeface="Segoe UI"/>
                <a:cs typeface="Segoe UI Semibold" panose="020B0702040204020203" pitchFamily="34" charset="0"/>
              </a:rPr>
              <a:t>See the </a:t>
            </a:r>
            <a:r>
              <a:rPr lang="en-US" sz="882" kern="0">
                <a:solidFill>
                  <a:srgbClr val="0078D7"/>
                </a:solidFill>
                <a:latin typeface="Segoe UI"/>
                <a:cs typeface="Segoe UI Semibold" panose="020B0702040204020203" pitchFamily="34" charset="0"/>
                <a:hlinkClick r:id="rId3">
                  <a:extLst>
                    <a:ext uri="{A12FA001-AC4F-418D-AE19-62706E023703}">
                      <ahyp:hlinkClr xmlns:ahyp="http://schemas.microsoft.com/office/drawing/2018/hyperlinkcolor" val="tx"/>
                    </a:ext>
                  </a:extLst>
                </a:hlinkClick>
              </a:rPr>
              <a:t>Users can make outbound calls to these countries and regions </a:t>
            </a:r>
            <a:r>
              <a:rPr lang="en-US" sz="882" kern="0">
                <a:solidFill>
                  <a:srgbClr val="7F7F7F"/>
                </a:solidFill>
                <a:latin typeface="Segoe UI"/>
                <a:cs typeface="Segoe UI Semibold" panose="020B0702040204020203" pitchFamily="34" charset="0"/>
              </a:rPr>
              <a:t>table.</a:t>
            </a:r>
          </a:p>
          <a:p>
            <a:pPr defTabSz="896214">
              <a:defRPr/>
            </a:pPr>
            <a:r>
              <a:rPr lang="en-US" sz="882" kern="0">
                <a:solidFill>
                  <a:srgbClr val="7F7F7F"/>
                </a:solidFill>
                <a:latin typeface="Segoe UI"/>
                <a:cs typeface="Segoe UI Semibold" panose="020B0702040204020203" pitchFamily="34" charset="0"/>
              </a:rPr>
              <a:t>If customers require more minutes than are included in the Calling Plans, they will require a Communications Credits account.</a:t>
            </a:r>
          </a:p>
          <a:p>
            <a:pPr defTabSz="896214">
              <a:defRPr/>
            </a:pPr>
            <a:endParaRPr lang="en-US" sz="882" kern="0">
              <a:solidFill>
                <a:srgbClr val="7F7F7F"/>
              </a:solidFill>
              <a:latin typeface="Segoe UI"/>
              <a:cs typeface="Segoe UI Semibold" panose="020B0702040204020203" pitchFamily="34" charset="0"/>
            </a:endParaRPr>
          </a:p>
          <a:p>
            <a:pPr defTabSz="896214">
              <a:defRPr/>
            </a:pPr>
            <a:endParaRPr lang="en-US" sz="882" kern="0">
              <a:solidFill>
                <a:srgbClr val="7F7F7F"/>
              </a:solidFill>
              <a:latin typeface="Segoe UI"/>
              <a:cs typeface="Segoe UI Semibold" panose="020B0702040204020203" pitchFamily="34" charset="0"/>
            </a:endParaRPr>
          </a:p>
          <a:p>
            <a:pPr defTabSz="896386">
              <a:defRPr/>
            </a:pPr>
            <a:endParaRPr lang="en-US" sz="882" kern="0">
              <a:solidFill>
                <a:srgbClr val="E6E6E6">
                  <a:lumMod val="50000"/>
                </a:srgbClr>
              </a:solidFill>
              <a:latin typeface="Segoe UI"/>
              <a:cs typeface="Segoe UI Semibold" panose="020B0702040204020203" pitchFamily="34" charset="0"/>
            </a:endParaRPr>
          </a:p>
        </p:txBody>
      </p:sp>
      <p:sp>
        <p:nvSpPr>
          <p:cNvPr id="6" name="Rectangle 5">
            <a:extLst>
              <a:ext uri="{FF2B5EF4-FFF2-40B4-BE49-F238E27FC236}">
                <a16:creationId xmlns:a16="http://schemas.microsoft.com/office/drawing/2014/main" id="{B8EAE678-6F8B-42FD-A6C9-AF96A6FEFEDB}"/>
              </a:ext>
            </a:extLst>
          </p:cNvPr>
          <p:cNvSpPr/>
          <p:nvPr/>
        </p:nvSpPr>
        <p:spPr bwMode="auto">
          <a:xfrm>
            <a:off x="498801" y="1161734"/>
            <a:ext cx="11310772" cy="47465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961" b="1" dirty="0" err="1">
                <a:solidFill>
                  <a:srgbClr val="FFFFFF"/>
                </a:solidFill>
                <a:latin typeface="Segoe UI"/>
                <a:ea typeface="Segoe UI" pitchFamily="34" charset="0"/>
                <a:cs typeface="Segoe UI" pitchFamily="34" charset="0"/>
              </a:rPr>
              <a:t>Caratteristiche</a:t>
            </a:r>
            <a:r>
              <a:rPr lang="en-US" sz="1961" b="1" dirty="0">
                <a:solidFill>
                  <a:srgbClr val="FFFFFF"/>
                </a:solidFill>
                <a:latin typeface="Segoe UI"/>
                <a:ea typeface="Segoe UI" pitchFamily="34" charset="0"/>
                <a:cs typeface="Segoe UI" pitchFamily="34" charset="0"/>
              </a:rPr>
              <a:t> Calling Plan</a:t>
            </a:r>
          </a:p>
        </p:txBody>
      </p:sp>
    </p:spTree>
    <p:extLst>
      <p:ext uri="{BB962C8B-B14F-4D97-AF65-F5344CB8AC3E}">
        <p14:creationId xmlns:p14="http://schemas.microsoft.com/office/powerpoint/2010/main" val="304502174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78C641-EDE4-4C33-A9A8-1C41B3D38D32}"/>
              </a:ext>
            </a:extLst>
          </p:cNvPr>
          <p:cNvSpPr>
            <a:spLocks noGrp="1"/>
          </p:cNvSpPr>
          <p:nvPr>
            <p:ph type="title"/>
          </p:nvPr>
        </p:nvSpPr>
        <p:spPr>
          <a:xfrm>
            <a:off x="429383" y="437538"/>
            <a:ext cx="11333080" cy="742300"/>
          </a:xfrm>
        </p:spPr>
        <p:txBody>
          <a:bodyPr/>
          <a:lstStyle/>
          <a:p>
            <a:r>
              <a:rPr lang="en-US" dirty="0"/>
              <a:t>Che </a:t>
            </a:r>
            <a:r>
              <a:rPr lang="en-US" dirty="0" err="1"/>
              <a:t>cos’è</a:t>
            </a:r>
            <a:r>
              <a:rPr lang="en-US" dirty="0"/>
              <a:t> il Direct Routing</a:t>
            </a:r>
          </a:p>
        </p:txBody>
      </p:sp>
      <p:sp>
        <p:nvSpPr>
          <p:cNvPr id="9" name="Content Placeholder 8">
            <a:extLst>
              <a:ext uri="{FF2B5EF4-FFF2-40B4-BE49-F238E27FC236}">
                <a16:creationId xmlns:a16="http://schemas.microsoft.com/office/drawing/2014/main" id="{381DC03C-DA89-4F59-B7F5-BD0E625D55E7}"/>
              </a:ext>
            </a:extLst>
          </p:cNvPr>
          <p:cNvSpPr>
            <a:spLocks noGrp="1"/>
          </p:cNvSpPr>
          <p:nvPr>
            <p:ph sz="quarter" idx="4294967295"/>
          </p:nvPr>
        </p:nvSpPr>
        <p:spPr>
          <a:xfrm>
            <a:off x="429383" y="4751577"/>
            <a:ext cx="5222875" cy="1908215"/>
          </a:xfrm>
        </p:spPr>
        <p:txBody>
          <a:bodyPr lIns="0" tIns="91440" rIns="91440" bIns="91440">
            <a:spAutoFit/>
          </a:bodyPr>
          <a:lstStyle/>
          <a:p>
            <a:pPr marL="0" indent="0">
              <a:lnSpc>
                <a:spcPct val="100000"/>
              </a:lnSpc>
              <a:spcBef>
                <a:spcPts val="1200"/>
              </a:spcBef>
              <a:buNone/>
            </a:pPr>
            <a:r>
              <a:rPr lang="it-IT" sz="1600" dirty="0">
                <a:solidFill>
                  <a:schemeClr val="accent1"/>
                </a:solidFill>
                <a:latin typeface="Segoe Semibold"/>
                <a:cs typeface="Segoe UI" panose="020B0502040204020203" pitchFamily="34" charset="0"/>
              </a:rPr>
              <a:t>Indirizza direttamente il segnale di linea agli utenti di Teams</a:t>
            </a:r>
          </a:p>
          <a:p>
            <a:pPr marL="0" indent="0">
              <a:lnSpc>
                <a:spcPct val="100000"/>
              </a:lnSpc>
              <a:spcBef>
                <a:spcPts val="1200"/>
              </a:spcBef>
              <a:buNone/>
            </a:pPr>
            <a:r>
              <a:rPr lang="en-US" sz="1400" dirty="0">
                <a:solidFill>
                  <a:srgbClr val="2C292A"/>
                </a:solidFill>
                <a:latin typeface="+mj-lt"/>
              </a:rPr>
              <a:t>Direct Routing </a:t>
            </a:r>
            <a:r>
              <a:rPr lang="en-US" sz="1400" dirty="0">
                <a:solidFill>
                  <a:srgbClr val="2C292A"/>
                </a:solidFill>
                <a:latin typeface="+mn-lt"/>
              </a:rPr>
              <a:t>in Office 365 </a:t>
            </a:r>
            <a:r>
              <a:rPr lang="it-IT" sz="1400" dirty="0">
                <a:solidFill>
                  <a:srgbClr val="2C292A"/>
                </a:solidFill>
                <a:latin typeface="+mn-lt"/>
              </a:rPr>
              <a:t>consente ai clienti di connettere i propri </a:t>
            </a:r>
            <a:r>
              <a:rPr lang="it-IT" sz="1400" dirty="0" err="1">
                <a:solidFill>
                  <a:srgbClr val="2C292A"/>
                </a:solidFill>
                <a:latin typeface="+mn-lt"/>
              </a:rPr>
              <a:t>trunk</a:t>
            </a:r>
            <a:r>
              <a:rPr lang="it-IT" sz="1400" dirty="0">
                <a:solidFill>
                  <a:srgbClr val="2C292A"/>
                </a:solidFill>
                <a:latin typeface="+mn-lt"/>
              </a:rPr>
              <a:t> SIP direttamente dalla rete. I clienti possono collaborare con il proprio provider di telecomunicazioni locale per consentire agli utenti di Microsoft Teams di effettuare e ricevere chiamate telefoniche.</a:t>
            </a:r>
            <a:endParaRPr lang="en-US" sz="1400" dirty="0">
              <a:solidFill>
                <a:srgbClr val="2C292A"/>
              </a:solidFill>
              <a:latin typeface="+mn-lt"/>
            </a:endParaRPr>
          </a:p>
        </p:txBody>
      </p:sp>
      <p:sp>
        <p:nvSpPr>
          <p:cNvPr id="5" name="TextBox 4">
            <a:extLst>
              <a:ext uri="{FF2B5EF4-FFF2-40B4-BE49-F238E27FC236}">
                <a16:creationId xmlns:a16="http://schemas.microsoft.com/office/drawing/2014/main" id="{0DCFB647-2B84-40AC-BAB9-DA3D855ACF1C}"/>
              </a:ext>
            </a:extLst>
          </p:cNvPr>
          <p:cNvSpPr txBox="1"/>
          <p:nvPr/>
        </p:nvSpPr>
        <p:spPr>
          <a:xfrm>
            <a:off x="6704118" y="4751577"/>
            <a:ext cx="4631095" cy="1661993"/>
          </a:xfrm>
          <a:prstGeom prst="rect">
            <a:avLst/>
          </a:prstGeom>
          <a:noFill/>
        </p:spPr>
        <p:txBody>
          <a:bodyPr wrap="square" lIns="0" tIns="91440" rIns="91440" bIns="9144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600" dirty="0" err="1">
                <a:solidFill>
                  <a:schemeClr val="accent1"/>
                </a:solidFill>
                <a:latin typeface="Segoe Semibold"/>
                <a:cs typeface="Segoe UI" panose="020B0502040204020203" pitchFamily="34" charset="0"/>
              </a:rPr>
              <a:t>Interoperabilità</a:t>
            </a:r>
            <a:r>
              <a:rPr lang="en-US" sz="1600" dirty="0">
                <a:solidFill>
                  <a:schemeClr val="accent1"/>
                </a:solidFill>
                <a:latin typeface="Segoe Semibold"/>
                <a:cs typeface="Segoe UI" panose="020B0502040204020203" pitchFamily="34" charset="0"/>
              </a:rPr>
              <a:t> con </a:t>
            </a:r>
            <a:r>
              <a:rPr lang="en-US" sz="1600" dirty="0" err="1">
                <a:solidFill>
                  <a:schemeClr val="accent1"/>
                </a:solidFill>
                <a:latin typeface="Segoe Semibold"/>
                <a:cs typeface="Segoe UI" panose="020B0502040204020203" pitchFamily="34" charset="0"/>
              </a:rPr>
              <a:t>sistemi</a:t>
            </a:r>
            <a:r>
              <a:rPr lang="en-US" sz="1600" dirty="0">
                <a:solidFill>
                  <a:schemeClr val="accent1"/>
                </a:solidFill>
                <a:latin typeface="Segoe Semibold"/>
                <a:cs typeface="Segoe UI" panose="020B0502040204020203" pitchFamily="34" charset="0"/>
              </a:rPr>
              <a:t> di </a:t>
            </a:r>
            <a:r>
              <a:rPr lang="en-US" sz="1600" dirty="0" err="1">
                <a:solidFill>
                  <a:schemeClr val="accent1"/>
                </a:solidFill>
                <a:latin typeface="Segoe Semibold"/>
                <a:cs typeface="Segoe UI" panose="020B0502040204020203" pitchFamily="34" charset="0"/>
              </a:rPr>
              <a:t>terze</a:t>
            </a:r>
            <a:r>
              <a:rPr lang="en-US" sz="1600" dirty="0">
                <a:solidFill>
                  <a:schemeClr val="accent1"/>
                </a:solidFill>
                <a:latin typeface="Segoe Semibold"/>
                <a:cs typeface="Segoe UI" panose="020B0502040204020203" pitchFamily="34" charset="0"/>
              </a:rPr>
              <a:t> parti</a:t>
            </a:r>
            <a:endParaRPr lang="en-US" sz="1400" dirty="0">
              <a:solidFill>
                <a:srgbClr val="2F2F2F"/>
              </a:solidFill>
              <a:latin typeface="Segoe UI"/>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2C292A"/>
                </a:solidFill>
                <a:effectLst/>
                <a:uLnTx/>
                <a:uFillTx/>
                <a:latin typeface="+mj-lt"/>
                <a:ea typeface="+mn-ea"/>
                <a:cs typeface="+mn-cs"/>
              </a:rPr>
              <a:t>Direct Routing </a:t>
            </a:r>
            <a:r>
              <a:rPr kumimoji="0" lang="it-IT" sz="1400" b="0" i="0" u="none" strike="noStrike" kern="1200" cap="none" spc="0" normalizeH="0" baseline="0" noProof="0" dirty="0">
                <a:ln>
                  <a:noFill/>
                </a:ln>
                <a:solidFill>
                  <a:srgbClr val="2C292A"/>
                </a:solidFill>
                <a:effectLst/>
                <a:uLnTx/>
                <a:uFillTx/>
                <a:latin typeface="Segoe UI"/>
                <a:ea typeface="+mn-ea"/>
                <a:cs typeface="+mn-cs"/>
              </a:rPr>
              <a:t>consente ai clienti con utenti nel cloud Microsoft di continuare a utilizzare sistemi di terze parti come PBX, Call Center e ATA (</a:t>
            </a:r>
            <a:r>
              <a:rPr kumimoji="0" lang="it-IT" sz="1400" b="0" i="0" u="none" strike="noStrike" kern="1200" cap="none" spc="0" normalizeH="0" baseline="0" noProof="0" dirty="0" err="1">
                <a:ln>
                  <a:noFill/>
                </a:ln>
                <a:solidFill>
                  <a:srgbClr val="2C292A"/>
                </a:solidFill>
                <a:effectLst/>
                <a:uLnTx/>
                <a:uFillTx/>
                <a:latin typeface="Segoe UI"/>
                <a:ea typeface="+mn-ea"/>
                <a:cs typeface="+mn-cs"/>
              </a:rPr>
              <a:t>Analog</a:t>
            </a:r>
            <a:r>
              <a:rPr kumimoji="0" lang="it-IT" sz="1400" b="0" i="0" u="none" strike="noStrike" kern="1200" cap="none" spc="0" normalizeH="0" baseline="0" noProof="0" dirty="0">
                <a:ln>
                  <a:noFill/>
                </a:ln>
                <a:solidFill>
                  <a:srgbClr val="2C292A"/>
                </a:solidFill>
                <a:effectLst/>
                <a:uLnTx/>
                <a:uFillTx/>
                <a:latin typeface="Segoe UI"/>
                <a:ea typeface="+mn-ea"/>
                <a:cs typeface="+mn-cs"/>
              </a:rPr>
              <a:t> </a:t>
            </a:r>
            <a:r>
              <a:rPr kumimoji="0" lang="it-IT" sz="1400" b="0" i="0" u="none" strike="noStrike" kern="1200" cap="none" spc="0" normalizeH="0" baseline="0" noProof="0" dirty="0" err="1">
                <a:ln>
                  <a:noFill/>
                </a:ln>
                <a:solidFill>
                  <a:srgbClr val="2C292A"/>
                </a:solidFill>
                <a:effectLst/>
                <a:uLnTx/>
                <a:uFillTx/>
                <a:latin typeface="Segoe UI"/>
                <a:ea typeface="+mn-ea"/>
                <a:cs typeface="+mn-cs"/>
              </a:rPr>
              <a:t>Telephony</a:t>
            </a:r>
            <a:r>
              <a:rPr kumimoji="0" lang="it-IT" sz="1400" b="0" i="0" u="none" strike="noStrike" kern="1200" cap="none" spc="0" normalizeH="0" baseline="0" noProof="0" dirty="0">
                <a:ln>
                  <a:noFill/>
                </a:ln>
                <a:solidFill>
                  <a:srgbClr val="2C292A"/>
                </a:solidFill>
                <a:effectLst/>
                <a:uLnTx/>
                <a:uFillTx/>
                <a:latin typeface="Segoe UI"/>
                <a:ea typeface="+mn-ea"/>
                <a:cs typeface="+mn-cs"/>
              </a:rPr>
              <a:t> </a:t>
            </a:r>
            <a:r>
              <a:rPr kumimoji="0" lang="it-IT" sz="1400" b="0" i="0" u="none" strike="noStrike" kern="1200" cap="none" spc="0" normalizeH="0" baseline="0" noProof="0" dirty="0" err="1">
                <a:ln>
                  <a:noFill/>
                </a:ln>
                <a:solidFill>
                  <a:srgbClr val="2C292A"/>
                </a:solidFill>
                <a:effectLst/>
                <a:uLnTx/>
                <a:uFillTx/>
                <a:latin typeface="Segoe UI"/>
                <a:ea typeface="+mn-ea"/>
                <a:cs typeface="+mn-cs"/>
              </a:rPr>
              <a:t>Adapters</a:t>
            </a:r>
            <a:r>
              <a:rPr kumimoji="0" lang="it-IT" sz="1400" b="0" i="0" u="none" strike="noStrike" kern="1200" cap="none" spc="0" normalizeH="0" baseline="0" noProof="0" dirty="0">
                <a:ln>
                  <a:noFill/>
                </a:ln>
                <a:solidFill>
                  <a:srgbClr val="2C292A"/>
                </a:solidFill>
                <a:effectLst/>
                <a:uLnTx/>
                <a:uFillTx/>
                <a:latin typeface="Segoe UI"/>
                <a:ea typeface="+mn-ea"/>
                <a:cs typeface="+mn-cs"/>
              </a:rPr>
              <a:t>), contribuendo a preservare gli investimenti chiave.</a:t>
            </a:r>
            <a:endParaRPr kumimoji="0" lang="en-US" sz="1400" b="0" i="0" u="none" strike="noStrike" kern="1200" cap="none" spc="0" normalizeH="0" baseline="0" noProof="0" dirty="0">
              <a:ln>
                <a:noFill/>
              </a:ln>
              <a:solidFill>
                <a:srgbClr val="2C292A"/>
              </a:solidFill>
              <a:effectLst/>
              <a:uLnTx/>
              <a:uFillTx/>
              <a:latin typeface="Segoe UI"/>
              <a:ea typeface="+mn-ea"/>
              <a:cs typeface="+mn-cs"/>
            </a:endParaRPr>
          </a:p>
        </p:txBody>
      </p:sp>
      <p:grpSp>
        <p:nvGrpSpPr>
          <p:cNvPr id="15" name="Group 14" descr="Animation Grouping">
            <a:extLst>
              <a:ext uri="{FF2B5EF4-FFF2-40B4-BE49-F238E27FC236}">
                <a16:creationId xmlns:a16="http://schemas.microsoft.com/office/drawing/2014/main" id="{7E1D7A5E-80B0-4296-8131-DB3FC54EF522}"/>
              </a:ext>
            </a:extLst>
          </p:cNvPr>
          <p:cNvGrpSpPr/>
          <p:nvPr/>
        </p:nvGrpSpPr>
        <p:grpSpPr>
          <a:xfrm>
            <a:off x="429383" y="1469659"/>
            <a:ext cx="10828766" cy="2822183"/>
            <a:chOff x="840326" y="1446510"/>
            <a:chExt cx="10828766" cy="2822183"/>
          </a:xfrm>
        </p:grpSpPr>
        <p:sp>
          <p:nvSpPr>
            <p:cNvPr id="2" name="Rectangle: Rounded Corners 1">
              <a:extLst>
                <a:ext uri="{FF2B5EF4-FFF2-40B4-BE49-F238E27FC236}">
                  <a16:creationId xmlns:a16="http://schemas.microsoft.com/office/drawing/2014/main" id="{A8281B27-929C-44B8-ADF5-3913FF0EB637}"/>
                </a:ext>
              </a:extLst>
            </p:cNvPr>
            <p:cNvSpPr/>
            <p:nvPr/>
          </p:nvSpPr>
          <p:spPr bwMode="auto">
            <a:xfrm>
              <a:off x="840326" y="1710866"/>
              <a:ext cx="1344637" cy="1394595"/>
            </a:xfrm>
            <a:prstGeom prst="roundRect">
              <a:avLst>
                <a:gd name="adj" fmla="val 0"/>
              </a:avLst>
            </a:prstGeom>
            <a:solidFill>
              <a:schemeClr val="bg2"/>
            </a:solidFill>
            <a:ln>
              <a:noFill/>
            </a:ln>
            <a:effectLst>
              <a:outerShdw blurRad="127000" dist="38100" dir="2700000" sx="101000" sy="101000" algn="ctr"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sz="1400">
                  <a:solidFill>
                    <a:schemeClr val="tx2"/>
                  </a:solidFill>
                  <a:cs typeface="Segoe UI" pitchFamily="34" charset="0"/>
                </a:rPr>
                <a:t>PSTN</a:t>
              </a:r>
            </a:p>
            <a:p>
              <a:pPr algn="ctr" defTabSz="932472" fontAlgn="base">
                <a:lnSpc>
                  <a:spcPct val="90000"/>
                </a:lnSpc>
                <a:spcBef>
                  <a:spcPct val="0"/>
                </a:spcBef>
                <a:spcAft>
                  <a:spcPct val="0"/>
                </a:spcAft>
              </a:pPr>
              <a:r>
                <a:rPr lang="en-US" sz="1400">
                  <a:solidFill>
                    <a:schemeClr val="tx2"/>
                  </a:solidFill>
                  <a:cs typeface="Segoe UI" pitchFamily="34" charset="0"/>
                </a:rPr>
                <a:t>Provider</a:t>
              </a:r>
            </a:p>
          </p:txBody>
        </p:sp>
        <p:cxnSp>
          <p:nvCxnSpPr>
            <p:cNvPr id="6" name="Straight Connector 5">
              <a:extLst>
                <a:ext uri="{FF2B5EF4-FFF2-40B4-BE49-F238E27FC236}">
                  <a16:creationId xmlns:a16="http://schemas.microsoft.com/office/drawing/2014/main" id="{DBB8453D-1146-C148-86DA-707A9AACC3CA}"/>
                </a:ext>
              </a:extLst>
            </p:cNvPr>
            <p:cNvCxnSpPr>
              <a:cxnSpLocks/>
            </p:cNvCxnSpPr>
            <p:nvPr/>
          </p:nvCxnSpPr>
          <p:spPr>
            <a:xfrm>
              <a:off x="7487163" y="2291112"/>
              <a:ext cx="1775878" cy="0"/>
            </a:xfrm>
            <a:prstGeom prst="line">
              <a:avLst/>
            </a:prstGeom>
            <a:ln w="19050">
              <a:solidFill>
                <a:srgbClr val="737373"/>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436957C-5E80-CC4F-94E8-3945E947F44B}"/>
                </a:ext>
              </a:extLst>
            </p:cNvPr>
            <p:cNvSpPr/>
            <p:nvPr/>
          </p:nvSpPr>
          <p:spPr>
            <a:xfrm>
              <a:off x="2541033" y="2602079"/>
              <a:ext cx="944489" cy="187744"/>
            </a:xfrm>
            <a:prstGeom prst="rect">
              <a:avLst/>
            </a:prstGeom>
          </p:spPr>
          <p:txBody>
            <a:bodyPr wrap="none">
              <a:spAutoFit/>
            </a:bodyPr>
            <a:lstStyle/>
            <a:p>
              <a:pPr marL="0" marR="0" lvl="0" indent="0" algn="ctr" defTabSz="914102" rtl="0" eaLnBrk="1" fontAlgn="base" latinLnBrk="0" hangingPunct="1">
                <a:lnSpc>
                  <a:spcPct val="5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accent1"/>
                  </a:solidFill>
                  <a:effectLst/>
                  <a:uLnTx/>
                  <a:uFillTx/>
                  <a:latin typeface="+mj-lt"/>
                  <a:ea typeface="Segoe UI" pitchFamily="34" charset="0"/>
                  <a:cs typeface="Segoe UI" pitchFamily="34" charset="0"/>
                </a:rPr>
                <a:t>Voice Trunk</a:t>
              </a:r>
            </a:p>
          </p:txBody>
        </p:sp>
        <p:sp>
          <p:nvSpPr>
            <p:cNvPr id="39" name="Rectangle 38">
              <a:extLst>
                <a:ext uri="{FF2B5EF4-FFF2-40B4-BE49-F238E27FC236}">
                  <a16:creationId xmlns:a16="http://schemas.microsoft.com/office/drawing/2014/main" id="{2B0ABC9D-8BE8-0D43-90D4-62D363EA6EF6}"/>
                </a:ext>
              </a:extLst>
            </p:cNvPr>
            <p:cNvSpPr/>
            <p:nvPr/>
          </p:nvSpPr>
          <p:spPr>
            <a:xfrm>
              <a:off x="8091036" y="2411755"/>
              <a:ext cx="696024" cy="187744"/>
            </a:xfrm>
            <a:prstGeom prst="rect">
              <a:avLst/>
            </a:prstGeom>
          </p:spPr>
          <p:txBody>
            <a:bodyPr wrap="none">
              <a:spAutoFit/>
            </a:bodyPr>
            <a:lstStyle/>
            <a:p>
              <a:pPr marL="0" marR="0" lvl="0" indent="0" algn="ctr" defTabSz="914102" rtl="0" eaLnBrk="1" fontAlgn="base" latinLnBrk="0" hangingPunct="1">
                <a:lnSpc>
                  <a:spcPct val="5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accent1"/>
                  </a:solidFill>
                  <a:effectLst/>
                  <a:uLnTx/>
                  <a:uFillTx/>
                  <a:latin typeface="+mj-lt"/>
                  <a:ea typeface="Segoe UI" pitchFamily="34" charset="0"/>
                  <a:cs typeface="Segoe UI" pitchFamily="34" charset="0"/>
                </a:rPr>
                <a:t>Internet</a:t>
              </a:r>
            </a:p>
          </p:txBody>
        </p:sp>
        <p:cxnSp>
          <p:nvCxnSpPr>
            <p:cNvPr id="50" name="Straight Connector 49">
              <a:extLst>
                <a:ext uri="{FF2B5EF4-FFF2-40B4-BE49-F238E27FC236}">
                  <a16:creationId xmlns:a16="http://schemas.microsoft.com/office/drawing/2014/main" id="{6ACB2248-16B0-2C4E-80C7-8D834F510773}"/>
                </a:ext>
              </a:extLst>
            </p:cNvPr>
            <p:cNvCxnSpPr>
              <a:cxnSpLocks/>
            </p:cNvCxnSpPr>
            <p:nvPr/>
          </p:nvCxnSpPr>
          <p:spPr>
            <a:xfrm>
              <a:off x="10336043" y="3105462"/>
              <a:ext cx="0" cy="587383"/>
            </a:xfrm>
            <a:prstGeom prst="line">
              <a:avLst/>
            </a:prstGeom>
            <a:ln w="19050">
              <a:solidFill>
                <a:srgbClr val="737373"/>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7D3F40C5-D068-41D7-A939-4A0E6AE3A3BC}"/>
                </a:ext>
              </a:extLst>
            </p:cNvPr>
            <p:cNvSpPr/>
            <p:nvPr/>
          </p:nvSpPr>
          <p:spPr bwMode="auto">
            <a:xfrm>
              <a:off x="3841593" y="1518083"/>
              <a:ext cx="3943286" cy="2750610"/>
            </a:xfrm>
            <a:prstGeom prst="roundRect">
              <a:avLst>
                <a:gd name="adj" fmla="val 0"/>
              </a:avLst>
            </a:prstGeom>
            <a:solidFill>
              <a:schemeClr val="bg2"/>
            </a:solidFill>
            <a:ln>
              <a:noFill/>
            </a:ln>
            <a:effectLst>
              <a:outerShdw blurRad="127000" dist="38100" dir="2700000" sx="101000" sy="101000" algn="ctr"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tx2"/>
                </a:solidFill>
                <a:cs typeface="Segoe UI" pitchFamily="34" charset="0"/>
              </a:endParaRPr>
            </a:p>
          </p:txBody>
        </p:sp>
        <p:sp>
          <p:nvSpPr>
            <p:cNvPr id="43" name="TextBox 42">
              <a:extLst>
                <a:ext uri="{FF2B5EF4-FFF2-40B4-BE49-F238E27FC236}">
                  <a16:creationId xmlns:a16="http://schemas.microsoft.com/office/drawing/2014/main" id="{7E4C3286-C104-F842-A88C-3A3051E7B70B}"/>
                </a:ext>
              </a:extLst>
            </p:cNvPr>
            <p:cNvSpPr txBox="1"/>
            <p:nvPr/>
          </p:nvSpPr>
          <p:spPr>
            <a:xfrm>
              <a:off x="4056012" y="3230361"/>
              <a:ext cx="2461536" cy="883284"/>
            </a:xfrm>
            <a:prstGeom prst="rect">
              <a:avLst/>
            </a:prstGeom>
            <a:noFill/>
            <a:ln w="19050">
              <a:solidFill>
                <a:schemeClr val="accent1"/>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defTabSz="932472" fontAlgn="base">
                <a:lnSpc>
                  <a:spcPct val="90000"/>
                </a:lnSpc>
                <a:spcBef>
                  <a:spcPct val="0"/>
                </a:spcBef>
                <a:spcAft>
                  <a:spcPct val="0"/>
                </a:spcAft>
                <a:buClrTx/>
                <a:buSzTx/>
                <a:buFontTx/>
                <a:buNone/>
                <a:tabLst/>
                <a:defRPr kumimoji="0" sz="1400" b="0" i="0" u="none" strike="noStrike" cap="none" spc="0" normalizeH="0" baseline="0">
                  <a:ln>
                    <a:noFill/>
                  </a:ln>
                  <a:solidFill>
                    <a:schemeClr val="tx2"/>
                  </a:solidFill>
                  <a:effectLst/>
                  <a:uLnTx/>
                  <a:uFillTx/>
                  <a:latin typeface="Segoe UI"/>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a:t>3rd Party Voice Apps</a:t>
              </a:r>
            </a:p>
            <a:p>
              <a:r>
                <a:rPr lang="en-US" sz="1200"/>
                <a:t>(supported by certified </a:t>
              </a:r>
              <a:br>
                <a:rPr lang="en-US" sz="1200"/>
              </a:br>
              <a:r>
                <a:rPr lang="en-US" sz="1200"/>
                <a:t>SBC Partners)</a:t>
              </a:r>
            </a:p>
          </p:txBody>
        </p:sp>
        <p:sp>
          <p:nvSpPr>
            <p:cNvPr id="44" name="TextBox 43">
              <a:extLst>
                <a:ext uri="{FF2B5EF4-FFF2-40B4-BE49-F238E27FC236}">
                  <a16:creationId xmlns:a16="http://schemas.microsoft.com/office/drawing/2014/main" id="{86C305BC-5120-144E-950B-76A048437B69}"/>
                </a:ext>
              </a:extLst>
            </p:cNvPr>
            <p:cNvSpPr txBox="1"/>
            <p:nvPr/>
          </p:nvSpPr>
          <p:spPr>
            <a:xfrm>
              <a:off x="6638598" y="1631066"/>
              <a:ext cx="931854" cy="1058697"/>
            </a:xfrm>
            <a:prstGeom prst="rect">
              <a:avLst/>
            </a:prstGeom>
            <a:noFill/>
            <a:ln w="19050">
              <a:solidFill>
                <a:schemeClr val="accent1"/>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defPPr>
                <a:defRPr lang="en-US"/>
              </a:defPPr>
              <a:lvl1pPr marR="0" lvl="0" indent="0" algn="ctr" defTabSz="932472" fontAlgn="base">
                <a:lnSpc>
                  <a:spcPct val="90000"/>
                </a:lnSpc>
                <a:spcBef>
                  <a:spcPct val="0"/>
                </a:spcBef>
                <a:spcAft>
                  <a:spcPct val="0"/>
                </a:spcAft>
                <a:buClrTx/>
                <a:buSzTx/>
                <a:buFontTx/>
                <a:buNone/>
                <a:tabLst/>
                <a:defRPr kumimoji="0" sz="1400" b="0" i="0" u="none" strike="noStrike" cap="none" spc="0" normalizeH="0" baseline="0">
                  <a:ln>
                    <a:noFill/>
                  </a:ln>
                  <a:solidFill>
                    <a:schemeClr val="tx2"/>
                  </a:solidFill>
                  <a:effectLst/>
                  <a:uLnTx/>
                  <a:uFillTx/>
                  <a:latin typeface="Segoe UI"/>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a:t>Phone #</a:t>
              </a:r>
            </a:p>
            <a:p>
              <a:r>
                <a:rPr lang="en-US" sz="1200"/>
                <a:t>Ranges</a:t>
              </a:r>
            </a:p>
          </p:txBody>
        </p:sp>
        <p:sp>
          <p:nvSpPr>
            <p:cNvPr id="45" name="TextBox 44">
              <a:extLst>
                <a:ext uri="{FF2B5EF4-FFF2-40B4-BE49-F238E27FC236}">
                  <a16:creationId xmlns:a16="http://schemas.microsoft.com/office/drawing/2014/main" id="{7CE1CA7B-B4CF-A443-8562-A0A12FD3DE06}"/>
                </a:ext>
              </a:extLst>
            </p:cNvPr>
            <p:cNvSpPr txBox="1"/>
            <p:nvPr/>
          </p:nvSpPr>
          <p:spPr>
            <a:xfrm>
              <a:off x="4056020" y="1634247"/>
              <a:ext cx="2461536" cy="1055516"/>
            </a:xfrm>
            <a:prstGeom prst="rect">
              <a:avLst/>
            </a:prstGeom>
            <a:noFill/>
            <a:ln w="19050">
              <a:solidFill>
                <a:schemeClr val="accent1"/>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defPPr>
                <a:defRPr lang="en-US"/>
              </a:defPPr>
              <a:lvl1pPr marR="0" lvl="0" indent="0" algn="ctr" defTabSz="932472" fontAlgn="base">
                <a:lnSpc>
                  <a:spcPct val="90000"/>
                </a:lnSpc>
                <a:spcBef>
                  <a:spcPct val="0"/>
                </a:spcBef>
                <a:spcAft>
                  <a:spcPct val="0"/>
                </a:spcAft>
                <a:buClrTx/>
                <a:buSzTx/>
                <a:buFontTx/>
                <a:buNone/>
                <a:tabLst/>
                <a:defRPr kumimoji="0" sz="1400" b="0" i="0" u="none" strike="noStrike" cap="none" spc="0" normalizeH="0" baseline="0">
                  <a:ln>
                    <a:noFill/>
                  </a:ln>
                  <a:solidFill>
                    <a:schemeClr val="tx2"/>
                  </a:solidFill>
                  <a:effectLst/>
                  <a:uLnTx/>
                  <a:uFillTx/>
                  <a:latin typeface="Segoe UI"/>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a:t>Certified Session Border </a:t>
              </a:r>
            </a:p>
            <a:p>
              <a:r>
                <a:rPr lang="en-US" sz="1200"/>
                <a:t>Controller(s)</a:t>
              </a:r>
            </a:p>
          </p:txBody>
        </p:sp>
        <p:cxnSp>
          <p:nvCxnSpPr>
            <p:cNvPr id="55" name="Straight Connector 54">
              <a:extLst>
                <a:ext uri="{FF2B5EF4-FFF2-40B4-BE49-F238E27FC236}">
                  <a16:creationId xmlns:a16="http://schemas.microsoft.com/office/drawing/2014/main" id="{E07879FA-E260-B847-A5D7-F6B86FF87B59}"/>
                </a:ext>
              </a:extLst>
            </p:cNvPr>
            <p:cNvCxnSpPr>
              <a:cxnSpLocks/>
            </p:cNvCxnSpPr>
            <p:nvPr/>
          </p:nvCxnSpPr>
          <p:spPr>
            <a:xfrm flipV="1">
              <a:off x="5326717" y="2698238"/>
              <a:ext cx="0" cy="542674"/>
            </a:xfrm>
            <a:prstGeom prst="line">
              <a:avLst/>
            </a:prstGeom>
            <a:noFill/>
            <a:ln w="19050">
              <a:solidFill>
                <a:schemeClr val="accent1"/>
              </a:solidFill>
            </a:ln>
          </p:spPr>
          <p:style>
            <a:lnRef idx="1">
              <a:schemeClr val="accent1"/>
            </a:lnRef>
            <a:fillRef idx="2">
              <a:schemeClr val="accent1"/>
            </a:fillRef>
            <a:effectRef idx="1">
              <a:schemeClr val="accent1"/>
            </a:effectRef>
            <a:fontRef idx="minor">
              <a:schemeClr val="dk1"/>
            </a:fontRef>
          </p:style>
        </p:cxnSp>
        <p:sp>
          <p:nvSpPr>
            <p:cNvPr id="48" name="Oval 47">
              <a:extLst>
                <a:ext uri="{FF2B5EF4-FFF2-40B4-BE49-F238E27FC236}">
                  <a16:creationId xmlns:a16="http://schemas.microsoft.com/office/drawing/2014/main" id="{40FEFF0C-BE5A-564A-AB37-A61D6DA2962B}"/>
                </a:ext>
              </a:extLst>
            </p:cNvPr>
            <p:cNvSpPr/>
            <p:nvPr/>
          </p:nvSpPr>
          <p:spPr bwMode="auto">
            <a:xfrm>
              <a:off x="2328535" y="2150171"/>
              <a:ext cx="185738" cy="285750"/>
            </a:xfrm>
            <a:prstGeom prst="ellipse">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4AA7348E-1383-6E43-81F8-D0BFAC5BDA37}"/>
                </a:ext>
              </a:extLst>
            </p:cNvPr>
            <p:cNvSpPr/>
            <p:nvPr/>
          </p:nvSpPr>
          <p:spPr bwMode="auto">
            <a:xfrm>
              <a:off x="3498279" y="2148237"/>
              <a:ext cx="185738" cy="285750"/>
            </a:xfrm>
            <a:prstGeom prst="ellipse">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Arc 52">
              <a:extLst>
                <a:ext uri="{FF2B5EF4-FFF2-40B4-BE49-F238E27FC236}">
                  <a16:creationId xmlns:a16="http://schemas.microsoft.com/office/drawing/2014/main" id="{6F55DC9E-0DAB-B244-8B98-E255F26209A0}"/>
                </a:ext>
              </a:extLst>
            </p:cNvPr>
            <p:cNvSpPr/>
            <p:nvPr/>
          </p:nvSpPr>
          <p:spPr>
            <a:xfrm>
              <a:off x="3458458" y="2148237"/>
              <a:ext cx="277954" cy="331787"/>
            </a:xfrm>
            <a:prstGeom prst="arc">
              <a:avLst/>
            </a:prstGeom>
            <a:ln w="127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292A"/>
                </a:solidFill>
                <a:effectLst/>
                <a:uLnTx/>
                <a:uFillTx/>
                <a:latin typeface="Segoe UI"/>
                <a:ea typeface="+mn-ea"/>
                <a:cs typeface="+mn-cs"/>
              </a:endParaRPr>
            </a:p>
          </p:txBody>
        </p:sp>
        <p:sp>
          <p:nvSpPr>
            <p:cNvPr id="54" name="Arc 53">
              <a:extLst>
                <a:ext uri="{FF2B5EF4-FFF2-40B4-BE49-F238E27FC236}">
                  <a16:creationId xmlns:a16="http://schemas.microsoft.com/office/drawing/2014/main" id="{9ACD1A0E-D66B-E543-91CE-C05586B2858E}"/>
                </a:ext>
              </a:extLst>
            </p:cNvPr>
            <p:cNvSpPr/>
            <p:nvPr/>
          </p:nvSpPr>
          <p:spPr>
            <a:xfrm rot="10800000">
              <a:off x="2276140" y="2104134"/>
              <a:ext cx="277954" cy="331787"/>
            </a:xfrm>
            <a:prstGeom prst="arc">
              <a:avLst/>
            </a:prstGeom>
            <a:ln w="127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292A"/>
                </a:solidFill>
                <a:effectLst/>
                <a:uLnTx/>
                <a:uFillTx/>
                <a:latin typeface="Segoe UI"/>
                <a:ea typeface="+mn-ea"/>
                <a:cs typeface="+mn-cs"/>
              </a:endParaRPr>
            </a:p>
          </p:txBody>
        </p:sp>
        <p:sp>
          <p:nvSpPr>
            <p:cNvPr id="57" name="Rectangle 56">
              <a:extLst>
                <a:ext uri="{FF2B5EF4-FFF2-40B4-BE49-F238E27FC236}">
                  <a16:creationId xmlns:a16="http://schemas.microsoft.com/office/drawing/2014/main" id="{3A3BD58B-C43C-9049-B5E8-A0FF7946A23B}"/>
                </a:ext>
              </a:extLst>
            </p:cNvPr>
            <p:cNvSpPr/>
            <p:nvPr/>
          </p:nvSpPr>
          <p:spPr bwMode="auto">
            <a:xfrm>
              <a:off x="3712092" y="2311749"/>
              <a:ext cx="53975"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a:extLst>
                <a:ext uri="{FF2B5EF4-FFF2-40B4-BE49-F238E27FC236}">
                  <a16:creationId xmlns:a16="http://schemas.microsoft.com/office/drawing/2014/main" id="{E2C61EDF-35B5-A54B-98EF-C9EB42D45EA5}"/>
                </a:ext>
              </a:extLst>
            </p:cNvPr>
            <p:cNvSpPr/>
            <p:nvPr/>
          </p:nvSpPr>
          <p:spPr bwMode="auto">
            <a:xfrm>
              <a:off x="2251537" y="2256038"/>
              <a:ext cx="53975"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Rectangle 65">
              <a:extLst>
                <a:ext uri="{FF2B5EF4-FFF2-40B4-BE49-F238E27FC236}">
                  <a16:creationId xmlns:a16="http://schemas.microsoft.com/office/drawing/2014/main" id="{3FC05B85-20B4-D94E-8B14-A4CC83F4C287}"/>
                </a:ext>
              </a:extLst>
            </p:cNvPr>
            <p:cNvSpPr/>
            <p:nvPr/>
          </p:nvSpPr>
          <p:spPr bwMode="auto">
            <a:xfrm flipH="1">
              <a:off x="3730443" y="2328258"/>
              <a:ext cx="18288"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4D25E94B-E7F9-5544-AF8B-DCD12D62036B}"/>
                </a:ext>
              </a:extLst>
            </p:cNvPr>
            <p:cNvSpPr/>
            <p:nvPr/>
          </p:nvSpPr>
          <p:spPr bwMode="auto">
            <a:xfrm flipH="1">
              <a:off x="2267669" y="2236353"/>
              <a:ext cx="18288"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3819B22E-07CF-7C40-80AF-D6F046F00777}"/>
                </a:ext>
              </a:extLst>
            </p:cNvPr>
            <p:cNvGrpSpPr/>
            <p:nvPr/>
          </p:nvGrpSpPr>
          <p:grpSpPr>
            <a:xfrm>
              <a:off x="2448642" y="2149955"/>
              <a:ext cx="1116458" cy="289604"/>
              <a:chOff x="2467894" y="2149955"/>
              <a:chExt cx="1116458" cy="289604"/>
            </a:xfrm>
          </p:grpSpPr>
          <p:sp>
            <p:nvSpPr>
              <p:cNvPr id="68" name="Oval 67">
                <a:extLst>
                  <a:ext uri="{FF2B5EF4-FFF2-40B4-BE49-F238E27FC236}">
                    <a16:creationId xmlns:a16="http://schemas.microsoft.com/office/drawing/2014/main" id="{24A9988A-A06D-DE42-A98B-F75C4EF0234E}"/>
                  </a:ext>
                </a:extLst>
              </p:cNvPr>
              <p:cNvSpPr/>
              <p:nvPr/>
            </p:nvSpPr>
            <p:spPr bwMode="auto">
              <a:xfrm>
                <a:off x="3398614" y="2151882"/>
                <a:ext cx="185738" cy="285750"/>
              </a:xfrm>
              <a:prstGeom prst="ellipse">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CBBE2773-E2E8-CB42-8B79-4EA0C2373E9B}"/>
                  </a:ext>
                </a:extLst>
              </p:cNvPr>
              <p:cNvSpPr/>
              <p:nvPr/>
            </p:nvSpPr>
            <p:spPr bwMode="auto">
              <a:xfrm>
                <a:off x="3292249" y="2151882"/>
                <a:ext cx="185738" cy="285750"/>
              </a:xfrm>
              <a:prstGeom prst="ellipse">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75E4307B-B5C0-3D47-B517-DF874608EB19}"/>
                  </a:ext>
                </a:extLst>
              </p:cNvPr>
              <p:cNvSpPr/>
              <p:nvPr/>
            </p:nvSpPr>
            <p:spPr bwMode="auto">
              <a:xfrm>
                <a:off x="3169401" y="2151882"/>
                <a:ext cx="185738" cy="285750"/>
              </a:xfrm>
              <a:prstGeom prst="ellipse">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BB820A0D-A87A-A540-8905-F5353671CDDC}"/>
                  </a:ext>
                </a:extLst>
              </p:cNvPr>
              <p:cNvSpPr/>
              <p:nvPr/>
            </p:nvSpPr>
            <p:spPr bwMode="auto">
              <a:xfrm>
                <a:off x="3049331" y="2153809"/>
                <a:ext cx="185738" cy="285750"/>
              </a:xfrm>
              <a:prstGeom prst="ellipse">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5431C691-0EB9-0A40-8970-BF6B3EFBCAF2}"/>
                  </a:ext>
                </a:extLst>
              </p:cNvPr>
              <p:cNvSpPr/>
              <p:nvPr/>
            </p:nvSpPr>
            <p:spPr bwMode="auto">
              <a:xfrm>
                <a:off x="2932940" y="2153809"/>
                <a:ext cx="185738" cy="285750"/>
              </a:xfrm>
              <a:prstGeom prst="ellipse">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20918D9A-0D2B-CA44-91EB-404CD516C493}"/>
                  </a:ext>
                </a:extLst>
              </p:cNvPr>
              <p:cNvSpPr/>
              <p:nvPr/>
            </p:nvSpPr>
            <p:spPr bwMode="auto">
              <a:xfrm>
                <a:off x="2821567" y="2149955"/>
                <a:ext cx="185738" cy="285750"/>
              </a:xfrm>
              <a:prstGeom prst="ellipse">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C6A5303D-1C4D-BA47-804D-DE4F90122B57}"/>
                  </a:ext>
                </a:extLst>
              </p:cNvPr>
              <p:cNvSpPr/>
              <p:nvPr/>
            </p:nvSpPr>
            <p:spPr bwMode="auto">
              <a:xfrm>
                <a:off x="2705176" y="2149955"/>
                <a:ext cx="185738" cy="285750"/>
              </a:xfrm>
              <a:prstGeom prst="ellipse">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A96113FE-4E94-124A-8ACA-1B2FAFC8F96B}"/>
                  </a:ext>
                </a:extLst>
              </p:cNvPr>
              <p:cNvSpPr/>
              <p:nvPr/>
            </p:nvSpPr>
            <p:spPr bwMode="auto">
              <a:xfrm>
                <a:off x="2586437" y="2151882"/>
                <a:ext cx="185738" cy="285750"/>
              </a:xfrm>
              <a:prstGeom prst="ellipse">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90EE898B-2F44-0B47-A0DB-487FF674F9FE}"/>
                  </a:ext>
                </a:extLst>
              </p:cNvPr>
              <p:cNvSpPr/>
              <p:nvPr/>
            </p:nvSpPr>
            <p:spPr bwMode="auto">
              <a:xfrm>
                <a:off x="2467894" y="2151882"/>
                <a:ext cx="185738" cy="285750"/>
              </a:xfrm>
              <a:prstGeom prst="ellipse">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84" name="Picture 83">
              <a:extLst>
                <a:ext uri="{FF2B5EF4-FFF2-40B4-BE49-F238E27FC236}">
                  <a16:creationId xmlns:a16="http://schemas.microsoft.com/office/drawing/2014/main" id="{FCCDB545-9113-4644-81A5-5A73A02D2C60}"/>
                </a:ext>
              </a:extLst>
            </p:cNvPr>
            <p:cNvPicPr>
              <a:picLocks noChangeAspect="1"/>
            </p:cNvPicPr>
            <p:nvPr/>
          </p:nvPicPr>
          <p:blipFill>
            <a:blip r:embed="rId3"/>
            <a:stretch>
              <a:fillRect/>
            </a:stretch>
          </p:blipFill>
          <p:spPr>
            <a:xfrm>
              <a:off x="1293707" y="1979790"/>
              <a:ext cx="406400" cy="406400"/>
            </a:xfrm>
            <a:prstGeom prst="rect">
              <a:avLst/>
            </a:prstGeom>
          </p:spPr>
        </p:pic>
        <p:pic>
          <p:nvPicPr>
            <p:cNvPr id="85" name="Picture 84">
              <a:extLst>
                <a:ext uri="{FF2B5EF4-FFF2-40B4-BE49-F238E27FC236}">
                  <a16:creationId xmlns:a16="http://schemas.microsoft.com/office/drawing/2014/main" id="{2C382FB2-676C-46F4-9EA9-746977E4349F}"/>
                </a:ext>
              </a:extLst>
            </p:cNvPr>
            <p:cNvPicPr>
              <a:picLocks noChangeAspect="1"/>
            </p:cNvPicPr>
            <p:nvPr/>
          </p:nvPicPr>
          <p:blipFill>
            <a:blip r:embed="rId4"/>
            <a:stretch>
              <a:fillRect/>
            </a:stretch>
          </p:blipFill>
          <p:spPr>
            <a:xfrm>
              <a:off x="6903235" y="1756062"/>
              <a:ext cx="406400" cy="406400"/>
            </a:xfrm>
            <a:prstGeom prst="rect">
              <a:avLst/>
            </a:prstGeom>
          </p:spPr>
        </p:pic>
        <p:sp>
          <p:nvSpPr>
            <p:cNvPr id="86" name="Freeform 7">
              <a:extLst>
                <a:ext uri="{FF2B5EF4-FFF2-40B4-BE49-F238E27FC236}">
                  <a16:creationId xmlns:a16="http://schemas.microsoft.com/office/drawing/2014/main" id="{10F40C46-67D6-467E-9C97-3DDC46369725}"/>
                </a:ext>
              </a:extLst>
            </p:cNvPr>
            <p:cNvSpPr>
              <a:spLocks noEditPoints="1"/>
            </p:cNvSpPr>
            <p:nvPr/>
          </p:nvSpPr>
          <p:spPr bwMode="auto">
            <a:xfrm>
              <a:off x="5206435" y="1803467"/>
              <a:ext cx="240564" cy="238206"/>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DFF6F118-770A-4AC3-B97E-BC8B2106C365}"/>
                </a:ext>
              </a:extLst>
            </p:cNvPr>
            <p:cNvGrpSpPr/>
            <p:nvPr/>
          </p:nvGrpSpPr>
          <p:grpSpPr>
            <a:xfrm>
              <a:off x="10178671" y="3769088"/>
              <a:ext cx="319236" cy="421390"/>
              <a:chOff x="11573338" y="4157881"/>
              <a:chExt cx="198438" cy="261938"/>
            </a:xfrm>
          </p:grpSpPr>
          <p:sp>
            <p:nvSpPr>
              <p:cNvPr id="95" name="Freeform 62">
                <a:extLst>
                  <a:ext uri="{FF2B5EF4-FFF2-40B4-BE49-F238E27FC236}">
                    <a16:creationId xmlns:a16="http://schemas.microsoft.com/office/drawing/2014/main" id="{ACE691C0-0BA6-446E-AFD0-ADAB29A530BC}"/>
                  </a:ext>
                </a:extLst>
              </p:cNvPr>
              <p:cNvSpPr>
                <a:spLocks/>
              </p:cNvSpPr>
              <p:nvPr/>
            </p:nvSpPr>
            <p:spPr bwMode="auto">
              <a:xfrm>
                <a:off x="11606676" y="4157881"/>
                <a:ext cx="131763" cy="134938"/>
              </a:xfrm>
              <a:custGeom>
                <a:avLst/>
                <a:gdLst>
                  <a:gd name="T0" fmla="*/ 8 w 215"/>
                  <a:gd name="T1" fmla="*/ 66 h 217"/>
                  <a:gd name="T2" fmla="*/ 8 w 215"/>
                  <a:gd name="T3" fmla="*/ 66 h 217"/>
                  <a:gd name="T4" fmla="*/ 0 w 215"/>
                  <a:gd name="T5" fmla="*/ 108 h 217"/>
                  <a:gd name="T6" fmla="*/ 0 w 215"/>
                  <a:gd name="T7" fmla="*/ 108 h 217"/>
                  <a:gd name="T8" fmla="*/ 0 w 215"/>
                  <a:gd name="T9" fmla="*/ 109 h 217"/>
                  <a:gd name="T10" fmla="*/ 8 w 215"/>
                  <a:gd name="T11" fmla="*/ 151 h 217"/>
                  <a:gd name="T12" fmla="*/ 31 w 215"/>
                  <a:gd name="T13" fmla="*/ 185 h 217"/>
                  <a:gd name="T14" fmla="*/ 66 w 215"/>
                  <a:gd name="T15" fmla="*/ 208 h 217"/>
                  <a:gd name="T16" fmla="*/ 107 w 215"/>
                  <a:gd name="T17" fmla="*/ 217 h 217"/>
                  <a:gd name="T18" fmla="*/ 149 w 215"/>
                  <a:gd name="T19" fmla="*/ 208 h 217"/>
                  <a:gd name="T20" fmla="*/ 183 w 215"/>
                  <a:gd name="T21" fmla="*/ 185 h 217"/>
                  <a:gd name="T22" fmla="*/ 207 w 215"/>
                  <a:gd name="T23" fmla="*/ 151 h 217"/>
                  <a:gd name="T24" fmla="*/ 215 w 215"/>
                  <a:gd name="T25" fmla="*/ 109 h 217"/>
                  <a:gd name="T26" fmla="*/ 215 w 215"/>
                  <a:gd name="T27" fmla="*/ 108 h 217"/>
                  <a:gd name="T28" fmla="*/ 215 w 215"/>
                  <a:gd name="T29" fmla="*/ 108 h 217"/>
                  <a:gd name="T30" fmla="*/ 207 w 215"/>
                  <a:gd name="T31" fmla="*/ 66 h 217"/>
                  <a:gd name="T32" fmla="*/ 183 w 215"/>
                  <a:gd name="T33" fmla="*/ 32 h 217"/>
                  <a:gd name="T34" fmla="*/ 149 w 215"/>
                  <a:gd name="T35" fmla="*/ 9 h 217"/>
                  <a:gd name="T36" fmla="*/ 107 w 215"/>
                  <a:gd name="T37" fmla="*/ 0 h 217"/>
                  <a:gd name="T38" fmla="*/ 65 w 215"/>
                  <a:gd name="T39" fmla="*/ 9 h 217"/>
                  <a:gd name="T40" fmla="*/ 31 w 215"/>
                  <a:gd name="T41" fmla="*/ 32 h 217"/>
                  <a:gd name="T42" fmla="*/ 8 w 215"/>
                  <a:gd name="T43" fmla="*/ 6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5" h="217">
                    <a:moveTo>
                      <a:pt x="8" y="66"/>
                    </a:moveTo>
                    <a:lnTo>
                      <a:pt x="8" y="66"/>
                    </a:lnTo>
                    <a:cubicBezTo>
                      <a:pt x="2" y="79"/>
                      <a:pt x="0" y="93"/>
                      <a:pt x="0" y="108"/>
                    </a:cubicBezTo>
                    <a:cubicBezTo>
                      <a:pt x="0" y="108"/>
                      <a:pt x="0" y="108"/>
                      <a:pt x="0" y="108"/>
                    </a:cubicBezTo>
                    <a:cubicBezTo>
                      <a:pt x="0" y="109"/>
                      <a:pt x="0" y="109"/>
                      <a:pt x="0" y="109"/>
                    </a:cubicBezTo>
                    <a:cubicBezTo>
                      <a:pt x="0" y="123"/>
                      <a:pt x="2" y="137"/>
                      <a:pt x="8" y="151"/>
                    </a:cubicBezTo>
                    <a:cubicBezTo>
                      <a:pt x="14" y="164"/>
                      <a:pt x="22" y="175"/>
                      <a:pt x="31" y="185"/>
                    </a:cubicBezTo>
                    <a:cubicBezTo>
                      <a:pt x="41" y="195"/>
                      <a:pt x="52" y="202"/>
                      <a:pt x="66" y="208"/>
                    </a:cubicBezTo>
                    <a:cubicBezTo>
                      <a:pt x="79" y="214"/>
                      <a:pt x="93" y="217"/>
                      <a:pt x="107" y="217"/>
                    </a:cubicBezTo>
                    <a:cubicBezTo>
                      <a:pt x="122" y="217"/>
                      <a:pt x="136" y="214"/>
                      <a:pt x="149" y="208"/>
                    </a:cubicBezTo>
                    <a:cubicBezTo>
                      <a:pt x="162" y="202"/>
                      <a:pt x="174" y="195"/>
                      <a:pt x="183" y="185"/>
                    </a:cubicBezTo>
                    <a:cubicBezTo>
                      <a:pt x="193" y="175"/>
                      <a:pt x="201" y="164"/>
                      <a:pt x="207" y="151"/>
                    </a:cubicBezTo>
                    <a:cubicBezTo>
                      <a:pt x="212" y="137"/>
                      <a:pt x="215" y="123"/>
                      <a:pt x="215" y="109"/>
                    </a:cubicBezTo>
                    <a:cubicBezTo>
                      <a:pt x="215" y="109"/>
                      <a:pt x="215" y="109"/>
                      <a:pt x="215" y="108"/>
                    </a:cubicBezTo>
                    <a:cubicBezTo>
                      <a:pt x="215" y="108"/>
                      <a:pt x="215" y="108"/>
                      <a:pt x="215" y="108"/>
                    </a:cubicBezTo>
                    <a:cubicBezTo>
                      <a:pt x="215" y="93"/>
                      <a:pt x="212" y="79"/>
                      <a:pt x="207" y="66"/>
                    </a:cubicBezTo>
                    <a:cubicBezTo>
                      <a:pt x="201" y="53"/>
                      <a:pt x="193" y="42"/>
                      <a:pt x="183" y="32"/>
                    </a:cubicBezTo>
                    <a:cubicBezTo>
                      <a:pt x="174" y="22"/>
                      <a:pt x="162" y="14"/>
                      <a:pt x="149" y="9"/>
                    </a:cubicBezTo>
                    <a:cubicBezTo>
                      <a:pt x="136" y="3"/>
                      <a:pt x="122" y="0"/>
                      <a:pt x="107" y="0"/>
                    </a:cubicBezTo>
                    <a:cubicBezTo>
                      <a:pt x="92" y="0"/>
                      <a:pt x="78" y="3"/>
                      <a:pt x="65" y="9"/>
                    </a:cubicBezTo>
                    <a:cubicBezTo>
                      <a:pt x="52" y="14"/>
                      <a:pt x="41" y="22"/>
                      <a:pt x="31" y="32"/>
                    </a:cubicBezTo>
                    <a:cubicBezTo>
                      <a:pt x="22" y="42"/>
                      <a:pt x="14" y="53"/>
                      <a:pt x="8" y="66"/>
                    </a:cubicBezTo>
                    <a:close/>
                  </a:path>
                </a:pathLst>
              </a:custGeom>
              <a:solidFill>
                <a:srgbClr val="C2C2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63">
                <a:extLst>
                  <a:ext uri="{FF2B5EF4-FFF2-40B4-BE49-F238E27FC236}">
                    <a16:creationId xmlns:a16="http://schemas.microsoft.com/office/drawing/2014/main" id="{C4C6FF6E-4DC0-47AC-8413-47F3664907AD}"/>
                  </a:ext>
                </a:extLst>
              </p:cNvPr>
              <p:cNvSpPr>
                <a:spLocks/>
              </p:cNvSpPr>
              <p:nvPr/>
            </p:nvSpPr>
            <p:spPr bwMode="auto">
              <a:xfrm>
                <a:off x="11573338" y="4326156"/>
                <a:ext cx="198438" cy="93663"/>
              </a:xfrm>
              <a:custGeom>
                <a:avLst/>
                <a:gdLst>
                  <a:gd name="T0" fmla="*/ 311 w 323"/>
                  <a:gd name="T1" fmla="*/ 97 h 152"/>
                  <a:gd name="T2" fmla="*/ 311 w 323"/>
                  <a:gd name="T3" fmla="*/ 97 h 152"/>
                  <a:gd name="T4" fmla="*/ 277 w 323"/>
                  <a:gd name="T5" fmla="*/ 46 h 152"/>
                  <a:gd name="T6" fmla="*/ 225 w 323"/>
                  <a:gd name="T7" fmla="*/ 12 h 152"/>
                  <a:gd name="T8" fmla="*/ 161 w 323"/>
                  <a:gd name="T9" fmla="*/ 0 h 152"/>
                  <a:gd name="T10" fmla="*/ 98 w 323"/>
                  <a:gd name="T11" fmla="*/ 12 h 152"/>
                  <a:gd name="T12" fmla="*/ 47 w 323"/>
                  <a:gd name="T13" fmla="*/ 47 h 152"/>
                  <a:gd name="T14" fmla="*/ 12 w 323"/>
                  <a:gd name="T15" fmla="*/ 98 h 152"/>
                  <a:gd name="T16" fmla="*/ 0 w 323"/>
                  <a:gd name="T17" fmla="*/ 152 h 152"/>
                  <a:gd name="T18" fmla="*/ 323 w 323"/>
                  <a:gd name="T19" fmla="*/ 152 h 152"/>
                  <a:gd name="T20" fmla="*/ 311 w 323"/>
                  <a:gd name="T21" fmla="*/ 9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3" h="152">
                    <a:moveTo>
                      <a:pt x="311" y="97"/>
                    </a:moveTo>
                    <a:lnTo>
                      <a:pt x="311" y="97"/>
                    </a:lnTo>
                    <a:cubicBezTo>
                      <a:pt x="302" y="78"/>
                      <a:pt x="291" y="61"/>
                      <a:pt x="277" y="46"/>
                    </a:cubicBezTo>
                    <a:cubicBezTo>
                      <a:pt x="262" y="32"/>
                      <a:pt x="245" y="20"/>
                      <a:pt x="225" y="12"/>
                    </a:cubicBezTo>
                    <a:cubicBezTo>
                      <a:pt x="206" y="4"/>
                      <a:pt x="184" y="0"/>
                      <a:pt x="161" y="0"/>
                    </a:cubicBezTo>
                    <a:cubicBezTo>
                      <a:pt x="139" y="0"/>
                      <a:pt x="117" y="4"/>
                      <a:pt x="98" y="12"/>
                    </a:cubicBezTo>
                    <a:cubicBezTo>
                      <a:pt x="78" y="21"/>
                      <a:pt x="61" y="32"/>
                      <a:pt x="47" y="47"/>
                    </a:cubicBezTo>
                    <a:cubicBezTo>
                      <a:pt x="32" y="61"/>
                      <a:pt x="21" y="78"/>
                      <a:pt x="12" y="98"/>
                    </a:cubicBezTo>
                    <a:cubicBezTo>
                      <a:pt x="5" y="115"/>
                      <a:pt x="1" y="133"/>
                      <a:pt x="0" y="152"/>
                    </a:cubicBezTo>
                    <a:lnTo>
                      <a:pt x="323" y="152"/>
                    </a:lnTo>
                    <a:cubicBezTo>
                      <a:pt x="322" y="133"/>
                      <a:pt x="318" y="115"/>
                      <a:pt x="311" y="97"/>
                    </a:cubicBezTo>
                    <a:close/>
                  </a:path>
                </a:pathLst>
              </a:custGeom>
              <a:solidFill>
                <a:srgbClr val="C2C2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13">
              <a:extLst>
                <a:ext uri="{FF2B5EF4-FFF2-40B4-BE49-F238E27FC236}">
                  <a16:creationId xmlns:a16="http://schemas.microsoft.com/office/drawing/2014/main" id="{8973BCE8-0CA6-4983-9DF3-A62EE488BD00}"/>
                </a:ext>
              </a:extLst>
            </p:cNvPr>
            <p:cNvGrpSpPr/>
            <p:nvPr/>
          </p:nvGrpSpPr>
          <p:grpSpPr>
            <a:xfrm>
              <a:off x="9085011" y="1446510"/>
              <a:ext cx="2584081" cy="1649120"/>
              <a:chOff x="9085011" y="1446510"/>
              <a:chExt cx="2584081" cy="1649120"/>
            </a:xfrm>
          </p:grpSpPr>
          <p:sp>
            <p:nvSpPr>
              <p:cNvPr id="10" name="TextBox 9">
                <a:extLst>
                  <a:ext uri="{FF2B5EF4-FFF2-40B4-BE49-F238E27FC236}">
                    <a16:creationId xmlns:a16="http://schemas.microsoft.com/office/drawing/2014/main" id="{1C853F1A-D22A-46B4-8EDE-EE7FCE058938}"/>
                  </a:ext>
                </a:extLst>
              </p:cNvPr>
              <p:cNvSpPr txBox="1"/>
              <p:nvPr/>
            </p:nvSpPr>
            <p:spPr>
              <a:xfrm>
                <a:off x="9531711" y="2291203"/>
                <a:ext cx="1642555" cy="483557"/>
              </a:xfrm>
              <a:prstGeom prst="rect">
                <a:avLst/>
              </a:prstGeom>
              <a:noFill/>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400" b="0" i="0" u="none" strike="noStrike" kern="1200" cap="none" spc="0" normalizeH="0" baseline="0" noProof="0">
                    <a:ln>
                      <a:noFill/>
                    </a:ln>
                    <a:solidFill>
                      <a:srgbClr val="D83B01"/>
                    </a:solidFill>
                    <a:effectLst/>
                    <a:uLnTx/>
                    <a:uFillTx/>
                    <a:latin typeface="Segoe UI"/>
                    <a:ea typeface="+mn-ea"/>
                    <a:cs typeface="+mn-cs"/>
                  </a:rPr>
                  <a:t>Phone System </a:t>
                </a:r>
              </a:p>
            </p:txBody>
          </p:sp>
          <p:sp>
            <p:nvSpPr>
              <p:cNvPr id="36" name="Freeform 146">
                <a:extLst>
                  <a:ext uri="{FF2B5EF4-FFF2-40B4-BE49-F238E27FC236}">
                    <a16:creationId xmlns:a16="http://schemas.microsoft.com/office/drawing/2014/main" id="{2ABE7841-7412-0C4F-A2FD-2376AACD213B}"/>
                  </a:ext>
                </a:extLst>
              </p:cNvPr>
              <p:cNvSpPr>
                <a:spLocks noChangeAspect="1"/>
              </p:cNvSpPr>
              <p:nvPr/>
            </p:nvSpPr>
            <p:spPr bwMode="auto">
              <a:xfrm>
                <a:off x="9085011" y="1446510"/>
                <a:ext cx="2584081" cy="1649120"/>
              </a:xfrm>
              <a:custGeom>
                <a:avLst/>
                <a:gdLst>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246680 w 878349"/>
                  <a:gd name="connsiteY17" fmla="*/ 161619 h 545581"/>
                  <a:gd name="connsiteX18" fmla="*/ 490507 w 878349"/>
                  <a:gd name="connsiteY18"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12 h 545593"/>
                  <a:gd name="connsiteX1" fmla="*/ 755129 w 878349"/>
                  <a:gd name="connsiteY1" fmla="*/ 264634 h 545593"/>
                  <a:gd name="connsiteX2" fmla="*/ 753041 w 878349"/>
                  <a:gd name="connsiteY2" fmla="*/ 285343 h 545593"/>
                  <a:gd name="connsiteX3" fmla="*/ 798544 w 878349"/>
                  <a:gd name="connsiteY3" fmla="*/ 294530 h 545593"/>
                  <a:gd name="connsiteX4" fmla="*/ 878349 w 878349"/>
                  <a:gd name="connsiteY4" fmla="*/ 414927 h 545593"/>
                  <a:gd name="connsiteX5" fmla="*/ 798544 w 878349"/>
                  <a:gd name="connsiteY5" fmla="*/ 535325 h 545593"/>
                  <a:gd name="connsiteX6" fmla="*/ 759827 w 878349"/>
                  <a:gd name="connsiteY6" fmla="*/ 543141 h 545593"/>
                  <a:gd name="connsiteX7" fmla="*/ 753908 w 878349"/>
                  <a:gd name="connsiteY7" fmla="*/ 545593 h 545593"/>
                  <a:gd name="connsiteX8" fmla="*/ 747683 w 878349"/>
                  <a:gd name="connsiteY8" fmla="*/ 545593 h 545593"/>
                  <a:gd name="connsiteX9" fmla="*/ 190471 w 878349"/>
                  <a:gd name="connsiteY9" fmla="*/ 545593 h 545593"/>
                  <a:gd name="connsiteX10" fmla="*/ 166602 w 878349"/>
                  <a:gd name="connsiteY10" fmla="*/ 545593 h 545593"/>
                  <a:gd name="connsiteX11" fmla="*/ 158924 w 878349"/>
                  <a:gd name="connsiteY11" fmla="*/ 542413 h 545593"/>
                  <a:gd name="connsiteX12" fmla="*/ 152084 w 878349"/>
                  <a:gd name="connsiteY12" fmla="*/ 541724 h 545593"/>
                  <a:gd name="connsiteX13" fmla="*/ 0 w 878349"/>
                  <a:gd name="connsiteY13" fmla="*/ 355122 h 545593"/>
                  <a:gd name="connsiteX14" fmla="*/ 190471 w 878349"/>
                  <a:gd name="connsiteY14" fmla="*/ 164651 h 545593"/>
                  <a:gd name="connsiteX15" fmla="*/ 228858 w 878349"/>
                  <a:gd name="connsiteY15" fmla="*/ 168521 h 545593"/>
                  <a:gd name="connsiteX16" fmla="*/ 244320 w 878349"/>
                  <a:gd name="connsiteY16" fmla="*/ 173321 h 545593"/>
                  <a:gd name="connsiteX17" fmla="*/ 490507 w 878349"/>
                  <a:gd name="connsiteY17" fmla="*/ 12 h 545593"/>
                  <a:gd name="connsiteX0" fmla="*/ 490507 w 878349"/>
                  <a:gd name="connsiteY0" fmla="*/ 13 h 545594"/>
                  <a:gd name="connsiteX1" fmla="*/ 755129 w 878349"/>
                  <a:gd name="connsiteY1" fmla="*/ 264635 h 545594"/>
                  <a:gd name="connsiteX2" fmla="*/ 753041 w 878349"/>
                  <a:gd name="connsiteY2" fmla="*/ 285344 h 545594"/>
                  <a:gd name="connsiteX3" fmla="*/ 798544 w 878349"/>
                  <a:gd name="connsiteY3" fmla="*/ 294531 h 545594"/>
                  <a:gd name="connsiteX4" fmla="*/ 878349 w 878349"/>
                  <a:gd name="connsiteY4" fmla="*/ 414928 h 545594"/>
                  <a:gd name="connsiteX5" fmla="*/ 798544 w 878349"/>
                  <a:gd name="connsiteY5" fmla="*/ 535326 h 545594"/>
                  <a:gd name="connsiteX6" fmla="*/ 759827 w 878349"/>
                  <a:gd name="connsiteY6" fmla="*/ 543142 h 545594"/>
                  <a:gd name="connsiteX7" fmla="*/ 753908 w 878349"/>
                  <a:gd name="connsiteY7" fmla="*/ 545594 h 545594"/>
                  <a:gd name="connsiteX8" fmla="*/ 747683 w 878349"/>
                  <a:gd name="connsiteY8" fmla="*/ 545594 h 545594"/>
                  <a:gd name="connsiteX9" fmla="*/ 190471 w 878349"/>
                  <a:gd name="connsiteY9" fmla="*/ 545594 h 545594"/>
                  <a:gd name="connsiteX10" fmla="*/ 166602 w 878349"/>
                  <a:gd name="connsiteY10" fmla="*/ 545594 h 545594"/>
                  <a:gd name="connsiteX11" fmla="*/ 158924 w 878349"/>
                  <a:gd name="connsiteY11" fmla="*/ 542414 h 545594"/>
                  <a:gd name="connsiteX12" fmla="*/ 152084 w 878349"/>
                  <a:gd name="connsiteY12" fmla="*/ 541725 h 545594"/>
                  <a:gd name="connsiteX13" fmla="*/ 0 w 878349"/>
                  <a:gd name="connsiteY13" fmla="*/ 355123 h 545594"/>
                  <a:gd name="connsiteX14" fmla="*/ 190471 w 878349"/>
                  <a:gd name="connsiteY14" fmla="*/ 164652 h 545594"/>
                  <a:gd name="connsiteX15" fmla="*/ 228858 w 878349"/>
                  <a:gd name="connsiteY15" fmla="*/ 168522 h 545594"/>
                  <a:gd name="connsiteX16" fmla="*/ 244320 w 878349"/>
                  <a:gd name="connsiteY16" fmla="*/ 173322 h 545594"/>
                  <a:gd name="connsiteX17" fmla="*/ 490507 w 878349"/>
                  <a:gd name="connsiteY17" fmla="*/ 13 h 545594"/>
                  <a:gd name="connsiteX0" fmla="*/ 490507 w 878349"/>
                  <a:gd name="connsiteY0" fmla="*/ 471 h 546052"/>
                  <a:gd name="connsiteX1" fmla="*/ 755129 w 878349"/>
                  <a:gd name="connsiteY1" fmla="*/ 265093 h 546052"/>
                  <a:gd name="connsiteX2" fmla="*/ 753041 w 878349"/>
                  <a:gd name="connsiteY2" fmla="*/ 285802 h 546052"/>
                  <a:gd name="connsiteX3" fmla="*/ 798544 w 878349"/>
                  <a:gd name="connsiteY3" fmla="*/ 294989 h 546052"/>
                  <a:gd name="connsiteX4" fmla="*/ 878349 w 878349"/>
                  <a:gd name="connsiteY4" fmla="*/ 415386 h 546052"/>
                  <a:gd name="connsiteX5" fmla="*/ 798544 w 878349"/>
                  <a:gd name="connsiteY5" fmla="*/ 535784 h 546052"/>
                  <a:gd name="connsiteX6" fmla="*/ 759827 w 878349"/>
                  <a:gd name="connsiteY6" fmla="*/ 543600 h 546052"/>
                  <a:gd name="connsiteX7" fmla="*/ 753908 w 878349"/>
                  <a:gd name="connsiteY7" fmla="*/ 546052 h 546052"/>
                  <a:gd name="connsiteX8" fmla="*/ 747683 w 878349"/>
                  <a:gd name="connsiteY8" fmla="*/ 546052 h 546052"/>
                  <a:gd name="connsiteX9" fmla="*/ 190471 w 878349"/>
                  <a:gd name="connsiteY9" fmla="*/ 546052 h 546052"/>
                  <a:gd name="connsiteX10" fmla="*/ 166602 w 878349"/>
                  <a:gd name="connsiteY10" fmla="*/ 546052 h 546052"/>
                  <a:gd name="connsiteX11" fmla="*/ 158924 w 878349"/>
                  <a:gd name="connsiteY11" fmla="*/ 542872 h 546052"/>
                  <a:gd name="connsiteX12" fmla="*/ 152084 w 878349"/>
                  <a:gd name="connsiteY12" fmla="*/ 542183 h 546052"/>
                  <a:gd name="connsiteX13" fmla="*/ 0 w 878349"/>
                  <a:gd name="connsiteY13" fmla="*/ 355581 h 546052"/>
                  <a:gd name="connsiteX14" fmla="*/ 190471 w 878349"/>
                  <a:gd name="connsiteY14" fmla="*/ 165110 h 546052"/>
                  <a:gd name="connsiteX15" fmla="*/ 228858 w 878349"/>
                  <a:gd name="connsiteY15" fmla="*/ 168980 h 546052"/>
                  <a:gd name="connsiteX16" fmla="*/ 244320 w 878349"/>
                  <a:gd name="connsiteY16" fmla="*/ 173780 h 546052"/>
                  <a:gd name="connsiteX17" fmla="*/ 490507 w 878349"/>
                  <a:gd name="connsiteY17" fmla="*/ 471 h 546052"/>
                  <a:gd name="connsiteX0" fmla="*/ 490507 w 878349"/>
                  <a:gd name="connsiteY0" fmla="*/ 2380 h 547961"/>
                  <a:gd name="connsiteX1" fmla="*/ 753041 w 878349"/>
                  <a:gd name="connsiteY1" fmla="*/ 287711 h 547961"/>
                  <a:gd name="connsiteX2" fmla="*/ 798544 w 878349"/>
                  <a:gd name="connsiteY2" fmla="*/ 296898 h 547961"/>
                  <a:gd name="connsiteX3" fmla="*/ 878349 w 878349"/>
                  <a:gd name="connsiteY3" fmla="*/ 417295 h 547961"/>
                  <a:gd name="connsiteX4" fmla="*/ 798544 w 878349"/>
                  <a:gd name="connsiteY4" fmla="*/ 537693 h 547961"/>
                  <a:gd name="connsiteX5" fmla="*/ 759827 w 878349"/>
                  <a:gd name="connsiteY5" fmla="*/ 545509 h 547961"/>
                  <a:gd name="connsiteX6" fmla="*/ 753908 w 878349"/>
                  <a:gd name="connsiteY6" fmla="*/ 547961 h 547961"/>
                  <a:gd name="connsiteX7" fmla="*/ 747683 w 878349"/>
                  <a:gd name="connsiteY7" fmla="*/ 547961 h 547961"/>
                  <a:gd name="connsiteX8" fmla="*/ 190471 w 878349"/>
                  <a:gd name="connsiteY8" fmla="*/ 547961 h 547961"/>
                  <a:gd name="connsiteX9" fmla="*/ 166602 w 878349"/>
                  <a:gd name="connsiteY9" fmla="*/ 547961 h 547961"/>
                  <a:gd name="connsiteX10" fmla="*/ 158924 w 878349"/>
                  <a:gd name="connsiteY10" fmla="*/ 544781 h 547961"/>
                  <a:gd name="connsiteX11" fmla="*/ 152084 w 878349"/>
                  <a:gd name="connsiteY11" fmla="*/ 544092 h 547961"/>
                  <a:gd name="connsiteX12" fmla="*/ 0 w 878349"/>
                  <a:gd name="connsiteY12" fmla="*/ 357490 h 547961"/>
                  <a:gd name="connsiteX13" fmla="*/ 190471 w 878349"/>
                  <a:gd name="connsiteY13" fmla="*/ 167019 h 547961"/>
                  <a:gd name="connsiteX14" fmla="*/ 228858 w 878349"/>
                  <a:gd name="connsiteY14" fmla="*/ 170889 h 547961"/>
                  <a:gd name="connsiteX15" fmla="*/ 244320 w 878349"/>
                  <a:gd name="connsiteY15" fmla="*/ 175689 h 547961"/>
                  <a:gd name="connsiteX16" fmla="*/ 490507 w 878349"/>
                  <a:gd name="connsiteY16" fmla="*/ 2380 h 54796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526204 w 878349"/>
                  <a:gd name="connsiteY0" fmla="*/ 25 h 542852"/>
                  <a:gd name="connsiteX1" fmla="*/ 753041 w 878349"/>
                  <a:gd name="connsiteY1" fmla="*/ 282602 h 542852"/>
                  <a:gd name="connsiteX2" fmla="*/ 798544 w 878349"/>
                  <a:gd name="connsiteY2" fmla="*/ 291789 h 542852"/>
                  <a:gd name="connsiteX3" fmla="*/ 878349 w 878349"/>
                  <a:gd name="connsiteY3" fmla="*/ 412186 h 542852"/>
                  <a:gd name="connsiteX4" fmla="*/ 798544 w 878349"/>
                  <a:gd name="connsiteY4" fmla="*/ 532584 h 542852"/>
                  <a:gd name="connsiteX5" fmla="*/ 759827 w 878349"/>
                  <a:gd name="connsiteY5" fmla="*/ 540400 h 542852"/>
                  <a:gd name="connsiteX6" fmla="*/ 753908 w 878349"/>
                  <a:gd name="connsiteY6" fmla="*/ 542852 h 542852"/>
                  <a:gd name="connsiteX7" fmla="*/ 747683 w 878349"/>
                  <a:gd name="connsiteY7" fmla="*/ 542852 h 542852"/>
                  <a:gd name="connsiteX8" fmla="*/ 190471 w 878349"/>
                  <a:gd name="connsiteY8" fmla="*/ 542852 h 542852"/>
                  <a:gd name="connsiteX9" fmla="*/ 166602 w 878349"/>
                  <a:gd name="connsiteY9" fmla="*/ 542852 h 542852"/>
                  <a:gd name="connsiteX10" fmla="*/ 158924 w 878349"/>
                  <a:gd name="connsiteY10" fmla="*/ 539672 h 542852"/>
                  <a:gd name="connsiteX11" fmla="*/ 152084 w 878349"/>
                  <a:gd name="connsiteY11" fmla="*/ 538983 h 542852"/>
                  <a:gd name="connsiteX12" fmla="*/ 0 w 878349"/>
                  <a:gd name="connsiteY12" fmla="*/ 352381 h 542852"/>
                  <a:gd name="connsiteX13" fmla="*/ 190471 w 878349"/>
                  <a:gd name="connsiteY13" fmla="*/ 161910 h 542852"/>
                  <a:gd name="connsiteX14" fmla="*/ 228858 w 878349"/>
                  <a:gd name="connsiteY14" fmla="*/ 165780 h 542852"/>
                  <a:gd name="connsiteX15" fmla="*/ 244320 w 878349"/>
                  <a:gd name="connsiteY15" fmla="*/ 170580 h 542852"/>
                  <a:gd name="connsiteX16" fmla="*/ 526204 w 878349"/>
                  <a:gd name="connsiteY16" fmla="*/ 25 h 542852"/>
                  <a:gd name="connsiteX0" fmla="*/ 526204 w 878349"/>
                  <a:gd name="connsiteY0" fmla="*/ 3284 h 546111"/>
                  <a:gd name="connsiteX1" fmla="*/ 753041 w 878349"/>
                  <a:gd name="connsiteY1" fmla="*/ 285861 h 546111"/>
                  <a:gd name="connsiteX2" fmla="*/ 798544 w 878349"/>
                  <a:gd name="connsiteY2" fmla="*/ 295048 h 546111"/>
                  <a:gd name="connsiteX3" fmla="*/ 878349 w 878349"/>
                  <a:gd name="connsiteY3" fmla="*/ 415445 h 546111"/>
                  <a:gd name="connsiteX4" fmla="*/ 798544 w 878349"/>
                  <a:gd name="connsiteY4" fmla="*/ 535843 h 546111"/>
                  <a:gd name="connsiteX5" fmla="*/ 759827 w 878349"/>
                  <a:gd name="connsiteY5" fmla="*/ 543659 h 546111"/>
                  <a:gd name="connsiteX6" fmla="*/ 753908 w 878349"/>
                  <a:gd name="connsiteY6" fmla="*/ 546111 h 546111"/>
                  <a:gd name="connsiteX7" fmla="*/ 747683 w 878349"/>
                  <a:gd name="connsiteY7" fmla="*/ 546111 h 546111"/>
                  <a:gd name="connsiteX8" fmla="*/ 190471 w 878349"/>
                  <a:gd name="connsiteY8" fmla="*/ 546111 h 546111"/>
                  <a:gd name="connsiteX9" fmla="*/ 166602 w 878349"/>
                  <a:gd name="connsiteY9" fmla="*/ 546111 h 546111"/>
                  <a:gd name="connsiteX10" fmla="*/ 158924 w 878349"/>
                  <a:gd name="connsiteY10" fmla="*/ 542931 h 546111"/>
                  <a:gd name="connsiteX11" fmla="*/ 152084 w 878349"/>
                  <a:gd name="connsiteY11" fmla="*/ 542242 h 546111"/>
                  <a:gd name="connsiteX12" fmla="*/ 0 w 878349"/>
                  <a:gd name="connsiteY12" fmla="*/ 355640 h 546111"/>
                  <a:gd name="connsiteX13" fmla="*/ 190471 w 878349"/>
                  <a:gd name="connsiteY13" fmla="*/ 165169 h 546111"/>
                  <a:gd name="connsiteX14" fmla="*/ 228858 w 878349"/>
                  <a:gd name="connsiteY14" fmla="*/ 169039 h 546111"/>
                  <a:gd name="connsiteX15" fmla="*/ 244320 w 878349"/>
                  <a:gd name="connsiteY15" fmla="*/ 173839 h 546111"/>
                  <a:gd name="connsiteX16" fmla="*/ 526204 w 878349"/>
                  <a:gd name="connsiteY16" fmla="*/ 3284 h 546111"/>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912 h 543739"/>
                  <a:gd name="connsiteX1" fmla="*/ 753041 w 878349"/>
                  <a:gd name="connsiteY1" fmla="*/ 283489 h 543739"/>
                  <a:gd name="connsiteX2" fmla="*/ 798544 w 878349"/>
                  <a:gd name="connsiteY2" fmla="*/ 292676 h 543739"/>
                  <a:gd name="connsiteX3" fmla="*/ 878349 w 878349"/>
                  <a:gd name="connsiteY3" fmla="*/ 413073 h 543739"/>
                  <a:gd name="connsiteX4" fmla="*/ 798544 w 878349"/>
                  <a:gd name="connsiteY4" fmla="*/ 533471 h 543739"/>
                  <a:gd name="connsiteX5" fmla="*/ 759827 w 878349"/>
                  <a:gd name="connsiteY5" fmla="*/ 541287 h 543739"/>
                  <a:gd name="connsiteX6" fmla="*/ 753908 w 878349"/>
                  <a:gd name="connsiteY6" fmla="*/ 543739 h 543739"/>
                  <a:gd name="connsiteX7" fmla="*/ 747683 w 878349"/>
                  <a:gd name="connsiteY7" fmla="*/ 543739 h 543739"/>
                  <a:gd name="connsiteX8" fmla="*/ 190471 w 878349"/>
                  <a:gd name="connsiteY8" fmla="*/ 543739 h 543739"/>
                  <a:gd name="connsiteX9" fmla="*/ 166602 w 878349"/>
                  <a:gd name="connsiteY9" fmla="*/ 543739 h 543739"/>
                  <a:gd name="connsiteX10" fmla="*/ 158924 w 878349"/>
                  <a:gd name="connsiteY10" fmla="*/ 540559 h 543739"/>
                  <a:gd name="connsiteX11" fmla="*/ 152084 w 878349"/>
                  <a:gd name="connsiteY11" fmla="*/ 539870 h 543739"/>
                  <a:gd name="connsiteX12" fmla="*/ 0 w 878349"/>
                  <a:gd name="connsiteY12" fmla="*/ 353268 h 543739"/>
                  <a:gd name="connsiteX13" fmla="*/ 190471 w 878349"/>
                  <a:gd name="connsiteY13" fmla="*/ 162797 h 543739"/>
                  <a:gd name="connsiteX14" fmla="*/ 228858 w 878349"/>
                  <a:gd name="connsiteY14" fmla="*/ 166667 h 543739"/>
                  <a:gd name="connsiteX15" fmla="*/ 244320 w 878349"/>
                  <a:gd name="connsiteY15" fmla="*/ 171467 h 543739"/>
                  <a:gd name="connsiteX16" fmla="*/ 526204 w 878349"/>
                  <a:gd name="connsiteY16" fmla="*/ 912 h 543739"/>
                  <a:gd name="connsiteX0" fmla="*/ 526204 w 878349"/>
                  <a:gd name="connsiteY0" fmla="*/ 2110 h 544937"/>
                  <a:gd name="connsiteX1" fmla="*/ 753041 w 878349"/>
                  <a:gd name="connsiteY1" fmla="*/ 284687 h 544937"/>
                  <a:gd name="connsiteX2" fmla="*/ 798544 w 878349"/>
                  <a:gd name="connsiteY2" fmla="*/ 293874 h 544937"/>
                  <a:gd name="connsiteX3" fmla="*/ 878349 w 878349"/>
                  <a:gd name="connsiteY3" fmla="*/ 414271 h 544937"/>
                  <a:gd name="connsiteX4" fmla="*/ 798544 w 878349"/>
                  <a:gd name="connsiteY4" fmla="*/ 534669 h 544937"/>
                  <a:gd name="connsiteX5" fmla="*/ 759827 w 878349"/>
                  <a:gd name="connsiteY5" fmla="*/ 542485 h 544937"/>
                  <a:gd name="connsiteX6" fmla="*/ 753908 w 878349"/>
                  <a:gd name="connsiteY6" fmla="*/ 544937 h 544937"/>
                  <a:gd name="connsiteX7" fmla="*/ 747683 w 878349"/>
                  <a:gd name="connsiteY7" fmla="*/ 544937 h 544937"/>
                  <a:gd name="connsiteX8" fmla="*/ 190471 w 878349"/>
                  <a:gd name="connsiteY8" fmla="*/ 544937 h 544937"/>
                  <a:gd name="connsiteX9" fmla="*/ 166602 w 878349"/>
                  <a:gd name="connsiteY9" fmla="*/ 544937 h 544937"/>
                  <a:gd name="connsiteX10" fmla="*/ 158924 w 878349"/>
                  <a:gd name="connsiteY10" fmla="*/ 541757 h 544937"/>
                  <a:gd name="connsiteX11" fmla="*/ 152084 w 878349"/>
                  <a:gd name="connsiteY11" fmla="*/ 541068 h 544937"/>
                  <a:gd name="connsiteX12" fmla="*/ 0 w 878349"/>
                  <a:gd name="connsiteY12" fmla="*/ 354466 h 544937"/>
                  <a:gd name="connsiteX13" fmla="*/ 190471 w 878349"/>
                  <a:gd name="connsiteY13" fmla="*/ 163995 h 544937"/>
                  <a:gd name="connsiteX14" fmla="*/ 228858 w 878349"/>
                  <a:gd name="connsiteY14" fmla="*/ 167865 h 544937"/>
                  <a:gd name="connsiteX15" fmla="*/ 244320 w 878349"/>
                  <a:gd name="connsiteY15" fmla="*/ 172665 h 544937"/>
                  <a:gd name="connsiteX16" fmla="*/ 526204 w 878349"/>
                  <a:gd name="connsiteY16" fmla="*/ 2110 h 544937"/>
                  <a:gd name="connsiteX0" fmla="*/ 526204 w 878349"/>
                  <a:gd name="connsiteY0" fmla="*/ 2045 h 544872"/>
                  <a:gd name="connsiteX1" fmla="*/ 753041 w 878349"/>
                  <a:gd name="connsiteY1" fmla="*/ 284622 h 544872"/>
                  <a:gd name="connsiteX2" fmla="*/ 798544 w 878349"/>
                  <a:gd name="connsiteY2" fmla="*/ 293809 h 544872"/>
                  <a:gd name="connsiteX3" fmla="*/ 878349 w 878349"/>
                  <a:gd name="connsiteY3" fmla="*/ 414206 h 544872"/>
                  <a:gd name="connsiteX4" fmla="*/ 798544 w 878349"/>
                  <a:gd name="connsiteY4" fmla="*/ 534604 h 544872"/>
                  <a:gd name="connsiteX5" fmla="*/ 759827 w 878349"/>
                  <a:gd name="connsiteY5" fmla="*/ 542420 h 544872"/>
                  <a:gd name="connsiteX6" fmla="*/ 753908 w 878349"/>
                  <a:gd name="connsiteY6" fmla="*/ 544872 h 544872"/>
                  <a:gd name="connsiteX7" fmla="*/ 747683 w 878349"/>
                  <a:gd name="connsiteY7" fmla="*/ 544872 h 544872"/>
                  <a:gd name="connsiteX8" fmla="*/ 190471 w 878349"/>
                  <a:gd name="connsiteY8" fmla="*/ 544872 h 544872"/>
                  <a:gd name="connsiteX9" fmla="*/ 166602 w 878349"/>
                  <a:gd name="connsiteY9" fmla="*/ 544872 h 544872"/>
                  <a:gd name="connsiteX10" fmla="*/ 158924 w 878349"/>
                  <a:gd name="connsiteY10" fmla="*/ 541692 h 544872"/>
                  <a:gd name="connsiteX11" fmla="*/ 152084 w 878349"/>
                  <a:gd name="connsiteY11" fmla="*/ 541003 h 544872"/>
                  <a:gd name="connsiteX12" fmla="*/ 0 w 878349"/>
                  <a:gd name="connsiteY12" fmla="*/ 354401 h 544872"/>
                  <a:gd name="connsiteX13" fmla="*/ 190471 w 878349"/>
                  <a:gd name="connsiteY13" fmla="*/ 163930 h 544872"/>
                  <a:gd name="connsiteX14" fmla="*/ 228858 w 878349"/>
                  <a:gd name="connsiteY14" fmla="*/ 167800 h 544872"/>
                  <a:gd name="connsiteX15" fmla="*/ 244320 w 878349"/>
                  <a:gd name="connsiteY15" fmla="*/ 172600 h 544872"/>
                  <a:gd name="connsiteX16" fmla="*/ 526204 w 878349"/>
                  <a:gd name="connsiteY16" fmla="*/ 2045 h 544872"/>
                  <a:gd name="connsiteX0" fmla="*/ 526204 w 878349"/>
                  <a:gd name="connsiteY0" fmla="*/ 3099 h 545926"/>
                  <a:gd name="connsiteX1" fmla="*/ 753041 w 878349"/>
                  <a:gd name="connsiteY1" fmla="*/ 285676 h 545926"/>
                  <a:gd name="connsiteX2" fmla="*/ 798544 w 878349"/>
                  <a:gd name="connsiteY2" fmla="*/ 294863 h 545926"/>
                  <a:gd name="connsiteX3" fmla="*/ 878349 w 878349"/>
                  <a:gd name="connsiteY3" fmla="*/ 415260 h 545926"/>
                  <a:gd name="connsiteX4" fmla="*/ 798544 w 878349"/>
                  <a:gd name="connsiteY4" fmla="*/ 535658 h 545926"/>
                  <a:gd name="connsiteX5" fmla="*/ 759827 w 878349"/>
                  <a:gd name="connsiteY5" fmla="*/ 543474 h 545926"/>
                  <a:gd name="connsiteX6" fmla="*/ 753908 w 878349"/>
                  <a:gd name="connsiteY6" fmla="*/ 545926 h 545926"/>
                  <a:gd name="connsiteX7" fmla="*/ 747683 w 878349"/>
                  <a:gd name="connsiteY7" fmla="*/ 545926 h 545926"/>
                  <a:gd name="connsiteX8" fmla="*/ 190471 w 878349"/>
                  <a:gd name="connsiteY8" fmla="*/ 545926 h 545926"/>
                  <a:gd name="connsiteX9" fmla="*/ 166602 w 878349"/>
                  <a:gd name="connsiteY9" fmla="*/ 545926 h 545926"/>
                  <a:gd name="connsiteX10" fmla="*/ 158924 w 878349"/>
                  <a:gd name="connsiteY10" fmla="*/ 542746 h 545926"/>
                  <a:gd name="connsiteX11" fmla="*/ 152084 w 878349"/>
                  <a:gd name="connsiteY11" fmla="*/ 542057 h 545926"/>
                  <a:gd name="connsiteX12" fmla="*/ 0 w 878349"/>
                  <a:gd name="connsiteY12" fmla="*/ 355455 h 545926"/>
                  <a:gd name="connsiteX13" fmla="*/ 190471 w 878349"/>
                  <a:gd name="connsiteY13" fmla="*/ 164984 h 545926"/>
                  <a:gd name="connsiteX14" fmla="*/ 228858 w 878349"/>
                  <a:gd name="connsiteY14" fmla="*/ 168854 h 545926"/>
                  <a:gd name="connsiteX15" fmla="*/ 244320 w 878349"/>
                  <a:gd name="connsiteY15" fmla="*/ 173654 h 545926"/>
                  <a:gd name="connsiteX16" fmla="*/ 526204 w 878349"/>
                  <a:gd name="connsiteY16" fmla="*/ 3099 h 545926"/>
                  <a:gd name="connsiteX0" fmla="*/ 526204 w 878349"/>
                  <a:gd name="connsiteY0" fmla="*/ 2823 h 545650"/>
                  <a:gd name="connsiteX1" fmla="*/ 753041 w 878349"/>
                  <a:gd name="connsiteY1" fmla="*/ 285400 h 545650"/>
                  <a:gd name="connsiteX2" fmla="*/ 798544 w 878349"/>
                  <a:gd name="connsiteY2" fmla="*/ 294587 h 545650"/>
                  <a:gd name="connsiteX3" fmla="*/ 878349 w 878349"/>
                  <a:gd name="connsiteY3" fmla="*/ 414984 h 545650"/>
                  <a:gd name="connsiteX4" fmla="*/ 798544 w 878349"/>
                  <a:gd name="connsiteY4" fmla="*/ 535382 h 545650"/>
                  <a:gd name="connsiteX5" fmla="*/ 759827 w 878349"/>
                  <a:gd name="connsiteY5" fmla="*/ 543198 h 545650"/>
                  <a:gd name="connsiteX6" fmla="*/ 753908 w 878349"/>
                  <a:gd name="connsiteY6" fmla="*/ 545650 h 545650"/>
                  <a:gd name="connsiteX7" fmla="*/ 747683 w 878349"/>
                  <a:gd name="connsiteY7" fmla="*/ 545650 h 545650"/>
                  <a:gd name="connsiteX8" fmla="*/ 190471 w 878349"/>
                  <a:gd name="connsiteY8" fmla="*/ 545650 h 545650"/>
                  <a:gd name="connsiteX9" fmla="*/ 166602 w 878349"/>
                  <a:gd name="connsiteY9" fmla="*/ 545650 h 545650"/>
                  <a:gd name="connsiteX10" fmla="*/ 158924 w 878349"/>
                  <a:gd name="connsiteY10" fmla="*/ 542470 h 545650"/>
                  <a:gd name="connsiteX11" fmla="*/ 152084 w 878349"/>
                  <a:gd name="connsiteY11" fmla="*/ 541781 h 545650"/>
                  <a:gd name="connsiteX12" fmla="*/ 0 w 878349"/>
                  <a:gd name="connsiteY12" fmla="*/ 355179 h 545650"/>
                  <a:gd name="connsiteX13" fmla="*/ 190471 w 878349"/>
                  <a:gd name="connsiteY13" fmla="*/ 164708 h 545650"/>
                  <a:gd name="connsiteX14" fmla="*/ 228858 w 878349"/>
                  <a:gd name="connsiteY14" fmla="*/ 168578 h 545650"/>
                  <a:gd name="connsiteX15" fmla="*/ 244320 w 878349"/>
                  <a:gd name="connsiteY15" fmla="*/ 173378 h 545650"/>
                  <a:gd name="connsiteX16" fmla="*/ 526204 w 878349"/>
                  <a:gd name="connsiteY16"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53908 w 878349"/>
                  <a:gd name="connsiteY5" fmla="*/ 545650 h 545650"/>
                  <a:gd name="connsiteX6" fmla="*/ 747683 w 878349"/>
                  <a:gd name="connsiteY6" fmla="*/ 545650 h 545650"/>
                  <a:gd name="connsiteX7" fmla="*/ 190471 w 878349"/>
                  <a:gd name="connsiteY7" fmla="*/ 545650 h 545650"/>
                  <a:gd name="connsiteX8" fmla="*/ 166602 w 878349"/>
                  <a:gd name="connsiteY8" fmla="*/ 545650 h 545650"/>
                  <a:gd name="connsiteX9" fmla="*/ 158924 w 878349"/>
                  <a:gd name="connsiteY9" fmla="*/ 542470 h 545650"/>
                  <a:gd name="connsiteX10" fmla="*/ 152084 w 878349"/>
                  <a:gd name="connsiteY10" fmla="*/ 541781 h 545650"/>
                  <a:gd name="connsiteX11" fmla="*/ 0 w 878349"/>
                  <a:gd name="connsiteY11" fmla="*/ 355179 h 545650"/>
                  <a:gd name="connsiteX12" fmla="*/ 190471 w 878349"/>
                  <a:gd name="connsiteY12" fmla="*/ 164708 h 545650"/>
                  <a:gd name="connsiteX13" fmla="*/ 228858 w 878349"/>
                  <a:gd name="connsiteY13" fmla="*/ 168578 h 545650"/>
                  <a:gd name="connsiteX14" fmla="*/ 244320 w 878349"/>
                  <a:gd name="connsiteY14" fmla="*/ 173378 h 545650"/>
                  <a:gd name="connsiteX15" fmla="*/ 526204 w 878349"/>
                  <a:gd name="connsiteY15"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47683 w 878349"/>
                  <a:gd name="connsiteY5" fmla="*/ 545650 h 545650"/>
                  <a:gd name="connsiteX6" fmla="*/ 190471 w 878349"/>
                  <a:gd name="connsiteY6" fmla="*/ 545650 h 545650"/>
                  <a:gd name="connsiteX7" fmla="*/ 166602 w 878349"/>
                  <a:gd name="connsiteY7" fmla="*/ 545650 h 545650"/>
                  <a:gd name="connsiteX8" fmla="*/ 158924 w 878349"/>
                  <a:gd name="connsiteY8" fmla="*/ 542470 h 545650"/>
                  <a:gd name="connsiteX9" fmla="*/ 152084 w 878349"/>
                  <a:gd name="connsiteY9" fmla="*/ 541781 h 545650"/>
                  <a:gd name="connsiteX10" fmla="*/ 0 w 878349"/>
                  <a:gd name="connsiteY10" fmla="*/ 355179 h 545650"/>
                  <a:gd name="connsiteX11" fmla="*/ 190471 w 878349"/>
                  <a:gd name="connsiteY11" fmla="*/ 164708 h 545650"/>
                  <a:gd name="connsiteX12" fmla="*/ 228858 w 878349"/>
                  <a:gd name="connsiteY12" fmla="*/ 168578 h 545650"/>
                  <a:gd name="connsiteX13" fmla="*/ 244320 w 878349"/>
                  <a:gd name="connsiteY13" fmla="*/ 173378 h 545650"/>
                  <a:gd name="connsiteX14" fmla="*/ 526204 w 878349"/>
                  <a:gd name="connsiteY14"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47683 w 878349"/>
                  <a:gd name="connsiteY4" fmla="*/ 545650 h 545650"/>
                  <a:gd name="connsiteX5" fmla="*/ 190471 w 878349"/>
                  <a:gd name="connsiteY5" fmla="*/ 545650 h 545650"/>
                  <a:gd name="connsiteX6" fmla="*/ 166602 w 878349"/>
                  <a:gd name="connsiteY6" fmla="*/ 545650 h 545650"/>
                  <a:gd name="connsiteX7" fmla="*/ 158924 w 878349"/>
                  <a:gd name="connsiteY7" fmla="*/ 542470 h 545650"/>
                  <a:gd name="connsiteX8" fmla="*/ 152084 w 878349"/>
                  <a:gd name="connsiteY8" fmla="*/ 541781 h 545650"/>
                  <a:gd name="connsiteX9" fmla="*/ 0 w 878349"/>
                  <a:gd name="connsiteY9" fmla="*/ 355179 h 545650"/>
                  <a:gd name="connsiteX10" fmla="*/ 190471 w 878349"/>
                  <a:gd name="connsiteY10" fmla="*/ 164708 h 545650"/>
                  <a:gd name="connsiteX11" fmla="*/ 228858 w 878349"/>
                  <a:gd name="connsiteY11" fmla="*/ 168578 h 545650"/>
                  <a:gd name="connsiteX12" fmla="*/ 244320 w 878349"/>
                  <a:gd name="connsiteY12" fmla="*/ 173378 h 545650"/>
                  <a:gd name="connsiteX13" fmla="*/ 526204 w 878349"/>
                  <a:gd name="connsiteY13"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60"/>
                  <a:gd name="connsiteY0" fmla="*/ 2823 h 545650"/>
                  <a:gd name="connsiteX1" fmla="*/ 753041 w 878360"/>
                  <a:gd name="connsiteY1" fmla="*/ 285400 h 545650"/>
                  <a:gd name="connsiteX2" fmla="*/ 878349 w 878360"/>
                  <a:gd name="connsiteY2" fmla="*/ 414984 h 545650"/>
                  <a:gd name="connsiteX3" fmla="*/ 747683 w 878360"/>
                  <a:gd name="connsiteY3" fmla="*/ 545650 h 545650"/>
                  <a:gd name="connsiteX4" fmla="*/ 190471 w 878360"/>
                  <a:gd name="connsiteY4" fmla="*/ 545650 h 545650"/>
                  <a:gd name="connsiteX5" fmla="*/ 166602 w 878360"/>
                  <a:gd name="connsiteY5" fmla="*/ 545650 h 545650"/>
                  <a:gd name="connsiteX6" fmla="*/ 158924 w 878360"/>
                  <a:gd name="connsiteY6" fmla="*/ 542470 h 545650"/>
                  <a:gd name="connsiteX7" fmla="*/ 152084 w 878360"/>
                  <a:gd name="connsiteY7" fmla="*/ 541781 h 545650"/>
                  <a:gd name="connsiteX8" fmla="*/ 0 w 878360"/>
                  <a:gd name="connsiteY8" fmla="*/ 355179 h 545650"/>
                  <a:gd name="connsiteX9" fmla="*/ 190471 w 878360"/>
                  <a:gd name="connsiteY9" fmla="*/ 164708 h 545650"/>
                  <a:gd name="connsiteX10" fmla="*/ 228858 w 878360"/>
                  <a:gd name="connsiteY10" fmla="*/ 168578 h 545650"/>
                  <a:gd name="connsiteX11" fmla="*/ 244320 w 878360"/>
                  <a:gd name="connsiteY11" fmla="*/ 173378 h 545650"/>
                  <a:gd name="connsiteX12" fmla="*/ 526204 w 878360"/>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51"/>
                  <a:gd name="connsiteY0" fmla="*/ 2823 h 545650"/>
                  <a:gd name="connsiteX1" fmla="*/ 753041 w 878351"/>
                  <a:gd name="connsiteY1" fmla="*/ 285400 h 545650"/>
                  <a:gd name="connsiteX2" fmla="*/ 878349 w 878351"/>
                  <a:gd name="connsiteY2" fmla="*/ 414984 h 545650"/>
                  <a:gd name="connsiteX3" fmla="*/ 747683 w 878351"/>
                  <a:gd name="connsiteY3" fmla="*/ 545650 h 545650"/>
                  <a:gd name="connsiteX4" fmla="*/ 190471 w 878351"/>
                  <a:gd name="connsiteY4" fmla="*/ 545650 h 545650"/>
                  <a:gd name="connsiteX5" fmla="*/ 166602 w 878351"/>
                  <a:gd name="connsiteY5" fmla="*/ 545650 h 545650"/>
                  <a:gd name="connsiteX6" fmla="*/ 158924 w 878351"/>
                  <a:gd name="connsiteY6" fmla="*/ 542470 h 545650"/>
                  <a:gd name="connsiteX7" fmla="*/ 152084 w 878351"/>
                  <a:gd name="connsiteY7" fmla="*/ 541781 h 545650"/>
                  <a:gd name="connsiteX8" fmla="*/ 0 w 878351"/>
                  <a:gd name="connsiteY8" fmla="*/ 355179 h 545650"/>
                  <a:gd name="connsiteX9" fmla="*/ 190471 w 878351"/>
                  <a:gd name="connsiteY9" fmla="*/ 164708 h 545650"/>
                  <a:gd name="connsiteX10" fmla="*/ 228858 w 878351"/>
                  <a:gd name="connsiteY10" fmla="*/ 168578 h 545650"/>
                  <a:gd name="connsiteX11" fmla="*/ 244320 w 878351"/>
                  <a:gd name="connsiteY11" fmla="*/ 173378 h 545650"/>
                  <a:gd name="connsiteX12" fmla="*/ 526204 w 878351"/>
                  <a:gd name="connsiteY12" fmla="*/ 2823 h 545650"/>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7585 w 879730"/>
                  <a:gd name="connsiteY0" fmla="*/ 2823 h 545651"/>
                  <a:gd name="connsiteX1" fmla="*/ 754422 w 879730"/>
                  <a:gd name="connsiteY1" fmla="*/ 285400 h 545651"/>
                  <a:gd name="connsiteX2" fmla="*/ 879730 w 879730"/>
                  <a:gd name="connsiteY2" fmla="*/ 414984 h 545651"/>
                  <a:gd name="connsiteX3" fmla="*/ 749064 w 879730"/>
                  <a:gd name="connsiteY3" fmla="*/ 545650 h 545651"/>
                  <a:gd name="connsiteX4" fmla="*/ 191852 w 879730"/>
                  <a:gd name="connsiteY4" fmla="*/ 545650 h 545651"/>
                  <a:gd name="connsiteX5" fmla="*/ 167983 w 879730"/>
                  <a:gd name="connsiteY5" fmla="*/ 545650 h 545651"/>
                  <a:gd name="connsiteX6" fmla="*/ 160305 w 879730"/>
                  <a:gd name="connsiteY6" fmla="*/ 542470 h 545651"/>
                  <a:gd name="connsiteX7" fmla="*/ 153465 w 879730"/>
                  <a:gd name="connsiteY7" fmla="*/ 541781 h 545651"/>
                  <a:gd name="connsiteX8" fmla="*/ 1381 w 879730"/>
                  <a:gd name="connsiteY8" fmla="*/ 355179 h 545651"/>
                  <a:gd name="connsiteX9" fmla="*/ 230239 w 879730"/>
                  <a:gd name="connsiteY9" fmla="*/ 168578 h 545651"/>
                  <a:gd name="connsiteX10" fmla="*/ 245701 w 879730"/>
                  <a:gd name="connsiteY10" fmla="*/ 173378 h 545651"/>
                  <a:gd name="connsiteX11" fmla="*/ 527585 w 879730"/>
                  <a:gd name="connsiteY11"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6208 w 878353"/>
                  <a:gd name="connsiteY0" fmla="*/ 2823 h 545651"/>
                  <a:gd name="connsiteX1" fmla="*/ 753045 w 878353"/>
                  <a:gd name="connsiteY1" fmla="*/ 285400 h 545651"/>
                  <a:gd name="connsiteX2" fmla="*/ 878353 w 878353"/>
                  <a:gd name="connsiteY2" fmla="*/ 414984 h 545651"/>
                  <a:gd name="connsiteX3" fmla="*/ 747687 w 878353"/>
                  <a:gd name="connsiteY3" fmla="*/ 545650 h 545651"/>
                  <a:gd name="connsiteX4" fmla="*/ 190475 w 878353"/>
                  <a:gd name="connsiteY4" fmla="*/ 545650 h 545651"/>
                  <a:gd name="connsiteX5" fmla="*/ 166606 w 878353"/>
                  <a:gd name="connsiteY5" fmla="*/ 545650 h 545651"/>
                  <a:gd name="connsiteX6" fmla="*/ 158928 w 878353"/>
                  <a:gd name="connsiteY6" fmla="*/ 542470 h 545651"/>
                  <a:gd name="connsiteX7" fmla="*/ 152088 w 878353"/>
                  <a:gd name="connsiteY7" fmla="*/ 541781 h 545651"/>
                  <a:gd name="connsiteX8" fmla="*/ 4 w 878353"/>
                  <a:gd name="connsiteY8" fmla="*/ 355179 h 545651"/>
                  <a:gd name="connsiteX9" fmla="*/ 244324 w 878353"/>
                  <a:gd name="connsiteY9" fmla="*/ 173378 h 545651"/>
                  <a:gd name="connsiteX10" fmla="*/ 526208 w 878353"/>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66614 w 878361"/>
                  <a:gd name="connsiteY5" fmla="*/ 545650 h 545651"/>
                  <a:gd name="connsiteX6" fmla="*/ 158936 w 878361"/>
                  <a:gd name="connsiteY6" fmla="*/ 542470 h 545651"/>
                  <a:gd name="connsiteX7" fmla="*/ 152096 w 878361"/>
                  <a:gd name="connsiteY7" fmla="*/ 541781 h 545651"/>
                  <a:gd name="connsiteX8" fmla="*/ 12 w 878361"/>
                  <a:gd name="connsiteY8" fmla="*/ 355179 h 545651"/>
                  <a:gd name="connsiteX9" fmla="*/ 244332 w 878361"/>
                  <a:gd name="connsiteY9" fmla="*/ 173378 h 545651"/>
                  <a:gd name="connsiteX10" fmla="*/ 526216 w 878361"/>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8936 w 878361"/>
                  <a:gd name="connsiteY5" fmla="*/ 542470 h 545651"/>
                  <a:gd name="connsiteX6" fmla="*/ 152096 w 878361"/>
                  <a:gd name="connsiteY6" fmla="*/ 541781 h 545651"/>
                  <a:gd name="connsiteX7" fmla="*/ 12 w 878361"/>
                  <a:gd name="connsiteY7" fmla="*/ 355179 h 545651"/>
                  <a:gd name="connsiteX8" fmla="*/ 244332 w 878361"/>
                  <a:gd name="connsiteY8" fmla="*/ 173378 h 545651"/>
                  <a:gd name="connsiteX9" fmla="*/ 526216 w 878361"/>
                  <a:gd name="connsiteY9"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2096 w 878361"/>
                  <a:gd name="connsiteY5" fmla="*/ 541781 h 545651"/>
                  <a:gd name="connsiteX6" fmla="*/ 12 w 878361"/>
                  <a:gd name="connsiteY6" fmla="*/ 355179 h 545651"/>
                  <a:gd name="connsiteX7" fmla="*/ 244332 w 878361"/>
                  <a:gd name="connsiteY7" fmla="*/ 173378 h 545651"/>
                  <a:gd name="connsiteX8" fmla="*/ 526216 w 878361"/>
                  <a:gd name="connsiteY8"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2 w 878361"/>
                  <a:gd name="connsiteY5" fmla="*/ 355179 h 545651"/>
                  <a:gd name="connsiteX6" fmla="*/ 244332 w 878361"/>
                  <a:gd name="connsiteY6" fmla="*/ 173378 h 545651"/>
                  <a:gd name="connsiteX7" fmla="*/ 526216 w 878361"/>
                  <a:gd name="connsiteY7" fmla="*/ 2823 h 545651"/>
                  <a:gd name="connsiteX0" fmla="*/ 528231 w 880376"/>
                  <a:gd name="connsiteY0" fmla="*/ 2823 h 545651"/>
                  <a:gd name="connsiteX1" fmla="*/ 755068 w 880376"/>
                  <a:gd name="connsiteY1" fmla="*/ 285400 h 545651"/>
                  <a:gd name="connsiteX2" fmla="*/ 880376 w 880376"/>
                  <a:gd name="connsiteY2" fmla="*/ 414984 h 545651"/>
                  <a:gd name="connsiteX3" fmla="*/ 749710 w 880376"/>
                  <a:gd name="connsiteY3" fmla="*/ 545650 h 545651"/>
                  <a:gd name="connsiteX4" fmla="*/ 192498 w 880376"/>
                  <a:gd name="connsiteY4" fmla="*/ 545650 h 545651"/>
                  <a:gd name="connsiteX5" fmla="*/ 2027 w 880376"/>
                  <a:gd name="connsiteY5" fmla="*/ 355179 h 545651"/>
                  <a:gd name="connsiteX6" fmla="*/ 246347 w 880376"/>
                  <a:gd name="connsiteY6" fmla="*/ 173378 h 545651"/>
                  <a:gd name="connsiteX7" fmla="*/ 528231 w 880376"/>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245 w 878390"/>
                  <a:gd name="connsiteY0" fmla="*/ 2823 h 545651"/>
                  <a:gd name="connsiteX1" fmla="*/ 753082 w 878390"/>
                  <a:gd name="connsiteY1" fmla="*/ 285400 h 545651"/>
                  <a:gd name="connsiteX2" fmla="*/ 878390 w 878390"/>
                  <a:gd name="connsiteY2" fmla="*/ 414984 h 545651"/>
                  <a:gd name="connsiteX3" fmla="*/ 747724 w 878390"/>
                  <a:gd name="connsiteY3" fmla="*/ 545650 h 545651"/>
                  <a:gd name="connsiteX4" fmla="*/ 190512 w 878390"/>
                  <a:gd name="connsiteY4" fmla="*/ 545650 h 545651"/>
                  <a:gd name="connsiteX5" fmla="*/ 41 w 878390"/>
                  <a:gd name="connsiteY5" fmla="*/ 355179 h 545651"/>
                  <a:gd name="connsiteX6" fmla="*/ 244361 w 878390"/>
                  <a:gd name="connsiteY6" fmla="*/ 173378 h 545651"/>
                  <a:gd name="connsiteX7" fmla="*/ 526245 w 878390"/>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721 w 878866"/>
                  <a:gd name="connsiteY0" fmla="*/ 2823 h 545651"/>
                  <a:gd name="connsiteX1" fmla="*/ 753558 w 878866"/>
                  <a:gd name="connsiteY1" fmla="*/ 285400 h 545651"/>
                  <a:gd name="connsiteX2" fmla="*/ 878866 w 878866"/>
                  <a:gd name="connsiteY2" fmla="*/ 414984 h 545651"/>
                  <a:gd name="connsiteX3" fmla="*/ 748200 w 878866"/>
                  <a:gd name="connsiteY3" fmla="*/ 545650 h 545651"/>
                  <a:gd name="connsiteX4" fmla="*/ 190988 w 878866"/>
                  <a:gd name="connsiteY4" fmla="*/ 545650 h 545651"/>
                  <a:gd name="connsiteX5" fmla="*/ 517 w 878866"/>
                  <a:gd name="connsiteY5" fmla="*/ 355179 h 545651"/>
                  <a:gd name="connsiteX6" fmla="*/ 244837 w 878866"/>
                  <a:gd name="connsiteY6" fmla="*/ 173378 h 545651"/>
                  <a:gd name="connsiteX7" fmla="*/ 526721 w 878866"/>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391" h="545651">
                    <a:moveTo>
                      <a:pt x="526246" y="2823"/>
                    </a:moveTo>
                    <a:cubicBezTo>
                      <a:pt x="663881" y="24023"/>
                      <a:pt x="772336" y="152517"/>
                      <a:pt x="753083" y="285400"/>
                    </a:cubicBezTo>
                    <a:cubicBezTo>
                      <a:pt x="852208" y="299089"/>
                      <a:pt x="878212" y="375742"/>
                      <a:pt x="878391" y="414984"/>
                    </a:cubicBezTo>
                    <a:cubicBezTo>
                      <a:pt x="878627" y="466609"/>
                      <a:pt x="833938" y="546043"/>
                      <a:pt x="747725" y="545650"/>
                    </a:cubicBezTo>
                    <a:lnTo>
                      <a:pt x="190513" y="545650"/>
                    </a:lnTo>
                    <a:cubicBezTo>
                      <a:pt x="77130" y="544985"/>
                      <a:pt x="2268" y="445667"/>
                      <a:pt x="42" y="355179"/>
                    </a:cubicBezTo>
                    <a:cubicBezTo>
                      <a:pt x="-2184" y="264691"/>
                      <a:pt x="84465" y="123521"/>
                      <a:pt x="244362" y="173378"/>
                    </a:cubicBezTo>
                    <a:cubicBezTo>
                      <a:pt x="271526" y="75658"/>
                      <a:pt x="394045" y="-17540"/>
                      <a:pt x="526246" y="2823"/>
                    </a:cubicBezTo>
                    <a:close/>
                  </a:path>
                </a:pathLst>
              </a:custGeom>
              <a:solidFill>
                <a:schemeClr val="bg2"/>
              </a:solidFill>
              <a:ln>
                <a:noFill/>
              </a:ln>
              <a:effectLst>
                <a:outerShdw blurRad="127000" dist="38100" dir="2700000" sx="101000" sy="101000" algn="ctr"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a:solidFill>
                    <a:schemeClr val="tx2"/>
                  </a:solidFill>
                  <a:cs typeface="Segoe UI" pitchFamily="34" charset="0"/>
                </a:endParaRPr>
              </a:p>
            </p:txBody>
          </p:sp>
          <p:sp>
            <p:nvSpPr>
              <p:cNvPr id="91" name="TextBox 90">
                <a:extLst>
                  <a:ext uri="{FF2B5EF4-FFF2-40B4-BE49-F238E27FC236}">
                    <a16:creationId xmlns:a16="http://schemas.microsoft.com/office/drawing/2014/main" id="{292CD9F4-210F-4E55-81DF-55C5A6FE27F2}"/>
                  </a:ext>
                </a:extLst>
              </p:cNvPr>
              <p:cNvSpPr txBox="1"/>
              <p:nvPr/>
            </p:nvSpPr>
            <p:spPr>
              <a:xfrm>
                <a:off x="9441509" y="2644537"/>
                <a:ext cx="2014871" cy="303569"/>
              </a:xfrm>
              <a:prstGeom prst="rect">
                <a:avLst/>
              </a:prstGeom>
              <a:noFill/>
              <a:ln w="19050">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defTabSz="932472" fontAlgn="base">
                  <a:lnSpc>
                    <a:spcPct val="90000"/>
                  </a:lnSpc>
                  <a:spcBef>
                    <a:spcPct val="0"/>
                  </a:spcBef>
                  <a:spcAft>
                    <a:spcPct val="0"/>
                  </a:spcAft>
                  <a:buClrTx/>
                  <a:buSzTx/>
                  <a:buFontTx/>
                  <a:buNone/>
                  <a:tabLst/>
                  <a:defRPr kumimoji="0" sz="1400" b="0" i="0" u="none" strike="noStrike" cap="none" spc="0" normalizeH="0" baseline="0">
                    <a:ln>
                      <a:noFill/>
                    </a:ln>
                    <a:solidFill>
                      <a:schemeClr val="tx2"/>
                    </a:solidFill>
                    <a:effectLst/>
                    <a:uLnTx/>
                    <a:uFillTx/>
                    <a:latin typeface="Segoe UI"/>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Office 365/Microsoft 365 &amp; Teams</a:t>
                </a:r>
              </a:p>
            </p:txBody>
          </p:sp>
          <p:grpSp>
            <p:nvGrpSpPr>
              <p:cNvPr id="87" name="Group 4">
                <a:extLst>
                  <a:ext uri="{FF2B5EF4-FFF2-40B4-BE49-F238E27FC236}">
                    <a16:creationId xmlns:a16="http://schemas.microsoft.com/office/drawing/2014/main" id="{B6399F48-FD55-4D30-9C72-C18F44B744CF}"/>
                  </a:ext>
                </a:extLst>
              </p:cNvPr>
              <p:cNvGrpSpPr>
                <a:grpSpLocks noChangeAspect="1"/>
              </p:cNvGrpSpPr>
              <p:nvPr/>
            </p:nvGrpSpPr>
            <p:grpSpPr bwMode="auto">
              <a:xfrm>
                <a:off x="10087192" y="1796708"/>
                <a:ext cx="757748" cy="754880"/>
                <a:chOff x="239" y="3358"/>
                <a:chExt cx="264" cy="263"/>
              </a:xfrm>
            </p:grpSpPr>
            <p:sp>
              <p:nvSpPr>
                <p:cNvPr id="88" name="Freeform 5">
                  <a:extLst>
                    <a:ext uri="{FF2B5EF4-FFF2-40B4-BE49-F238E27FC236}">
                      <a16:creationId xmlns:a16="http://schemas.microsoft.com/office/drawing/2014/main" id="{EBDF0DE4-DF05-4406-A937-D7F997FD955D}"/>
                    </a:ext>
                  </a:extLst>
                </p:cNvPr>
                <p:cNvSpPr>
                  <a:spLocks noEditPoints="1"/>
                </p:cNvSpPr>
                <p:nvPr/>
              </p:nvSpPr>
              <p:spPr bwMode="auto">
                <a:xfrm>
                  <a:off x="240" y="3500"/>
                  <a:ext cx="49" cy="92"/>
                </a:xfrm>
                <a:custGeom>
                  <a:avLst/>
                  <a:gdLst>
                    <a:gd name="T0" fmla="*/ 0 w 80"/>
                    <a:gd name="T1" fmla="*/ 0 h 147"/>
                    <a:gd name="T2" fmla="*/ 0 w 80"/>
                    <a:gd name="T3" fmla="*/ 0 h 147"/>
                    <a:gd name="T4" fmla="*/ 0 w 80"/>
                    <a:gd name="T5" fmla="*/ 128 h 147"/>
                    <a:gd name="T6" fmla="*/ 0 w 80"/>
                    <a:gd name="T7" fmla="*/ 147 h 147"/>
                    <a:gd name="T8" fmla="*/ 80 w 80"/>
                    <a:gd name="T9" fmla="*/ 147 h 147"/>
                    <a:gd name="T10" fmla="*/ 80 w 80"/>
                    <a:gd name="T11" fmla="*/ 128 h 147"/>
                    <a:gd name="T12" fmla="*/ 80 w 80"/>
                    <a:gd name="T13" fmla="*/ 0 h 147"/>
                    <a:gd name="T14" fmla="*/ 0 w 80"/>
                    <a:gd name="T15" fmla="*/ 0 h 147"/>
                    <a:gd name="T16" fmla="*/ 23 w 80"/>
                    <a:gd name="T17" fmla="*/ 128 h 147"/>
                    <a:gd name="T18" fmla="*/ 23 w 80"/>
                    <a:gd name="T19" fmla="*/ 128 h 147"/>
                    <a:gd name="T20" fmla="*/ 23 w 80"/>
                    <a:gd name="T21" fmla="*/ 107 h 147"/>
                    <a:gd name="T22" fmla="*/ 50 w 80"/>
                    <a:gd name="T23" fmla="*/ 107 h 147"/>
                    <a:gd name="T24" fmla="*/ 50 w 80"/>
                    <a:gd name="T25" fmla="*/ 128 h 147"/>
                    <a:gd name="T26" fmla="*/ 50 w 80"/>
                    <a:gd name="T27" fmla="*/ 133 h 147"/>
                    <a:gd name="T28" fmla="*/ 23 w 80"/>
                    <a:gd name="T29" fmla="*/ 133 h 147"/>
                    <a:gd name="T30" fmla="*/ 23 w 80"/>
                    <a:gd name="T31" fmla="*/ 12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0" y="0"/>
                      </a:moveTo>
                      <a:lnTo>
                        <a:pt x="0" y="0"/>
                      </a:lnTo>
                      <a:lnTo>
                        <a:pt x="0" y="128"/>
                      </a:lnTo>
                      <a:lnTo>
                        <a:pt x="0" y="147"/>
                      </a:lnTo>
                      <a:lnTo>
                        <a:pt x="80" y="147"/>
                      </a:lnTo>
                      <a:lnTo>
                        <a:pt x="80" y="128"/>
                      </a:lnTo>
                      <a:lnTo>
                        <a:pt x="80" y="0"/>
                      </a:lnTo>
                      <a:lnTo>
                        <a:pt x="0" y="0"/>
                      </a:lnTo>
                      <a:close/>
                      <a:moveTo>
                        <a:pt x="23" y="128"/>
                      </a:moveTo>
                      <a:lnTo>
                        <a:pt x="23" y="128"/>
                      </a:lnTo>
                      <a:lnTo>
                        <a:pt x="23" y="107"/>
                      </a:lnTo>
                      <a:lnTo>
                        <a:pt x="50" y="107"/>
                      </a:lnTo>
                      <a:lnTo>
                        <a:pt x="50" y="128"/>
                      </a:lnTo>
                      <a:lnTo>
                        <a:pt x="50" y="133"/>
                      </a:lnTo>
                      <a:lnTo>
                        <a:pt x="23" y="133"/>
                      </a:lnTo>
                      <a:lnTo>
                        <a:pt x="23" y="128"/>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6">
                  <a:extLst>
                    <a:ext uri="{FF2B5EF4-FFF2-40B4-BE49-F238E27FC236}">
                      <a16:creationId xmlns:a16="http://schemas.microsoft.com/office/drawing/2014/main" id="{73BEF1E7-6C09-4AB7-95D4-6E211D160F94}"/>
                    </a:ext>
                  </a:extLst>
                </p:cNvPr>
                <p:cNvSpPr>
                  <a:spLocks noEditPoints="1"/>
                </p:cNvSpPr>
                <p:nvPr/>
              </p:nvSpPr>
              <p:spPr bwMode="auto">
                <a:xfrm>
                  <a:off x="383" y="3505"/>
                  <a:ext cx="116" cy="83"/>
                </a:xfrm>
                <a:custGeom>
                  <a:avLst/>
                  <a:gdLst>
                    <a:gd name="T0" fmla="*/ 171 w 187"/>
                    <a:gd name="T1" fmla="*/ 0 h 133"/>
                    <a:gd name="T2" fmla="*/ 171 w 187"/>
                    <a:gd name="T3" fmla="*/ 0 h 133"/>
                    <a:gd name="T4" fmla="*/ 0 w 187"/>
                    <a:gd name="T5" fmla="*/ 0 h 133"/>
                    <a:gd name="T6" fmla="*/ 0 w 187"/>
                    <a:gd name="T7" fmla="*/ 120 h 133"/>
                    <a:gd name="T8" fmla="*/ 0 w 187"/>
                    <a:gd name="T9" fmla="*/ 133 h 133"/>
                    <a:gd name="T10" fmla="*/ 187 w 187"/>
                    <a:gd name="T11" fmla="*/ 133 h 133"/>
                    <a:gd name="T12" fmla="*/ 187 w 187"/>
                    <a:gd name="T13" fmla="*/ 0 h 133"/>
                    <a:gd name="T14" fmla="*/ 171 w 187"/>
                    <a:gd name="T15" fmla="*/ 0 h 133"/>
                    <a:gd name="T16" fmla="*/ 71 w 187"/>
                    <a:gd name="T17" fmla="*/ 120 h 133"/>
                    <a:gd name="T18" fmla="*/ 71 w 187"/>
                    <a:gd name="T19" fmla="*/ 120 h 133"/>
                    <a:gd name="T20" fmla="*/ 71 w 187"/>
                    <a:gd name="T21" fmla="*/ 93 h 133"/>
                    <a:gd name="T22" fmla="*/ 111 w 187"/>
                    <a:gd name="T23" fmla="*/ 93 h 133"/>
                    <a:gd name="T24" fmla="*/ 111 w 187"/>
                    <a:gd name="T25" fmla="*/ 120 h 133"/>
                    <a:gd name="T26" fmla="*/ 111 w 187"/>
                    <a:gd name="T27" fmla="*/ 120 h 133"/>
                    <a:gd name="T28" fmla="*/ 71 w 187"/>
                    <a:gd name="T29" fmla="*/ 120 h 133"/>
                    <a:gd name="T30" fmla="*/ 71 w 187"/>
                    <a:gd name="T31" fmla="*/ 1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71" y="0"/>
                      </a:moveTo>
                      <a:lnTo>
                        <a:pt x="171" y="0"/>
                      </a:lnTo>
                      <a:lnTo>
                        <a:pt x="0" y="0"/>
                      </a:lnTo>
                      <a:lnTo>
                        <a:pt x="0" y="120"/>
                      </a:lnTo>
                      <a:lnTo>
                        <a:pt x="0" y="133"/>
                      </a:lnTo>
                      <a:lnTo>
                        <a:pt x="187" y="133"/>
                      </a:lnTo>
                      <a:lnTo>
                        <a:pt x="187" y="0"/>
                      </a:lnTo>
                      <a:lnTo>
                        <a:pt x="171" y="0"/>
                      </a:lnTo>
                      <a:close/>
                      <a:moveTo>
                        <a:pt x="71" y="120"/>
                      </a:moveTo>
                      <a:lnTo>
                        <a:pt x="71" y="120"/>
                      </a:lnTo>
                      <a:lnTo>
                        <a:pt x="71" y="93"/>
                      </a:lnTo>
                      <a:lnTo>
                        <a:pt x="111" y="93"/>
                      </a:lnTo>
                      <a:lnTo>
                        <a:pt x="111" y="120"/>
                      </a:lnTo>
                      <a:lnTo>
                        <a:pt x="111" y="120"/>
                      </a:lnTo>
                      <a:lnTo>
                        <a:pt x="71" y="120"/>
                      </a:lnTo>
                      <a:lnTo>
                        <a:pt x="71" y="120"/>
                      </a:ln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7">
                  <a:extLst>
                    <a:ext uri="{FF2B5EF4-FFF2-40B4-BE49-F238E27FC236}">
                      <a16:creationId xmlns:a16="http://schemas.microsoft.com/office/drawing/2014/main" id="{B0A89D46-C586-49E3-88E7-B1F3DA78E085}"/>
                    </a:ext>
                  </a:extLst>
                </p:cNvPr>
                <p:cNvSpPr>
                  <a:spLocks noEditPoints="1"/>
                </p:cNvSpPr>
                <p:nvPr/>
              </p:nvSpPr>
              <p:spPr bwMode="auto">
                <a:xfrm>
                  <a:off x="401" y="3358"/>
                  <a:ext cx="102" cy="101"/>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8">
                  <a:extLst>
                    <a:ext uri="{FF2B5EF4-FFF2-40B4-BE49-F238E27FC236}">
                      <a16:creationId xmlns:a16="http://schemas.microsoft.com/office/drawing/2014/main" id="{1DADE9CB-3250-40DD-A751-8E0A79E92A23}"/>
                    </a:ext>
                  </a:extLst>
                </p:cNvPr>
                <p:cNvSpPr>
                  <a:spLocks/>
                </p:cNvSpPr>
                <p:nvPr/>
              </p:nvSpPr>
              <p:spPr bwMode="auto">
                <a:xfrm>
                  <a:off x="239" y="3422"/>
                  <a:ext cx="250" cy="199"/>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4 h 320"/>
                    <a:gd name="T16" fmla="*/ 136 w 403"/>
                    <a:gd name="T17" fmla="*/ 294 h 320"/>
                    <a:gd name="T18" fmla="*/ 136 w 403"/>
                    <a:gd name="T19" fmla="*/ 320 h 320"/>
                    <a:gd name="T20" fmla="*/ 269 w 403"/>
                    <a:gd name="T21" fmla="*/ 320 h 320"/>
                    <a:gd name="T22" fmla="*/ 269 w 403"/>
                    <a:gd name="T23" fmla="*/ 294 h 320"/>
                    <a:gd name="T24" fmla="*/ 232 w 403"/>
                    <a:gd name="T25" fmla="*/ 294 h 320"/>
                    <a:gd name="T26" fmla="*/ 228 w 403"/>
                    <a:gd name="T27" fmla="*/ 294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71 h 320"/>
                    <a:gd name="T42" fmla="*/ 343 w 403"/>
                    <a:gd name="T43" fmla="*/ 89 h 320"/>
                    <a:gd name="T44" fmla="*/ 235 w 403"/>
                    <a:gd name="T45" fmla="*/ 0 h 320"/>
                    <a:gd name="T46" fmla="*/ 107 w 403"/>
                    <a:gd name="T47" fmla="*/ 0 h 320"/>
                    <a:gd name="T48" fmla="*/ 0 w 403"/>
                    <a:gd name="T49" fmla="*/ 0 h 320"/>
                    <a:gd name="T50" fmla="*/ 0 w 403"/>
                    <a:gd name="T51"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4"/>
                      </a:lnTo>
                      <a:lnTo>
                        <a:pt x="136" y="294"/>
                      </a:lnTo>
                      <a:lnTo>
                        <a:pt x="136" y="320"/>
                      </a:lnTo>
                      <a:lnTo>
                        <a:pt x="269" y="320"/>
                      </a:lnTo>
                      <a:lnTo>
                        <a:pt x="269" y="294"/>
                      </a:lnTo>
                      <a:lnTo>
                        <a:pt x="232" y="294"/>
                      </a:lnTo>
                      <a:cubicBezTo>
                        <a:pt x="231" y="294"/>
                        <a:pt x="229" y="294"/>
                        <a:pt x="228" y="294"/>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71"/>
                      </a:lnTo>
                      <a:cubicBezTo>
                        <a:pt x="385" y="82"/>
                        <a:pt x="365" y="89"/>
                        <a:pt x="343" y="89"/>
                      </a:cubicBezTo>
                      <a:cubicBezTo>
                        <a:pt x="290" y="89"/>
                        <a:pt x="245" y="51"/>
                        <a:pt x="235" y="0"/>
                      </a:cubicBezTo>
                      <a:lnTo>
                        <a:pt x="107" y="0"/>
                      </a:lnTo>
                      <a:lnTo>
                        <a:pt x="0" y="0"/>
                      </a:lnTo>
                      <a:lnTo>
                        <a:pt x="0" y="99"/>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294231333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4">
            <a:extLst>
              <a:ext uri="{FF2B5EF4-FFF2-40B4-BE49-F238E27FC236}">
                <a16:creationId xmlns:a16="http://schemas.microsoft.com/office/drawing/2014/main" id="{A6E802CD-7958-47F4-9ADF-EED6904E5955}"/>
              </a:ext>
            </a:extLst>
          </p:cNvPr>
          <p:cNvSpPr>
            <a:spLocks noGrp="1"/>
          </p:cNvSpPr>
          <p:nvPr>
            <p:ph type="title"/>
          </p:nvPr>
        </p:nvSpPr>
        <p:spPr>
          <a:xfrm>
            <a:off x="588263" y="457200"/>
            <a:ext cx="11018520" cy="553998"/>
          </a:xfrm>
        </p:spPr>
        <p:txBody>
          <a:bodyPr vert="horz" wrap="square" lIns="0" tIns="0" rIns="0" bIns="0" rtlCol="0" anchor="t">
            <a:spAutoFit/>
          </a:bodyPr>
          <a:lstStyle/>
          <a:p>
            <a:r>
              <a:rPr lang="en-US" err="1"/>
              <a:t>Valorizzare</a:t>
            </a:r>
            <a:r>
              <a:rPr lang="en-US"/>
              <a:t> Teams con </a:t>
            </a:r>
            <a:r>
              <a:rPr lang="en-US">
                <a:solidFill>
                  <a:srgbClr val="5558AF"/>
                </a:solidFill>
              </a:rPr>
              <a:t>Voce e Audioconferenza</a:t>
            </a:r>
          </a:p>
        </p:txBody>
      </p:sp>
      <p:sp>
        <p:nvSpPr>
          <p:cNvPr id="180" name="Rectangle 179">
            <a:extLst>
              <a:ext uri="{FF2B5EF4-FFF2-40B4-BE49-F238E27FC236}">
                <a16:creationId xmlns:a16="http://schemas.microsoft.com/office/drawing/2014/main" id="{7853F14F-0EB8-4AF9-9333-8633F465ADEB}"/>
              </a:ext>
              <a:ext uri="{C183D7F6-B498-43B3-948B-1728B52AA6E4}">
                <adec:decorative xmlns:adec="http://schemas.microsoft.com/office/drawing/2017/decorative" val="1"/>
              </a:ext>
            </a:extLst>
          </p:cNvPr>
          <p:cNvSpPr/>
          <p:nvPr/>
        </p:nvSpPr>
        <p:spPr bwMode="auto">
          <a:xfrm>
            <a:off x="3860152" y="1556404"/>
            <a:ext cx="4699797" cy="4663806"/>
          </a:xfrm>
          <a:prstGeom prst="rect">
            <a:avLst/>
          </a:prstGeom>
          <a:solidFill>
            <a:srgbClr val="FFFFFF"/>
          </a:solidFill>
          <a:effectLst>
            <a:outerShdw blurRad="127000" sx="102000" sy="102000" algn="ctr" rotWithShape="0">
              <a:srgbClr val="000000">
                <a:alpha val="2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427" tIns="91427" rIns="91427" bIns="91427" numCol="1" spcCol="1270" anchor="ctr" anchorCtr="0">
            <a:noAutofit/>
          </a:bodyPr>
          <a:lstStyle/>
          <a:p>
            <a:pPr algn="ctr" defTabSz="1066595">
              <a:lnSpc>
                <a:spcPct val="90000"/>
              </a:lnSpc>
              <a:spcBef>
                <a:spcPct val="0"/>
              </a:spcBef>
              <a:spcAft>
                <a:spcPct val="35000"/>
              </a:spcAft>
            </a:pPr>
            <a:endParaRPr lang="en-US">
              <a:solidFill>
                <a:srgbClr val="5558AF"/>
              </a:solidFill>
              <a:latin typeface="Segoe UI Semibold"/>
            </a:endParaRPr>
          </a:p>
        </p:txBody>
      </p:sp>
      <p:sp>
        <p:nvSpPr>
          <p:cNvPr id="187" name="TextBox 186">
            <a:extLst>
              <a:ext uri="{FF2B5EF4-FFF2-40B4-BE49-F238E27FC236}">
                <a16:creationId xmlns:a16="http://schemas.microsoft.com/office/drawing/2014/main" id="{64246ED6-EAC0-4928-8FB7-E1D765A47A07}"/>
              </a:ext>
            </a:extLst>
          </p:cNvPr>
          <p:cNvSpPr txBox="1"/>
          <p:nvPr/>
        </p:nvSpPr>
        <p:spPr>
          <a:xfrm>
            <a:off x="1137104" y="2075822"/>
            <a:ext cx="2130445" cy="312029"/>
          </a:xfrm>
          <a:prstGeom prst="rect">
            <a:avLst/>
          </a:prstGeom>
          <a:noFill/>
        </p:spPr>
        <p:txBody>
          <a:bodyPr wrap="square" rtlCol="0">
            <a:spAutoFit/>
          </a:bodyPr>
          <a:lstStyle/>
          <a:p>
            <a:pPr algn="r" defTabSz="914225">
              <a:defRPr/>
            </a:pPr>
            <a:r>
              <a:rPr lang="en-US" sz="1400">
                <a:solidFill>
                  <a:srgbClr val="2C292A"/>
                </a:solidFill>
                <a:latin typeface="Segoe UI"/>
              </a:rPr>
              <a:t>Modern Work</a:t>
            </a:r>
          </a:p>
        </p:txBody>
      </p:sp>
      <p:grpSp>
        <p:nvGrpSpPr>
          <p:cNvPr id="188" name="Group 187" descr="Animation Grouping">
            <a:extLst>
              <a:ext uri="{FF2B5EF4-FFF2-40B4-BE49-F238E27FC236}">
                <a16:creationId xmlns:a16="http://schemas.microsoft.com/office/drawing/2014/main" id="{5CC6A35D-3224-416B-8F21-CFDF71F92BEB}"/>
              </a:ext>
            </a:extLst>
          </p:cNvPr>
          <p:cNvGrpSpPr/>
          <p:nvPr/>
        </p:nvGrpSpPr>
        <p:grpSpPr>
          <a:xfrm>
            <a:off x="3278944" y="1576944"/>
            <a:ext cx="442889" cy="1368676"/>
            <a:chOff x="3189097" y="4713795"/>
            <a:chExt cx="442952" cy="1368870"/>
          </a:xfrm>
        </p:grpSpPr>
        <p:sp>
          <p:nvSpPr>
            <p:cNvPr id="189" name="Left Bracket 188">
              <a:extLst>
                <a:ext uri="{FF2B5EF4-FFF2-40B4-BE49-F238E27FC236}">
                  <a16:creationId xmlns:a16="http://schemas.microsoft.com/office/drawing/2014/main" id="{30805A4F-FE49-4AD1-BF03-D48F5E42122D}"/>
                </a:ext>
              </a:extLst>
            </p:cNvPr>
            <p:cNvSpPr/>
            <p:nvPr/>
          </p:nvSpPr>
          <p:spPr>
            <a:xfrm>
              <a:off x="3390265" y="4713795"/>
              <a:ext cx="241784" cy="1368870"/>
            </a:xfrm>
            <a:prstGeom prst="leftBracket">
              <a:avLst>
                <a:gd name="adj" fmla="val 0"/>
              </a:avLst>
            </a:prstGeom>
            <a:noFill/>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endParaRPr lang="en-US">
                <a:solidFill>
                  <a:srgbClr val="2C292A"/>
                </a:solidFill>
                <a:latin typeface="Segoe UI"/>
              </a:endParaRPr>
            </a:p>
          </p:txBody>
        </p:sp>
        <p:cxnSp>
          <p:nvCxnSpPr>
            <p:cNvPr id="190" name="Straight Connector 189">
              <a:extLst>
                <a:ext uri="{FF2B5EF4-FFF2-40B4-BE49-F238E27FC236}">
                  <a16:creationId xmlns:a16="http://schemas.microsoft.com/office/drawing/2014/main" id="{35CD2B93-32DC-4824-B06A-2F12FAAC3BBF}"/>
                </a:ext>
              </a:extLst>
            </p:cNvPr>
            <p:cNvCxnSpPr>
              <a:stCxn id="189" idx="1"/>
            </p:cNvCxnSpPr>
            <p:nvPr/>
          </p:nvCxnSpPr>
          <p:spPr>
            <a:xfrm flipH="1">
              <a:off x="3189097" y="5398230"/>
              <a:ext cx="201168" cy="0"/>
            </a:xfrm>
            <a:prstGeom prst="line">
              <a:avLst/>
            </a:prstGeom>
            <a:noFill/>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84" name="Rectangle 183">
            <a:extLst>
              <a:ext uri="{FF2B5EF4-FFF2-40B4-BE49-F238E27FC236}">
                <a16:creationId xmlns:a16="http://schemas.microsoft.com/office/drawing/2014/main" id="{FE62EAAB-F05A-4E85-86D9-F08B451E4B09}"/>
              </a:ext>
            </a:extLst>
          </p:cNvPr>
          <p:cNvSpPr/>
          <p:nvPr/>
        </p:nvSpPr>
        <p:spPr bwMode="auto">
          <a:xfrm>
            <a:off x="4077020" y="2309502"/>
            <a:ext cx="4242895" cy="567796"/>
          </a:xfrm>
          <a:prstGeom prst="rect">
            <a:avLst/>
          </a:prstGeom>
          <a:solidFill>
            <a:srgbClr val="FFFFFF"/>
          </a:solidFill>
          <a:effectLst>
            <a:outerShdw blurRad="127000" sx="102000" sy="102000" algn="ctr" rotWithShape="0">
              <a:srgbClr val="000000">
                <a:alpha val="2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427" tIns="91427" rIns="91427" bIns="91427" numCol="1" spcCol="1270" anchor="ctr" anchorCtr="0">
            <a:noAutofit/>
          </a:bodyPr>
          <a:lstStyle/>
          <a:p>
            <a:pPr marL="682494" defTabSz="932293" fontAlgn="base">
              <a:lnSpc>
                <a:spcPct val="90000"/>
              </a:lnSpc>
              <a:spcBef>
                <a:spcPct val="0"/>
              </a:spcBef>
              <a:spcAft>
                <a:spcPct val="0"/>
              </a:spcAft>
            </a:pPr>
            <a:r>
              <a:rPr lang="en-US" sz="1400">
                <a:solidFill>
                  <a:srgbClr val="5558AF"/>
                </a:solidFill>
                <a:latin typeface="Segoe UI Semibold"/>
                <a:cs typeface="Segoe UI" pitchFamily="34" charset="0"/>
              </a:rPr>
              <a:t>Microsoft Teams: Call &amp; Meet app to app</a:t>
            </a:r>
          </a:p>
        </p:txBody>
      </p:sp>
      <p:sp>
        <p:nvSpPr>
          <p:cNvPr id="183" name="TextBox 182">
            <a:extLst>
              <a:ext uri="{FF2B5EF4-FFF2-40B4-BE49-F238E27FC236}">
                <a16:creationId xmlns:a16="http://schemas.microsoft.com/office/drawing/2014/main" id="{3DB2E374-48D6-4218-808D-B5BE06364397}"/>
              </a:ext>
            </a:extLst>
          </p:cNvPr>
          <p:cNvSpPr txBox="1"/>
          <p:nvPr/>
        </p:nvSpPr>
        <p:spPr>
          <a:xfrm>
            <a:off x="4596845" y="1628843"/>
            <a:ext cx="3053010" cy="63444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a:solidFill>
                  <a:srgbClr val="5558AF"/>
                </a:solidFill>
                <a:latin typeface="Segoe UI Semibold"/>
              </a:rPr>
              <a:t>Microsoft 365</a:t>
            </a:r>
          </a:p>
        </p:txBody>
      </p:sp>
      <p:sp>
        <p:nvSpPr>
          <p:cNvPr id="218" name="TextBox 217">
            <a:extLst>
              <a:ext uri="{FF2B5EF4-FFF2-40B4-BE49-F238E27FC236}">
                <a16:creationId xmlns:a16="http://schemas.microsoft.com/office/drawing/2014/main" id="{C784CCC5-CE0F-4B8D-AD67-641A3D575C77}"/>
              </a:ext>
            </a:extLst>
          </p:cNvPr>
          <p:cNvSpPr txBox="1"/>
          <p:nvPr/>
        </p:nvSpPr>
        <p:spPr>
          <a:xfrm>
            <a:off x="1600288" y="3345284"/>
            <a:ext cx="1672819" cy="312029"/>
          </a:xfrm>
          <a:prstGeom prst="rect">
            <a:avLst/>
          </a:prstGeom>
          <a:noFill/>
        </p:spPr>
        <p:txBody>
          <a:bodyPr wrap="square" rtlCol="0">
            <a:spAutoFit/>
          </a:bodyPr>
          <a:lstStyle/>
          <a:p>
            <a:pPr algn="r" defTabSz="914225">
              <a:defRPr/>
            </a:pPr>
            <a:r>
              <a:rPr lang="en-US" sz="1400">
                <a:solidFill>
                  <a:srgbClr val="2C292A"/>
                </a:solidFill>
                <a:latin typeface="Segoe UI"/>
              </a:rPr>
              <a:t>Cloud PBX</a:t>
            </a:r>
          </a:p>
        </p:txBody>
      </p:sp>
      <p:grpSp>
        <p:nvGrpSpPr>
          <p:cNvPr id="4" name="Group 3" descr="Animation Grouping">
            <a:extLst>
              <a:ext uri="{FF2B5EF4-FFF2-40B4-BE49-F238E27FC236}">
                <a16:creationId xmlns:a16="http://schemas.microsoft.com/office/drawing/2014/main" id="{64A19A3F-27F5-447F-BB82-D47CF5895D35}"/>
              </a:ext>
            </a:extLst>
          </p:cNvPr>
          <p:cNvGrpSpPr/>
          <p:nvPr/>
        </p:nvGrpSpPr>
        <p:grpSpPr>
          <a:xfrm>
            <a:off x="3288836" y="3260892"/>
            <a:ext cx="442889" cy="536748"/>
            <a:chOff x="2906716" y="2803454"/>
            <a:chExt cx="442952" cy="697224"/>
          </a:xfrm>
        </p:grpSpPr>
        <p:sp>
          <p:nvSpPr>
            <p:cNvPr id="220" name="Left Bracket 219">
              <a:extLst>
                <a:ext uri="{FF2B5EF4-FFF2-40B4-BE49-F238E27FC236}">
                  <a16:creationId xmlns:a16="http://schemas.microsoft.com/office/drawing/2014/main" id="{65AFA8F0-7A75-4F13-B97F-C2670D0DC7E9}"/>
                </a:ext>
              </a:extLst>
            </p:cNvPr>
            <p:cNvSpPr/>
            <p:nvPr/>
          </p:nvSpPr>
          <p:spPr>
            <a:xfrm>
              <a:off x="3107884" y="2803454"/>
              <a:ext cx="241784" cy="697224"/>
            </a:xfrm>
            <a:prstGeom prst="leftBracket">
              <a:avLst>
                <a:gd name="adj" fmla="val 0"/>
              </a:avLst>
            </a:prstGeom>
            <a:noFill/>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endParaRPr lang="en-US">
                <a:solidFill>
                  <a:srgbClr val="2C292A"/>
                </a:solidFill>
                <a:latin typeface="Segoe UI"/>
              </a:endParaRPr>
            </a:p>
          </p:txBody>
        </p:sp>
        <p:cxnSp>
          <p:nvCxnSpPr>
            <p:cNvPr id="221" name="Straight Connector 220">
              <a:extLst>
                <a:ext uri="{FF2B5EF4-FFF2-40B4-BE49-F238E27FC236}">
                  <a16:creationId xmlns:a16="http://schemas.microsoft.com/office/drawing/2014/main" id="{41EBCABE-25B8-40E4-B418-005D3EE9D9DF}"/>
                </a:ext>
              </a:extLst>
            </p:cNvPr>
            <p:cNvCxnSpPr>
              <a:cxnSpLocks/>
            </p:cNvCxnSpPr>
            <p:nvPr/>
          </p:nvCxnSpPr>
          <p:spPr>
            <a:xfrm flipH="1">
              <a:off x="2906716" y="3152066"/>
              <a:ext cx="201168" cy="0"/>
            </a:xfrm>
            <a:prstGeom prst="line">
              <a:avLst/>
            </a:prstGeom>
            <a:noFill/>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16" name="Rectangle 215">
            <a:extLst>
              <a:ext uri="{FF2B5EF4-FFF2-40B4-BE49-F238E27FC236}">
                <a16:creationId xmlns:a16="http://schemas.microsoft.com/office/drawing/2014/main" id="{BE2ED610-49AA-4280-909E-039C4BB4B65E}"/>
              </a:ext>
            </a:extLst>
          </p:cNvPr>
          <p:cNvSpPr/>
          <p:nvPr/>
        </p:nvSpPr>
        <p:spPr bwMode="auto">
          <a:xfrm>
            <a:off x="4077020" y="3253301"/>
            <a:ext cx="4242895" cy="544340"/>
          </a:xfrm>
          <a:prstGeom prst="rect">
            <a:avLst/>
          </a:prstGeom>
          <a:solidFill>
            <a:srgbClr val="FFFFFF"/>
          </a:solidFill>
          <a:effectLst>
            <a:outerShdw blurRad="127000" sx="102000" sy="102000" algn="ctr" rotWithShape="0">
              <a:srgbClr val="000000">
                <a:alpha val="2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427" tIns="91427" rIns="91427" bIns="91427" numCol="1" spcCol="1270" anchor="ctr" anchorCtr="0">
            <a:noAutofit/>
          </a:bodyPr>
          <a:lstStyle/>
          <a:p>
            <a:pPr marL="682494" defTabSz="932293" fontAlgn="base">
              <a:lnSpc>
                <a:spcPct val="90000"/>
              </a:lnSpc>
              <a:spcBef>
                <a:spcPct val="0"/>
              </a:spcBef>
              <a:spcAft>
                <a:spcPct val="0"/>
              </a:spcAft>
            </a:pPr>
            <a:r>
              <a:rPr lang="en-US" sz="1400">
                <a:solidFill>
                  <a:srgbClr val="5558AF"/>
                </a:solidFill>
                <a:latin typeface="Segoe UI Semibold"/>
                <a:cs typeface="Segoe UI" pitchFamily="34" charset="0"/>
              </a:rPr>
              <a:t>Phone System: Calling over PSTN </a:t>
            </a:r>
          </a:p>
        </p:txBody>
      </p:sp>
      <p:grpSp>
        <p:nvGrpSpPr>
          <p:cNvPr id="101" name="Group 100" descr="Animation Grouping">
            <a:extLst>
              <a:ext uri="{FF2B5EF4-FFF2-40B4-BE49-F238E27FC236}">
                <a16:creationId xmlns:a16="http://schemas.microsoft.com/office/drawing/2014/main" id="{79E50556-9047-410B-BD8F-3F9BAB5B91AC}"/>
              </a:ext>
            </a:extLst>
          </p:cNvPr>
          <p:cNvGrpSpPr/>
          <p:nvPr/>
        </p:nvGrpSpPr>
        <p:grpSpPr>
          <a:xfrm>
            <a:off x="4287404" y="2383555"/>
            <a:ext cx="305510" cy="354931"/>
            <a:chOff x="4632325" y="2744787"/>
            <a:chExt cx="431800" cy="501651"/>
          </a:xfrm>
        </p:grpSpPr>
        <p:sp>
          <p:nvSpPr>
            <p:cNvPr id="102" name="Freeform 34">
              <a:extLst>
                <a:ext uri="{FF2B5EF4-FFF2-40B4-BE49-F238E27FC236}">
                  <a16:creationId xmlns:a16="http://schemas.microsoft.com/office/drawing/2014/main" id="{222D88DE-A6F6-4971-B57D-4EF9E4864E1D}"/>
                </a:ext>
              </a:extLst>
            </p:cNvPr>
            <p:cNvSpPr>
              <a:spLocks/>
            </p:cNvSpPr>
            <p:nvPr/>
          </p:nvSpPr>
          <p:spPr bwMode="auto">
            <a:xfrm>
              <a:off x="4816475" y="2900363"/>
              <a:ext cx="142875" cy="95250"/>
            </a:xfrm>
            <a:custGeom>
              <a:avLst/>
              <a:gdLst>
                <a:gd name="T0" fmla="*/ 20 w 120"/>
                <a:gd name="T1" fmla="*/ 80 h 80"/>
                <a:gd name="T2" fmla="*/ 20 w 120"/>
                <a:gd name="T3" fmla="*/ 80 h 80"/>
                <a:gd name="T4" fmla="*/ 47 w 120"/>
                <a:gd name="T5" fmla="*/ 80 h 80"/>
                <a:gd name="T6" fmla="*/ 54 w 120"/>
                <a:gd name="T7" fmla="*/ 79 h 80"/>
                <a:gd name="T8" fmla="*/ 61 w 120"/>
                <a:gd name="T9" fmla="*/ 74 h 80"/>
                <a:gd name="T10" fmla="*/ 65 w 120"/>
                <a:gd name="T11" fmla="*/ 68 h 80"/>
                <a:gd name="T12" fmla="*/ 67 w 120"/>
                <a:gd name="T13" fmla="*/ 60 h 80"/>
                <a:gd name="T14" fmla="*/ 70 w 120"/>
                <a:gd name="T15" fmla="*/ 59 h 80"/>
                <a:gd name="T16" fmla="*/ 100 w 120"/>
                <a:gd name="T17" fmla="*/ 39 h 80"/>
                <a:gd name="T18" fmla="*/ 120 w 120"/>
                <a:gd name="T19" fmla="*/ 9 h 80"/>
                <a:gd name="T20" fmla="*/ 120 w 120"/>
                <a:gd name="T21" fmla="*/ 7 h 80"/>
                <a:gd name="T22" fmla="*/ 118 w 120"/>
                <a:gd name="T23" fmla="*/ 2 h 80"/>
                <a:gd name="T24" fmla="*/ 113 w 120"/>
                <a:gd name="T25" fmla="*/ 0 h 80"/>
                <a:gd name="T26" fmla="*/ 107 w 120"/>
                <a:gd name="T27" fmla="*/ 4 h 80"/>
                <a:gd name="T28" fmla="*/ 90 w 120"/>
                <a:gd name="T29" fmla="*/ 30 h 80"/>
                <a:gd name="T30" fmla="*/ 64 w 120"/>
                <a:gd name="T31" fmla="*/ 47 h 80"/>
                <a:gd name="T32" fmla="*/ 62 w 120"/>
                <a:gd name="T33" fmla="*/ 48 h 80"/>
                <a:gd name="T34" fmla="*/ 55 w 120"/>
                <a:gd name="T35" fmla="*/ 42 h 80"/>
                <a:gd name="T36" fmla="*/ 47 w 120"/>
                <a:gd name="T37" fmla="*/ 40 h 80"/>
                <a:gd name="T38" fmla="*/ 20 w 120"/>
                <a:gd name="T39" fmla="*/ 40 h 80"/>
                <a:gd name="T40" fmla="*/ 6 w 120"/>
                <a:gd name="T41" fmla="*/ 46 h 80"/>
                <a:gd name="T42" fmla="*/ 0 w 120"/>
                <a:gd name="T43" fmla="*/ 60 h 80"/>
                <a:gd name="T44" fmla="*/ 6 w 120"/>
                <a:gd name="T45" fmla="*/ 74 h 80"/>
                <a:gd name="T46" fmla="*/ 20 w 120"/>
                <a:gd name="T4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80">
                  <a:moveTo>
                    <a:pt x="20" y="80"/>
                  </a:moveTo>
                  <a:lnTo>
                    <a:pt x="20" y="80"/>
                  </a:lnTo>
                  <a:lnTo>
                    <a:pt x="47" y="80"/>
                  </a:lnTo>
                  <a:cubicBezTo>
                    <a:pt x="49" y="80"/>
                    <a:pt x="52" y="80"/>
                    <a:pt x="54" y="79"/>
                  </a:cubicBezTo>
                  <a:cubicBezTo>
                    <a:pt x="57" y="78"/>
                    <a:pt x="59" y="76"/>
                    <a:pt x="61" y="74"/>
                  </a:cubicBezTo>
                  <a:cubicBezTo>
                    <a:pt x="63" y="73"/>
                    <a:pt x="64" y="70"/>
                    <a:pt x="65" y="68"/>
                  </a:cubicBezTo>
                  <a:cubicBezTo>
                    <a:pt x="66" y="66"/>
                    <a:pt x="67" y="63"/>
                    <a:pt x="67" y="60"/>
                  </a:cubicBezTo>
                  <a:cubicBezTo>
                    <a:pt x="68" y="60"/>
                    <a:pt x="68" y="60"/>
                    <a:pt x="70" y="59"/>
                  </a:cubicBezTo>
                  <a:cubicBezTo>
                    <a:pt x="81" y="54"/>
                    <a:pt x="91" y="48"/>
                    <a:pt x="100" y="39"/>
                  </a:cubicBezTo>
                  <a:cubicBezTo>
                    <a:pt x="108" y="31"/>
                    <a:pt x="115" y="21"/>
                    <a:pt x="120" y="9"/>
                  </a:cubicBezTo>
                  <a:cubicBezTo>
                    <a:pt x="120" y="9"/>
                    <a:pt x="120" y="8"/>
                    <a:pt x="120" y="7"/>
                  </a:cubicBezTo>
                  <a:cubicBezTo>
                    <a:pt x="120" y="5"/>
                    <a:pt x="120" y="3"/>
                    <a:pt x="118" y="2"/>
                  </a:cubicBezTo>
                  <a:cubicBezTo>
                    <a:pt x="117" y="1"/>
                    <a:pt x="115" y="0"/>
                    <a:pt x="113" y="0"/>
                  </a:cubicBezTo>
                  <a:cubicBezTo>
                    <a:pt x="111" y="0"/>
                    <a:pt x="109" y="2"/>
                    <a:pt x="107" y="4"/>
                  </a:cubicBezTo>
                  <a:cubicBezTo>
                    <a:pt x="103" y="14"/>
                    <a:pt x="97" y="22"/>
                    <a:pt x="90" y="30"/>
                  </a:cubicBezTo>
                  <a:cubicBezTo>
                    <a:pt x="83" y="38"/>
                    <a:pt x="74" y="44"/>
                    <a:pt x="64" y="47"/>
                  </a:cubicBezTo>
                  <a:lnTo>
                    <a:pt x="62" y="48"/>
                  </a:lnTo>
                  <a:cubicBezTo>
                    <a:pt x="61" y="46"/>
                    <a:pt x="58" y="44"/>
                    <a:pt x="55" y="42"/>
                  </a:cubicBezTo>
                  <a:cubicBezTo>
                    <a:pt x="53" y="41"/>
                    <a:pt x="50" y="40"/>
                    <a:pt x="47" y="40"/>
                  </a:cubicBezTo>
                  <a:lnTo>
                    <a:pt x="20" y="40"/>
                  </a:lnTo>
                  <a:cubicBezTo>
                    <a:pt x="15" y="40"/>
                    <a:pt x="10" y="42"/>
                    <a:pt x="6" y="46"/>
                  </a:cubicBezTo>
                  <a:cubicBezTo>
                    <a:pt x="2" y="50"/>
                    <a:pt x="0" y="55"/>
                    <a:pt x="0" y="60"/>
                  </a:cubicBezTo>
                  <a:cubicBezTo>
                    <a:pt x="0" y="66"/>
                    <a:pt x="2" y="70"/>
                    <a:pt x="6" y="74"/>
                  </a:cubicBezTo>
                  <a:cubicBezTo>
                    <a:pt x="10" y="78"/>
                    <a:pt x="15" y="80"/>
                    <a:pt x="20" y="80"/>
                  </a:cubicBez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000000"/>
                </a:solidFill>
                <a:latin typeface="Segoe UI"/>
              </a:endParaRPr>
            </a:p>
          </p:txBody>
        </p:sp>
        <p:sp>
          <p:nvSpPr>
            <p:cNvPr id="103" name="Freeform 35">
              <a:extLst>
                <a:ext uri="{FF2B5EF4-FFF2-40B4-BE49-F238E27FC236}">
                  <a16:creationId xmlns:a16="http://schemas.microsoft.com/office/drawing/2014/main" id="{9CF90F04-DB1A-4A20-BFFC-33705664C998}"/>
                </a:ext>
              </a:extLst>
            </p:cNvPr>
            <p:cNvSpPr>
              <a:spLocks/>
            </p:cNvSpPr>
            <p:nvPr/>
          </p:nvSpPr>
          <p:spPr bwMode="auto">
            <a:xfrm>
              <a:off x="4708525" y="2744787"/>
              <a:ext cx="312738" cy="298450"/>
            </a:xfrm>
            <a:custGeom>
              <a:avLst/>
              <a:gdLst>
                <a:gd name="T0" fmla="*/ 33 w 265"/>
                <a:gd name="T1" fmla="*/ 214 h 252"/>
                <a:gd name="T2" fmla="*/ 33 w 265"/>
                <a:gd name="T3" fmla="*/ 214 h 252"/>
                <a:gd name="T4" fmla="*/ 71 w 265"/>
                <a:gd name="T5" fmla="*/ 242 h 252"/>
                <a:gd name="T6" fmla="*/ 119 w 265"/>
                <a:gd name="T7" fmla="*/ 252 h 252"/>
                <a:gd name="T8" fmla="*/ 156 w 265"/>
                <a:gd name="T9" fmla="*/ 246 h 252"/>
                <a:gd name="T10" fmla="*/ 187 w 265"/>
                <a:gd name="T11" fmla="*/ 230 h 252"/>
                <a:gd name="T12" fmla="*/ 212 w 265"/>
                <a:gd name="T13" fmla="*/ 205 h 252"/>
                <a:gd name="T14" fmla="*/ 230 w 265"/>
                <a:gd name="T15" fmla="*/ 172 h 252"/>
                <a:gd name="T16" fmla="*/ 252 w 265"/>
                <a:gd name="T17" fmla="*/ 172 h 252"/>
                <a:gd name="T18" fmla="*/ 262 w 265"/>
                <a:gd name="T19" fmla="*/ 168 h 252"/>
                <a:gd name="T20" fmla="*/ 265 w 265"/>
                <a:gd name="T21" fmla="*/ 159 h 252"/>
                <a:gd name="T22" fmla="*/ 265 w 265"/>
                <a:gd name="T23" fmla="*/ 92 h 252"/>
                <a:gd name="T24" fmla="*/ 262 w 265"/>
                <a:gd name="T25" fmla="*/ 83 h 252"/>
                <a:gd name="T26" fmla="*/ 252 w 265"/>
                <a:gd name="T27" fmla="*/ 79 h 252"/>
                <a:gd name="T28" fmla="*/ 230 w 265"/>
                <a:gd name="T29" fmla="*/ 79 h 252"/>
                <a:gd name="T30" fmla="*/ 212 w 265"/>
                <a:gd name="T31" fmla="*/ 46 h 252"/>
                <a:gd name="T32" fmla="*/ 187 w 265"/>
                <a:gd name="T33" fmla="*/ 21 h 252"/>
                <a:gd name="T34" fmla="*/ 156 w 265"/>
                <a:gd name="T35" fmla="*/ 5 h 252"/>
                <a:gd name="T36" fmla="*/ 119 w 265"/>
                <a:gd name="T37" fmla="*/ 0 h 252"/>
                <a:gd name="T38" fmla="*/ 71 w 265"/>
                <a:gd name="T39" fmla="*/ 9 h 252"/>
                <a:gd name="T40" fmla="*/ 33 w 265"/>
                <a:gd name="T41" fmla="*/ 37 h 252"/>
                <a:gd name="T42" fmla="*/ 9 w 265"/>
                <a:gd name="T43" fmla="*/ 77 h 252"/>
                <a:gd name="T44" fmla="*/ 0 w 265"/>
                <a:gd name="T45" fmla="*/ 126 h 252"/>
                <a:gd name="T46" fmla="*/ 9 w 265"/>
                <a:gd name="T47" fmla="*/ 174 h 252"/>
                <a:gd name="T48" fmla="*/ 33 w 265"/>
                <a:gd name="T49" fmla="*/ 21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5" h="252">
                  <a:moveTo>
                    <a:pt x="33" y="214"/>
                  </a:moveTo>
                  <a:lnTo>
                    <a:pt x="33" y="214"/>
                  </a:lnTo>
                  <a:cubicBezTo>
                    <a:pt x="43" y="226"/>
                    <a:pt x="56" y="235"/>
                    <a:pt x="71" y="242"/>
                  </a:cubicBezTo>
                  <a:cubicBezTo>
                    <a:pt x="85" y="249"/>
                    <a:pt x="101" y="252"/>
                    <a:pt x="119" y="252"/>
                  </a:cubicBezTo>
                  <a:cubicBezTo>
                    <a:pt x="132" y="252"/>
                    <a:pt x="144" y="250"/>
                    <a:pt x="156" y="246"/>
                  </a:cubicBezTo>
                  <a:cubicBezTo>
                    <a:pt x="167" y="243"/>
                    <a:pt x="178" y="237"/>
                    <a:pt x="187" y="230"/>
                  </a:cubicBezTo>
                  <a:cubicBezTo>
                    <a:pt x="197" y="223"/>
                    <a:pt x="205" y="215"/>
                    <a:pt x="212" y="205"/>
                  </a:cubicBezTo>
                  <a:cubicBezTo>
                    <a:pt x="220" y="195"/>
                    <a:pt x="225" y="184"/>
                    <a:pt x="230" y="172"/>
                  </a:cubicBezTo>
                  <a:lnTo>
                    <a:pt x="252" y="172"/>
                  </a:lnTo>
                  <a:cubicBezTo>
                    <a:pt x="256" y="172"/>
                    <a:pt x="259" y="171"/>
                    <a:pt x="262" y="168"/>
                  </a:cubicBezTo>
                  <a:cubicBezTo>
                    <a:pt x="264" y="166"/>
                    <a:pt x="265" y="162"/>
                    <a:pt x="265" y="159"/>
                  </a:cubicBezTo>
                  <a:lnTo>
                    <a:pt x="265" y="92"/>
                  </a:lnTo>
                  <a:cubicBezTo>
                    <a:pt x="265" y="89"/>
                    <a:pt x="264" y="85"/>
                    <a:pt x="262" y="83"/>
                  </a:cubicBezTo>
                  <a:cubicBezTo>
                    <a:pt x="259" y="80"/>
                    <a:pt x="256" y="79"/>
                    <a:pt x="252" y="79"/>
                  </a:cubicBezTo>
                  <a:lnTo>
                    <a:pt x="230" y="79"/>
                  </a:lnTo>
                  <a:cubicBezTo>
                    <a:pt x="225" y="67"/>
                    <a:pt x="220" y="56"/>
                    <a:pt x="212" y="46"/>
                  </a:cubicBezTo>
                  <a:cubicBezTo>
                    <a:pt x="205" y="36"/>
                    <a:pt x="197" y="28"/>
                    <a:pt x="187" y="21"/>
                  </a:cubicBezTo>
                  <a:cubicBezTo>
                    <a:pt x="178" y="14"/>
                    <a:pt x="167" y="8"/>
                    <a:pt x="156" y="5"/>
                  </a:cubicBezTo>
                  <a:cubicBezTo>
                    <a:pt x="144" y="2"/>
                    <a:pt x="132" y="0"/>
                    <a:pt x="119" y="0"/>
                  </a:cubicBezTo>
                  <a:cubicBezTo>
                    <a:pt x="101" y="0"/>
                    <a:pt x="85" y="3"/>
                    <a:pt x="71" y="9"/>
                  </a:cubicBezTo>
                  <a:cubicBezTo>
                    <a:pt x="56" y="16"/>
                    <a:pt x="43" y="25"/>
                    <a:pt x="33" y="37"/>
                  </a:cubicBezTo>
                  <a:cubicBezTo>
                    <a:pt x="23" y="48"/>
                    <a:pt x="14" y="62"/>
                    <a:pt x="9" y="77"/>
                  </a:cubicBezTo>
                  <a:cubicBezTo>
                    <a:pt x="3" y="92"/>
                    <a:pt x="0" y="108"/>
                    <a:pt x="0" y="126"/>
                  </a:cubicBezTo>
                  <a:cubicBezTo>
                    <a:pt x="0" y="143"/>
                    <a:pt x="3" y="159"/>
                    <a:pt x="9" y="174"/>
                  </a:cubicBezTo>
                  <a:cubicBezTo>
                    <a:pt x="14" y="189"/>
                    <a:pt x="23" y="203"/>
                    <a:pt x="33" y="214"/>
                  </a:cubicBez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000000"/>
                </a:solidFill>
                <a:latin typeface="Segoe UI"/>
              </a:endParaRPr>
            </a:p>
          </p:txBody>
        </p:sp>
        <p:sp>
          <p:nvSpPr>
            <p:cNvPr id="104" name="Freeform 36">
              <a:extLst>
                <a:ext uri="{FF2B5EF4-FFF2-40B4-BE49-F238E27FC236}">
                  <a16:creationId xmlns:a16="http://schemas.microsoft.com/office/drawing/2014/main" id="{155E7705-83C6-4E4B-8F37-AEB9CCE26CBC}"/>
                </a:ext>
              </a:extLst>
            </p:cNvPr>
            <p:cNvSpPr>
              <a:spLocks/>
            </p:cNvSpPr>
            <p:nvPr/>
          </p:nvSpPr>
          <p:spPr bwMode="auto">
            <a:xfrm>
              <a:off x="4632325" y="3074988"/>
              <a:ext cx="431800" cy="171450"/>
            </a:xfrm>
            <a:custGeom>
              <a:avLst/>
              <a:gdLst>
                <a:gd name="T0" fmla="*/ 343 w 365"/>
                <a:gd name="T1" fmla="*/ 82 h 146"/>
                <a:gd name="T2" fmla="*/ 343 w 365"/>
                <a:gd name="T3" fmla="*/ 82 h 146"/>
                <a:gd name="T4" fmla="*/ 304 w 365"/>
                <a:gd name="T5" fmla="*/ 36 h 146"/>
                <a:gd name="T6" fmla="*/ 250 w 365"/>
                <a:gd name="T7" fmla="*/ 9 h 146"/>
                <a:gd name="T8" fmla="*/ 183 w 365"/>
                <a:gd name="T9" fmla="*/ 0 h 146"/>
                <a:gd name="T10" fmla="*/ 116 w 365"/>
                <a:gd name="T11" fmla="*/ 9 h 146"/>
                <a:gd name="T12" fmla="*/ 62 w 365"/>
                <a:gd name="T13" fmla="*/ 36 h 146"/>
                <a:gd name="T14" fmla="*/ 22 w 365"/>
                <a:gd name="T15" fmla="*/ 82 h 146"/>
                <a:gd name="T16" fmla="*/ 0 w 365"/>
                <a:gd name="T17" fmla="*/ 146 h 146"/>
                <a:gd name="T18" fmla="*/ 365 w 365"/>
                <a:gd name="T19" fmla="*/ 146 h 146"/>
                <a:gd name="T20" fmla="*/ 343 w 365"/>
                <a:gd name="T21" fmla="*/ 8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146">
                  <a:moveTo>
                    <a:pt x="343" y="82"/>
                  </a:moveTo>
                  <a:lnTo>
                    <a:pt x="343" y="82"/>
                  </a:lnTo>
                  <a:cubicBezTo>
                    <a:pt x="333" y="64"/>
                    <a:pt x="320" y="49"/>
                    <a:pt x="304" y="36"/>
                  </a:cubicBezTo>
                  <a:cubicBezTo>
                    <a:pt x="288" y="24"/>
                    <a:pt x="270" y="15"/>
                    <a:pt x="250" y="9"/>
                  </a:cubicBezTo>
                  <a:cubicBezTo>
                    <a:pt x="229" y="3"/>
                    <a:pt x="207" y="0"/>
                    <a:pt x="183" y="0"/>
                  </a:cubicBezTo>
                  <a:cubicBezTo>
                    <a:pt x="159" y="0"/>
                    <a:pt x="136" y="3"/>
                    <a:pt x="116" y="9"/>
                  </a:cubicBezTo>
                  <a:cubicBezTo>
                    <a:pt x="96" y="15"/>
                    <a:pt x="77" y="24"/>
                    <a:pt x="62" y="36"/>
                  </a:cubicBezTo>
                  <a:cubicBezTo>
                    <a:pt x="46" y="49"/>
                    <a:pt x="33" y="64"/>
                    <a:pt x="22" y="82"/>
                  </a:cubicBezTo>
                  <a:cubicBezTo>
                    <a:pt x="12" y="101"/>
                    <a:pt x="5" y="122"/>
                    <a:pt x="0" y="146"/>
                  </a:cubicBezTo>
                  <a:lnTo>
                    <a:pt x="365" y="146"/>
                  </a:lnTo>
                  <a:cubicBezTo>
                    <a:pt x="361" y="122"/>
                    <a:pt x="354" y="101"/>
                    <a:pt x="343" y="82"/>
                  </a:cubicBez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000000"/>
                </a:solidFill>
                <a:latin typeface="Segoe UI"/>
              </a:endParaRPr>
            </a:p>
          </p:txBody>
        </p:sp>
        <p:sp>
          <p:nvSpPr>
            <p:cNvPr id="105" name="Freeform 37">
              <a:extLst>
                <a:ext uri="{FF2B5EF4-FFF2-40B4-BE49-F238E27FC236}">
                  <a16:creationId xmlns:a16="http://schemas.microsoft.com/office/drawing/2014/main" id="{C3AFDD0C-8158-486E-BABF-A38D6080AA10}"/>
                </a:ext>
              </a:extLst>
            </p:cNvPr>
            <p:cNvSpPr>
              <a:spLocks/>
            </p:cNvSpPr>
            <p:nvPr/>
          </p:nvSpPr>
          <p:spPr bwMode="auto">
            <a:xfrm>
              <a:off x="4816475" y="2900363"/>
              <a:ext cx="142875" cy="95250"/>
            </a:xfrm>
            <a:custGeom>
              <a:avLst/>
              <a:gdLst>
                <a:gd name="T0" fmla="*/ 6 w 120"/>
                <a:gd name="T1" fmla="*/ 46 h 80"/>
                <a:gd name="T2" fmla="*/ 6 w 120"/>
                <a:gd name="T3" fmla="*/ 46 h 80"/>
                <a:gd name="T4" fmla="*/ 20 w 120"/>
                <a:gd name="T5" fmla="*/ 40 h 80"/>
                <a:gd name="T6" fmla="*/ 47 w 120"/>
                <a:gd name="T7" fmla="*/ 40 h 80"/>
                <a:gd name="T8" fmla="*/ 55 w 120"/>
                <a:gd name="T9" fmla="*/ 42 h 80"/>
                <a:gd name="T10" fmla="*/ 62 w 120"/>
                <a:gd name="T11" fmla="*/ 48 h 80"/>
                <a:gd name="T12" fmla="*/ 64 w 120"/>
                <a:gd name="T13" fmla="*/ 47 h 80"/>
                <a:gd name="T14" fmla="*/ 90 w 120"/>
                <a:gd name="T15" fmla="*/ 30 h 80"/>
                <a:gd name="T16" fmla="*/ 107 w 120"/>
                <a:gd name="T17" fmla="*/ 4 h 80"/>
                <a:gd name="T18" fmla="*/ 114 w 120"/>
                <a:gd name="T19" fmla="*/ 0 h 80"/>
                <a:gd name="T20" fmla="*/ 118 w 120"/>
                <a:gd name="T21" fmla="*/ 2 h 80"/>
                <a:gd name="T22" fmla="*/ 120 w 120"/>
                <a:gd name="T23" fmla="*/ 7 h 80"/>
                <a:gd name="T24" fmla="*/ 120 w 120"/>
                <a:gd name="T25" fmla="*/ 9 h 80"/>
                <a:gd name="T26" fmla="*/ 100 w 120"/>
                <a:gd name="T27" fmla="*/ 39 h 80"/>
                <a:gd name="T28" fmla="*/ 70 w 120"/>
                <a:gd name="T29" fmla="*/ 59 h 80"/>
                <a:gd name="T30" fmla="*/ 67 w 120"/>
                <a:gd name="T31" fmla="*/ 60 h 80"/>
                <a:gd name="T32" fmla="*/ 65 w 120"/>
                <a:gd name="T33" fmla="*/ 68 h 80"/>
                <a:gd name="T34" fmla="*/ 61 w 120"/>
                <a:gd name="T35" fmla="*/ 74 h 80"/>
                <a:gd name="T36" fmla="*/ 54 w 120"/>
                <a:gd name="T37" fmla="*/ 79 h 80"/>
                <a:gd name="T38" fmla="*/ 47 w 120"/>
                <a:gd name="T39" fmla="*/ 80 h 80"/>
                <a:gd name="T40" fmla="*/ 20 w 120"/>
                <a:gd name="T41" fmla="*/ 80 h 80"/>
                <a:gd name="T42" fmla="*/ 6 w 120"/>
                <a:gd name="T43" fmla="*/ 74 h 80"/>
                <a:gd name="T44" fmla="*/ 0 w 120"/>
                <a:gd name="T45" fmla="*/ 60 h 80"/>
                <a:gd name="T46" fmla="*/ 6 w 120"/>
                <a:gd name="T47"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80">
                  <a:moveTo>
                    <a:pt x="6" y="46"/>
                  </a:moveTo>
                  <a:lnTo>
                    <a:pt x="6" y="46"/>
                  </a:lnTo>
                  <a:cubicBezTo>
                    <a:pt x="10" y="42"/>
                    <a:pt x="15" y="40"/>
                    <a:pt x="20" y="40"/>
                  </a:cubicBezTo>
                  <a:lnTo>
                    <a:pt x="47" y="40"/>
                  </a:lnTo>
                  <a:cubicBezTo>
                    <a:pt x="50" y="40"/>
                    <a:pt x="53" y="41"/>
                    <a:pt x="55" y="42"/>
                  </a:cubicBezTo>
                  <a:cubicBezTo>
                    <a:pt x="58" y="44"/>
                    <a:pt x="61" y="46"/>
                    <a:pt x="62" y="48"/>
                  </a:cubicBezTo>
                  <a:lnTo>
                    <a:pt x="64" y="47"/>
                  </a:lnTo>
                  <a:cubicBezTo>
                    <a:pt x="74" y="44"/>
                    <a:pt x="83" y="38"/>
                    <a:pt x="90" y="30"/>
                  </a:cubicBezTo>
                  <a:cubicBezTo>
                    <a:pt x="97" y="22"/>
                    <a:pt x="103" y="14"/>
                    <a:pt x="107" y="4"/>
                  </a:cubicBezTo>
                  <a:cubicBezTo>
                    <a:pt x="109" y="2"/>
                    <a:pt x="111" y="0"/>
                    <a:pt x="114" y="0"/>
                  </a:cubicBezTo>
                  <a:cubicBezTo>
                    <a:pt x="115" y="0"/>
                    <a:pt x="117" y="1"/>
                    <a:pt x="118" y="2"/>
                  </a:cubicBezTo>
                  <a:cubicBezTo>
                    <a:pt x="120" y="3"/>
                    <a:pt x="120" y="5"/>
                    <a:pt x="120" y="7"/>
                  </a:cubicBezTo>
                  <a:cubicBezTo>
                    <a:pt x="120" y="8"/>
                    <a:pt x="120" y="8"/>
                    <a:pt x="120" y="9"/>
                  </a:cubicBezTo>
                  <a:cubicBezTo>
                    <a:pt x="115" y="21"/>
                    <a:pt x="108" y="31"/>
                    <a:pt x="100" y="39"/>
                  </a:cubicBezTo>
                  <a:cubicBezTo>
                    <a:pt x="91" y="48"/>
                    <a:pt x="81" y="54"/>
                    <a:pt x="70" y="59"/>
                  </a:cubicBezTo>
                  <a:cubicBezTo>
                    <a:pt x="68" y="60"/>
                    <a:pt x="68" y="60"/>
                    <a:pt x="67" y="60"/>
                  </a:cubicBezTo>
                  <a:cubicBezTo>
                    <a:pt x="67" y="63"/>
                    <a:pt x="66" y="66"/>
                    <a:pt x="65" y="68"/>
                  </a:cubicBezTo>
                  <a:cubicBezTo>
                    <a:pt x="64" y="70"/>
                    <a:pt x="63" y="73"/>
                    <a:pt x="61" y="74"/>
                  </a:cubicBezTo>
                  <a:cubicBezTo>
                    <a:pt x="59" y="76"/>
                    <a:pt x="57" y="78"/>
                    <a:pt x="54" y="79"/>
                  </a:cubicBezTo>
                  <a:cubicBezTo>
                    <a:pt x="52" y="80"/>
                    <a:pt x="49" y="80"/>
                    <a:pt x="47" y="80"/>
                  </a:cubicBezTo>
                  <a:lnTo>
                    <a:pt x="20" y="80"/>
                  </a:lnTo>
                  <a:cubicBezTo>
                    <a:pt x="15" y="80"/>
                    <a:pt x="10" y="78"/>
                    <a:pt x="6" y="74"/>
                  </a:cubicBezTo>
                  <a:cubicBezTo>
                    <a:pt x="2" y="70"/>
                    <a:pt x="0" y="66"/>
                    <a:pt x="0" y="60"/>
                  </a:cubicBezTo>
                  <a:cubicBezTo>
                    <a:pt x="0" y="55"/>
                    <a:pt x="2" y="50"/>
                    <a:pt x="6" y="46"/>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000000"/>
                </a:solidFill>
                <a:latin typeface="Segoe UI"/>
              </a:endParaRPr>
            </a:p>
          </p:txBody>
        </p:sp>
      </p:grpSp>
      <p:sp>
        <p:nvSpPr>
          <p:cNvPr id="106" name="Freeform 5">
            <a:extLst>
              <a:ext uri="{FF2B5EF4-FFF2-40B4-BE49-F238E27FC236}">
                <a16:creationId xmlns:a16="http://schemas.microsoft.com/office/drawing/2014/main" id="{C6513B55-AD80-4712-9729-E7B0A3C19DD1}"/>
              </a:ext>
              <a:ext uri="{C183D7F6-B498-43B3-948B-1728B52AA6E4}">
                <adec:decorative xmlns:adec="http://schemas.microsoft.com/office/drawing/2017/decorative" val="1"/>
              </a:ext>
            </a:extLst>
          </p:cNvPr>
          <p:cNvSpPr>
            <a:spLocks noEditPoints="1"/>
          </p:cNvSpPr>
          <p:nvPr/>
        </p:nvSpPr>
        <p:spPr bwMode="auto">
          <a:xfrm>
            <a:off x="4225091" y="3378851"/>
            <a:ext cx="430136" cy="296739"/>
          </a:xfrm>
          <a:custGeom>
            <a:avLst/>
            <a:gdLst>
              <a:gd name="T0" fmla="*/ 120 w 425"/>
              <a:gd name="T1" fmla="*/ 253 h 293"/>
              <a:gd name="T2" fmla="*/ 120 w 425"/>
              <a:gd name="T3" fmla="*/ 253 h 293"/>
              <a:gd name="T4" fmla="*/ 27 w 425"/>
              <a:gd name="T5" fmla="*/ 253 h 293"/>
              <a:gd name="T6" fmla="*/ 27 w 425"/>
              <a:gd name="T7" fmla="*/ 93 h 293"/>
              <a:gd name="T8" fmla="*/ 120 w 425"/>
              <a:gd name="T9" fmla="*/ 93 h 293"/>
              <a:gd name="T10" fmla="*/ 120 w 425"/>
              <a:gd name="T11" fmla="*/ 253 h 293"/>
              <a:gd name="T12" fmla="*/ 94 w 425"/>
              <a:gd name="T13" fmla="*/ 280 h 293"/>
              <a:gd name="T14" fmla="*/ 94 w 425"/>
              <a:gd name="T15" fmla="*/ 280 h 293"/>
              <a:gd name="T16" fmla="*/ 54 w 425"/>
              <a:gd name="T17" fmla="*/ 280 h 293"/>
              <a:gd name="T18" fmla="*/ 54 w 425"/>
              <a:gd name="T19" fmla="*/ 266 h 293"/>
              <a:gd name="T20" fmla="*/ 94 w 425"/>
              <a:gd name="T21" fmla="*/ 266 h 293"/>
              <a:gd name="T22" fmla="*/ 94 w 425"/>
              <a:gd name="T23" fmla="*/ 280 h 293"/>
              <a:gd name="T24" fmla="*/ 421 w 425"/>
              <a:gd name="T25" fmla="*/ 226 h 293"/>
              <a:gd name="T26" fmla="*/ 421 w 425"/>
              <a:gd name="T27" fmla="*/ 226 h 293"/>
              <a:gd name="T28" fmla="*/ 387 w 425"/>
              <a:gd name="T29" fmla="*/ 193 h 293"/>
              <a:gd name="T30" fmla="*/ 387 w 425"/>
              <a:gd name="T31" fmla="*/ 26 h 293"/>
              <a:gd name="T32" fmla="*/ 385 w 425"/>
              <a:gd name="T33" fmla="*/ 16 h 293"/>
              <a:gd name="T34" fmla="*/ 379 w 425"/>
              <a:gd name="T35" fmla="*/ 7 h 293"/>
              <a:gd name="T36" fmla="*/ 371 w 425"/>
              <a:gd name="T37" fmla="*/ 2 h 293"/>
              <a:gd name="T38" fmla="*/ 360 w 425"/>
              <a:gd name="T39" fmla="*/ 0 h 293"/>
              <a:gd name="T40" fmla="*/ 94 w 425"/>
              <a:gd name="T41" fmla="*/ 0 h 293"/>
              <a:gd name="T42" fmla="*/ 83 w 425"/>
              <a:gd name="T43" fmla="*/ 2 h 293"/>
              <a:gd name="T44" fmla="*/ 75 w 425"/>
              <a:gd name="T45" fmla="*/ 7 h 293"/>
              <a:gd name="T46" fmla="*/ 69 w 425"/>
              <a:gd name="T47" fmla="*/ 16 h 293"/>
              <a:gd name="T48" fmla="*/ 67 w 425"/>
              <a:gd name="T49" fmla="*/ 26 h 293"/>
              <a:gd name="T50" fmla="*/ 67 w 425"/>
              <a:gd name="T51" fmla="*/ 66 h 293"/>
              <a:gd name="T52" fmla="*/ 27 w 425"/>
              <a:gd name="T53" fmla="*/ 66 h 293"/>
              <a:gd name="T54" fmla="*/ 17 w 425"/>
              <a:gd name="T55" fmla="*/ 68 h 293"/>
              <a:gd name="T56" fmla="*/ 8 w 425"/>
              <a:gd name="T57" fmla="*/ 74 h 293"/>
              <a:gd name="T58" fmla="*/ 2 w 425"/>
              <a:gd name="T59" fmla="*/ 82 h 293"/>
              <a:gd name="T60" fmla="*/ 0 w 425"/>
              <a:gd name="T61" fmla="*/ 93 h 293"/>
              <a:gd name="T62" fmla="*/ 0 w 425"/>
              <a:gd name="T63" fmla="*/ 266 h 293"/>
              <a:gd name="T64" fmla="*/ 2 w 425"/>
              <a:gd name="T65" fmla="*/ 277 h 293"/>
              <a:gd name="T66" fmla="*/ 8 w 425"/>
              <a:gd name="T67" fmla="*/ 285 h 293"/>
              <a:gd name="T68" fmla="*/ 17 w 425"/>
              <a:gd name="T69" fmla="*/ 291 h 293"/>
              <a:gd name="T70" fmla="*/ 27 w 425"/>
              <a:gd name="T71" fmla="*/ 293 h 293"/>
              <a:gd name="T72" fmla="*/ 120 w 425"/>
              <a:gd name="T73" fmla="*/ 293 h 293"/>
              <a:gd name="T74" fmla="*/ 131 w 425"/>
              <a:gd name="T75" fmla="*/ 291 h 293"/>
              <a:gd name="T76" fmla="*/ 139 w 425"/>
              <a:gd name="T77" fmla="*/ 285 h 293"/>
              <a:gd name="T78" fmla="*/ 145 w 425"/>
              <a:gd name="T79" fmla="*/ 277 h 293"/>
              <a:gd name="T80" fmla="*/ 147 w 425"/>
              <a:gd name="T81" fmla="*/ 266 h 293"/>
              <a:gd name="T82" fmla="*/ 147 w 425"/>
              <a:gd name="T83" fmla="*/ 93 h 293"/>
              <a:gd name="T84" fmla="*/ 145 w 425"/>
              <a:gd name="T85" fmla="*/ 82 h 293"/>
              <a:gd name="T86" fmla="*/ 139 w 425"/>
              <a:gd name="T87" fmla="*/ 74 h 293"/>
              <a:gd name="T88" fmla="*/ 131 w 425"/>
              <a:gd name="T89" fmla="*/ 68 h 293"/>
              <a:gd name="T90" fmla="*/ 120 w 425"/>
              <a:gd name="T91" fmla="*/ 66 h 293"/>
              <a:gd name="T92" fmla="*/ 94 w 425"/>
              <a:gd name="T93" fmla="*/ 66 h 293"/>
              <a:gd name="T94" fmla="*/ 94 w 425"/>
              <a:gd name="T95" fmla="*/ 26 h 293"/>
              <a:gd name="T96" fmla="*/ 360 w 425"/>
              <a:gd name="T97" fmla="*/ 26 h 293"/>
              <a:gd name="T98" fmla="*/ 360 w 425"/>
              <a:gd name="T99" fmla="*/ 186 h 293"/>
              <a:gd name="T100" fmla="*/ 179 w 425"/>
              <a:gd name="T101" fmla="*/ 186 h 293"/>
              <a:gd name="T102" fmla="*/ 197 w 425"/>
              <a:gd name="T103" fmla="*/ 253 h 293"/>
              <a:gd name="T104" fmla="*/ 412 w 425"/>
              <a:gd name="T105" fmla="*/ 253 h 293"/>
              <a:gd name="T106" fmla="*/ 423 w 425"/>
              <a:gd name="T107" fmla="*/ 248 h 293"/>
              <a:gd name="T108" fmla="*/ 425 w 425"/>
              <a:gd name="T109" fmla="*/ 236 h 293"/>
              <a:gd name="T110" fmla="*/ 424 w 425"/>
              <a:gd name="T111" fmla="*/ 230 h 293"/>
              <a:gd name="T112" fmla="*/ 421 w 425"/>
              <a:gd name="T113" fmla="*/ 2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5" h="293">
                <a:moveTo>
                  <a:pt x="120" y="253"/>
                </a:moveTo>
                <a:lnTo>
                  <a:pt x="120" y="253"/>
                </a:lnTo>
                <a:lnTo>
                  <a:pt x="27" y="253"/>
                </a:lnTo>
                <a:lnTo>
                  <a:pt x="27" y="93"/>
                </a:lnTo>
                <a:lnTo>
                  <a:pt x="120" y="93"/>
                </a:lnTo>
                <a:lnTo>
                  <a:pt x="120" y="253"/>
                </a:lnTo>
                <a:close/>
                <a:moveTo>
                  <a:pt x="94" y="280"/>
                </a:moveTo>
                <a:lnTo>
                  <a:pt x="94" y="280"/>
                </a:lnTo>
                <a:lnTo>
                  <a:pt x="54" y="280"/>
                </a:lnTo>
                <a:lnTo>
                  <a:pt x="54" y="266"/>
                </a:lnTo>
                <a:lnTo>
                  <a:pt x="94" y="266"/>
                </a:lnTo>
                <a:lnTo>
                  <a:pt x="94" y="280"/>
                </a:lnTo>
                <a:close/>
                <a:moveTo>
                  <a:pt x="421" y="226"/>
                </a:moveTo>
                <a:lnTo>
                  <a:pt x="421" y="226"/>
                </a:lnTo>
                <a:lnTo>
                  <a:pt x="387" y="193"/>
                </a:lnTo>
                <a:lnTo>
                  <a:pt x="387" y="26"/>
                </a:lnTo>
                <a:cubicBezTo>
                  <a:pt x="387" y="22"/>
                  <a:pt x="386" y="19"/>
                  <a:pt x="385" y="16"/>
                </a:cubicBezTo>
                <a:cubicBezTo>
                  <a:pt x="384" y="13"/>
                  <a:pt x="382" y="10"/>
                  <a:pt x="379" y="7"/>
                </a:cubicBezTo>
                <a:cubicBezTo>
                  <a:pt x="377" y="5"/>
                  <a:pt x="374" y="3"/>
                  <a:pt x="371" y="2"/>
                </a:cubicBezTo>
                <a:cubicBezTo>
                  <a:pt x="368" y="0"/>
                  <a:pt x="364" y="0"/>
                  <a:pt x="360" y="0"/>
                </a:cubicBezTo>
                <a:lnTo>
                  <a:pt x="94" y="0"/>
                </a:lnTo>
                <a:cubicBezTo>
                  <a:pt x="90" y="0"/>
                  <a:pt x="86" y="0"/>
                  <a:pt x="83" y="2"/>
                </a:cubicBezTo>
                <a:cubicBezTo>
                  <a:pt x="80" y="3"/>
                  <a:pt x="77" y="5"/>
                  <a:pt x="75" y="7"/>
                </a:cubicBezTo>
                <a:cubicBezTo>
                  <a:pt x="72" y="10"/>
                  <a:pt x="70" y="13"/>
                  <a:pt x="69" y="16"/>
                </a:cubicBezTo>
                <a:cubicBezTo>
                  <a:pt x="68" y="19"/>
                  <a:pt x="67" y="22"/>
                  <a:pt x="67" y="26"/>
                </a:cubicBezTo>
                <a:lnTo>
                  <a:pt x="67" y="66"/>
                </a:lnTo>
                <a:lnTo>
                  <a:pt x="27" y="66"/>
                </a:lnTo>
                <a:cubicBezTo>
                  <a:pt x="23" y="66"/>
                  <a:pt x="20" y="67"/>
                  <a:pt x="17" y="68"/>
                </a:cubicBezTo>
                <a:cubicBezTo>
                  <a:pt x="13" y="70"/>
                  <a:pt x="11" y="72"/>
                  <a:pt x="8" y="74"/>
                </a:cubicBezTo>
                <a:cubicBezTo>
                  <a:pt x="6" y="76"/>
                  <a:pt x="4" y="79"/>
                  <a:pt x="2" y="82"/>
                </a:cubicBezTo>
                <a:cubicBezTo>
                  <a:pt x="1" y="86"/>
                  <a:pt x="0" y="89"/>
                  <a:pt x="0" y="93"/>
                </a:cubicBezTo>
                <a:lnTo>
                  <a:pt x="0" y="266"/>
                </a:lnTo>
                <a:cubicBezTo>
                  <a:pt x="0" y="270"/>
                  <a:pt x="1" y="273"/>
                  <a:pt x="2" y="277"/>
                </a:cubicBezTo>
                <a:cubicBezTo>
                  <a:pt x="4" y="280"/>
                  <a:pt x="6" y="283"/>
                  <a:pt x="8" y="285"/>
                </a:cubicBezTo>
                <a:cubicBezTo>
                  <a:pt x="11" y="287"/>
                  <a:pt x="13" y="289"/>
                  <a:pt x="17" y="291"/>
                </a:cubicBezTo>
                <a:cubicBezTo>
                  <a:pt x="20" y="292"/>
                  <a:pt x="23" y="293"/>
                  <a:pt x="27" y="293"/>
                </a:cubicBezTo>
                <a:lnTo>
                  <a:pt x="120" y="293"/>
                </a:lnTo>
                <a:cubicBezTo>
                  <a:pt x="124" y="293"/>
                  <a:pt x="128" y="292"/>
                  <a:pt x="131" y="291"/>
                </a:cubicBezTo>
                <a:cubicBezTo>
                  <a:pt x="134" y="289"/>
                  <a:pt x="137" y="287"/>
                  <a:pt x="139" y="285"/>
                </a:cubicBezTo>
                <a:cubicBezTo>
                  <a:pt x="142" y="283"/>
                  <a:pt x="144" y="280"/>
                  <a:pt x="145" y="277"/>
                </a:cubicBezTo>
                <a:cubicBezTo>
                  <a:pt x="146" y="273"/>
                  <a:pt x="147" y="270"/>
                  <a:pt x="147" y="266"/>
                </a:cubicBezTo>
                <a:lnTo>
                  <a:pt x="147" y="93"/>
                </a:lnTo>
                <a:cubicBezTo>
                  <a:pt x="147" y="89"/>
                  <a:pt x="146" y="86"/>
                  <a:pt x="145" y="82"/>
                </a:cubicBezTo>
                <a:cubicBezTo>
                  <a:pt x="144" y="79"/>
                  <a:pt x="142" y="76"/>
                  <a:pt x="139" y="74"/>
                </a:cubicBezTo>
                <a:cubicBezTo>
                  <a:pt x="137" y="72"/>
                  <a:pt x="134" y="70"/>
                  <a:pt x="131" y="68"/>
                </a:cubicBezTo>
                <a:cubicBezTo>
                  <a:pt x="128" y="67"/>
                  <a:pt x="124" y="66"/>
                  <a:pt x="120" y="66"/>
                </a:cubicBezTo>
                <a:lnTo>
                  <a:pt x="94" y="66"/>
                </a:lnTo>
                <a:lnTo>
                  <a:pt x="94" y="26"/>
                </a:lnTo>
                <a:lnTo>
                  <a:pt x="360" y="26"/>
                </a:lnTo>
                <a:lnTo>
                  <a:pt x="360" y="186"/>
                </a:lnTo>
                <a:lnTo>
                  <a:pt x="179" y="186"/>
                </a:lnTo>
                <a:lnTo>
                  <a:pt x="197" y="253"/>
                </a:lnTo>
                <a:lnTo>
                  <a:pt x="412" y="253"/>
                </a:lnTo>
                <a:cubicBezTo>
                  <a:pt x="417" y="253"/>
                  <a:pt x="421" y="251"/>
                  <a:pt x="423" y="248"/>
                </a:cubicBezTo>
                <a:cubicBezTo>
                  <a:pt x="424" y="244"/>
                  <a:pt x="425" y="240"/>
                  <a:pt x="425" y="236"/>
                </a:cubicBezTo>
                <a:cubicBezTo>
                  <a:pt x="425" y="234"/>
                  <a:pt x="425" y="232"/>
                  <a:pt x="424" y="230"/>
                </a:cubicBezTo>
                <a:cubicBezTo>
                  <a:pt x="423" y="229"/>
                  <a:pt x="422" y="227"/>
                  <a:pt x="421" y="226"/>
                </a:cubicBez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000000"/>
              </a:solidFill>
              <a:latin typeface="Segoe UI"/>
            </a:endParaRPr>
          </a:p>
        </p:txBody>
      </p:sp>
      <p:grpSp>
        <p:nvGrpSpPr>
          <p:cNvPr id="8" name="Group 7" descr="Animation Grouping">
            <a:extLst>
              <a:ext uri="{FF2B5EF4-FFF2-40B4-BE49-F238E27FC236}">
                <a16:creationId xmlns:a16="http://schemas.microsoft.com/office/drawing/2014/main" id="{D443BF05-EB8A-45CC-B99C-8A311F743AEB}"/>
              </a:ext>
            </a:extLst>
          </p:cNvPr>
          <p:cNvGrpSpPr/>
          <p:nvPr/>
        </p:nvGrpSpPr>
        <p:grpSpPr>
          <a:xfrm>
            <a:off x="1856698" y="4610177"/>
            <a:ext cx="6463217" cy="1537298"/>
            <a:chOff x="1484341" y="4980320"/>
            <a:chExt cx="6464132" cy="1537516"/>
          </a:xfrm>
        </p:grpSpPr>
        <p:sp>
          <p:nvSpPr>
            <p:cNvPr id="175" name="TextBox 174">
              <a:extLst>
                <a:ext uri="{FF2B5EF4-FFF2-40B4-BE49-F238E27FC236}">
                  <a16:creationId xmlns:a16="http://schemas.microsoft.com/office/drawing/2014/main" id="{C1A79356-514F-4022-98EA-1896838FCCCA}"/>
                </a:ext>
              </a:extLst>
            </p:cNvPr>
            <p:cNvSpPr txBox="1"/>
            <p:nvPr/>
          </p:nvSpPr>
          <p:spPr>
            <a:xfrm>
              <a:off x="1484341" y="5596560"/>
              <a:ext cx="1389602" cy="305982"/>
            </a:xfrm>
            <a:prstGeom prst="rect">
              <a:avLst/>
            </a:prstGeom>
            <a:noFill/>
          </p:spPr>
          <p:txBody>
            <a:bodyPr wrap="square" rtlCol="0">
              <a:spAutoFit/>
            </a:bodyPr>
            <a:lstStyle/>
            <a:p>
              <a:pPr algn="r" defTabSz="914225">
                <a:defRPr/>
              </a:pPr>
              <a:r>
                <a:rPr lang="en-US" sz="1400">
                  <a:solidFill>
                    <a:srgbClr val="2C292A"/>
                  </a:solidFill>
                  <a:latin typeface="Segoe UI"/>
                </a:rPr>
                <a:t>PSTN Dial Tone</a:t>
              </a:r>
            </a:p>
          </p:txBody>
        </p:sp>
        <p:grpSp>
          <p:nvGrpSpPr>
            <p:cNvPr id="176" name="Group 175">
              <a:extLst>
                <a:ext uri="{FF2B5EF4-FFF2-40B4-BE49-F238E27FC236}">
                  <a16:creationId xmlns:a16="http://schemas.microsoft.com/office/drawing/2014/main" id="{0127DF31-E005-436B-9A33-9B0434319A73}"/>
                </a:ext>
              </a:extLst>
            </p:cNvPr>
            <p:cNvGrpSpPr/>
            <p:nvPr/>
          </p:nvGrpSpPr>
          <p:grpSpPr>
            <a:xfrm>
              <a:off x="2873943" y="4980320"/>
              <a:ext cx="480720" cy="1537516"/>
              <a:chOff x="3151329" y="1666077"/>
              <a:chExt cx="480720" cy="1537516"/>
            </a:xfrm>
          </p:grpSpPr>
          <p:sp>
            <p:nvSpPr>
              <p:cNvPr id="177" name="Left Bracket 176">
                <a:extLst>
                  <a:ext uri="{FF2B5EF4-FFF2-40B4-BE49-F238E27FC236}">
                    <a16:creationId xmlns:a16="http://schemas.microsoft.com/office/drawing/2014/main" id="{1A8ABF47-3FF9-482A-9D91-361561F772D6}"/>
                  </a:ext>
                </a:extLst>
              </p:cNvPr>
              <p:cNvSpPr/>
              <p:nvPr/>
            </p:nvSpPr>
            <p:spPr>
              <a:xfrm>
                <a:off x="3390265" y="1666077"/>
                <a:ext cx="241784" cy="1537516"/>
              </a:xfrm>
              <a:prstGeom prst="leftBracket">
                <a:avLst>
                  <a:gd name="adj" fmla="val 0"/>
                </a:avLst>
              </a:prstGeom>
              <a:noFill/>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endParaRPr lang="en-US">
                  <a:solidFill>
                    <a:srgbClr val="2C292A"/>
                  </a:solidFill>
                  <a:latin typeface="Segoe UI"/>
                </a:endParaRPr>
              </a:p>
            </p:txBody>
          </p:sp>
          <p:cxnSp>
            <p:nvCxnSpPr>
              <p:cNvPr id="178" name="Straight Connector 177">
                <a:extLst>
                  <a:ext uri="{FF2B5EF4-FFF2-40B4-BE49-F238E27FC236}">
                    <a16:creationId xmlns:a16="http://schemas.microsoft.com/office/drawing/2014/main" id="{B9C1D11F-1983-4C6E-84FE-92FDECAAA81D}"/>
                  </a:ext>
                </a:extLst>
              </p:cNvPr>
              <p:cNvCxnSpPr>
                <a:cxnSpLocks/>
                <a:stCxn id="177" idx="1"/>
                <a:endCxn id="175" idx="3"/>
              </p:cNvCxnSpPr>
              <p:nvPr/>
            </p:nvCxnSpPr>
            <p:spPr>
              <a:xfrm flipH="1">
                <a:off x="3151329" y="2434835"/>
                <a:ext cx="238936" cy="474"/>
              </a:xfrm>
              <a:prstGeom prst="line">
                <a:avLst/>
              </a:prstGeom>
              <a:noFill/>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0" name="Rectangle 169">
              <a:extLst>
                <a:ext uri="{FF2B5EF4-FFF2-40B4-BE49-F238E27FC236}">
                  <a16:creationId xmlns:a16="http://schemas.microsoft.com/office/drawing/2014/main" id="{2360DAC8-CFF9-4CC9-847F-21D92F0FB604}"/>
                </a:ext>
              </a:extLst>
            </p:cNvPr>
            <p:cNvSpPr/>
            <p:nvPr/>
          </p:nvSpPr>
          <p:spPr>
            <a:xfrm>
              <a:off x="3715970" y="4991829"/>
              <a:ext cx="2062069" cy="1443738"/>
            </a:xfrm>
            <a:prstGeom prst="rect">
              <a:avLst/>
            </a:prstGeom>
            <a:solidFill>
              <a:srgbClr val="FFFFFF"/>
            </a:solidFill>
            <a:effectLst>
              <a:outerShdw blurRad="127000" sx="102000" sy="102000" algn="ctr" rotWithShape="0">
                <a:srgbClr val="000000">
                  <a:alpha val="2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427" tIns="91427" rIns="91427" bIns="91427" numCol="1" spcCol="1270" anchor="ctr" anchorCtr="0">
              <a:noAutofit/>
            </a:bodyPr>
            <a:lstStyle/>
            <a:p>
              <a:pPr algn="ctr" defTabSz="1066595">
                <a:lnSpc>
                  <a:spcPct val="90000"/>
                </a:lnSpc>
                <a:spcBef>
                  <a:spcPct val="0"/>
                </a:spcBef>
                <a:spcAft>
                  <a:spcPct val="35000"/>
                </a:spcAft>
              </a:pPr>
              <a:endParaRPr lang="en-US">
                <a:solidFill>
                  <a:srgbClr val="FFFFFF"/>
                </a:solidFill>
                <a:latin typeface="Segoe UI Semibold"/>
              </a:endParaRPr>
            </a:p>
          </p:txBody>
        </p:sp>
        <p:sp>
          <p:nvSpPr>
            <p:cNvPr id="169" name="Rectangle 168">
              <a:extLst>
                <a:ext uri="{FF2B5EF4-FFF2-40B4-BE49-F238E27FC236}">
                  <a16:creationId xmlns:a16="http://schemas.microsoft.com/office/drawing/2014/main" id="{C41C9AA0-5CF0-45BA-A223-6039089387B5}"/>
                </a:ext>
              </a:extLst>
            </p:cNvPr>
            <p:cNvSpPr/>
            <p:nvPr/>
          </p:nvSpPr>
          <p:spPr>
            <a:xfrm>
              <a:off x="3901017" y="5858487"/>
              <a:ext cx="1693077" cy="431400"/>
            </a:xfrm>
            <a:prstGeom prst="rect">
              <a:avLst/>
            </a:prstGeom>
          </p:spPr>
          <p:txBody>
            <a:bodyPr wrap="square">
              <a:spAutoFit/>
            </a:bodyPr>
            <a:lstStyle/>
            <a:p>
              <a:pPr algn="ctr" defTabSz="932293" fontAlgn="base">
                <a:lnSpc>
                  <a:spcPct val="90000"/>
                </a:lnSpc>
                <a:spcBef>
                  <a:spcPct val="0"/>
                </a:spcBef>
                <a:spcAft>
                  <a:spcPct val="0"/>
                </a:spcAft>
                <a:defRPr/>
              </a:pPr>
              <a:r>
                <a:rPr lang="en-US" sz="1200">
                  <a:solidFill>
                    <a:srgbClr val="5558AF"/>
                  </a:solidFill>
                  <a:latin typeface="Segoe UI Semibold"/>
                  <a:ea typeface="Segoe UI" pitchFamily="34" charset="0"/>
                  <a:cs typeface="Segoe UI" pitchFamily="34" charset="0"/>
                </a:rPr>
                <a:t>Microsoft </a:t>
              </a:r>
              <a:br>
                <a:rPr lang="en-US" sz="1200">
                  <a:solidFill>
                    <a:srgbClr val="5558AF"/>
                  </a:solidFill>
                  <a:latin typeface="Segoe UI Semibold"/>
                  <a:ea typeface="Segoe UI" pitchFamily="34" charset="0"/>
                  <a:cs typeface="Segoe UI" pitchFamily="34" charset="0"/>
                </a:rPr>
              </a:br>
              <a:r>
                <a:rPr lang="en-US" sz="1200">
                  <a:solidFill>
                    <a:srgbClr val="5558AF"/>
                  </a:solidFill>
                  <a:latin typeface="Segoe UI Semibold"/>
                  <a:ea typeface="Segoe UI" pitchFamily="34" charset="0"/>
                  <a:cs typeface="Segoe UI" pitchFamily="34" charset="0"/>
                </a:rPr>
                <a:t>Calling Plans</a:t>
              </a:r>
            </a:p>
          </p:txBody>
        </p:sp>
        <p:sp>
          <p:nvSpPr>
            <p:cNvPr id="171" name="Rectangle 170">
              <a:extLst>
                <a:ext uri="{FF2B5EF4-FFF2-40B4-BE49-F238E27FC236}">
                  <a16:creationId xmlns:a16="http://schemas.microsoft.com/office/drawing/2014/main" id="{7AD10C25-7453-4736-BC0A-A9D97493137F}"/>
                </a:ext>
              </a:extLst>
            </p:cNvPr>
            <p:cNvSpPr/>
            <p:nvPr/>
          </p:nvSpPr>
          <p:spPr>
            <a:xfrm>
              <a:off x="5886404" y="4980320"/>
              <a:ext cx="2062069" cy="1443738"/>
            </a:xfrm>
            <a:prstGeom prst="rect">
              <a:avLst/>
            </a:prstGeom>
            <a:solidFill>
              <a:srgbClr val="FFFFFF"/>
            </a:solidFill>
            <a:effectLst>
              <a:outerShdw blurRad="127000" sx="102000" sy="102000" algn="ctr" rotWithShape="0">
                <a:srgbClr val="000000">
                  <a:alpha val="2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427" tIns="91427" rIns="91427" bIns="91427" numCol="1" spcCol="1270" anchor="ctr" anchorCtr="0">
              <a:noAutofit/>
            </a:bodyPr>
            <a:lstStyle/>
            <a:p>
              <a:pPr algn="ctr" defTabSz="1066595">
                <a:lnSpc>
                  <a:spcPct val="90000"/>
                </a:lnSpc>
                <a:spcBef>
                  <a:spcPct val="0"/>
                </a:spcBef>
                <a:spcAft>
                  <a:spcPct val="35000"/>
                </a:spcAft>
              </a:pPr>
              <a:endParaRPr lang="en-US">
                <a:solidFill>
                  <a:srgbClr val="FFFFFF"/>
                </a:solidFill>
                <a:latin typeface="Segoe UI Semibold"/>
              </a:endParaRPr>
            </a:p>
          </p:txBody>
        </p:sp>
        <p:sp>
          <p:nvSpPr>
            <p:cNvPr id="172" name="Rectangle 171">
              <a:extLst>
                <a:ext uri="{FF2B5EF4-FFF2-40B4-BE49-F238E27FC236}">
                  <a16:creationId xmlns:a16="http://schemas.microsoft.com/office/drawing/2014/main" id="{F2D723BA-8734-4E91-B800-46115B2490D1}"/>
                </a:ext>
              </a:extLst>
            </p:cNvPr>
            <p:cNvSpPr/>
            <p:nvPr/>
          </p:nvSpPr>
          <p:spPr>
            <a:xfrm>
              <a:off x="6057803" y="5872377"/>
              <a:ext cx="1776920" cy="410177"/>
            </a:xfrm>
            <a:prstGeom prst="rect">
              <a:avLst/>
            </a:prstGeom>
          </p:spPr>
          <p:txBody>
            <a:bodyPr wrap="square">
              <a:spAutoFit/>
            </a:bodyPr>
            <a:lstStyle/>
            <a:p>
              <a:pPr algn="ctr" defTabSz="932293" fontAlgn="base">
                <a:lnSpc>
                  <a:spcPct val="90000"/>
                </a:lnSpc>
                <a:spcBef>
                  <a:spcPct val="0"/>
                </a:spcBef>
                <a:spcAft>
                  <a:spcPct val="0"/>
                </a:spcAft>
                <a:defRPr/>
              </a:pPr>
              <a:r>
                <a:rPr lang="en-US" sz="1200">
                  <a:solidFill>
                    <a:srgbClr val="5558AF"/>
                  </a:solidFill>
                  <a:latin typeface="Segoe UI Semibold"/>
                  <a:cs typeface="Segoe UI" pitchFamily="34" charset="0"/>
                </a:rPr>
                <a:t>Direct Routing </a:t>
              </a:r>
              <a:br>
                <a:rPr lang="en-US" sz="1200">
                  <a:solidFill>
                    <a:srgbClr val="5558AF"/>
                  </a:solidFill>
                  <a:latin typeface="Segoe UI Semibold"/>
                  <a:cs typeface="Segoe UI" pitchFamily="34" charset="0"/>
                </a:rPr>
              </a:br>
              <a:r>
                <a:rPr lang="en-US" sz="1050">
                  <a:solidFill>
                    <a:srgbClr val="5558AF"/>
                  </a:solidFill>
                  <a:latin typeface="Segoe UI Semibold"/>
                  <a:cs typeface="Segoe UI" pitchFamily="34" charset="0"/>
                </a:rPr>
                <a:t>(Telco Calling Services)</a:t>
              </a:r>
              <a:endParaRPr lang="en-US" sz="1050">
                <a:solidFill>
                  <a:srgbClr val="5558AF"/>
                </a:solidFill>
                <a:latin typeface="Segoe UI Semibold"/>
                <a:ea typeface="Segoe UI" pitchFamily="34" charset="0"/>
                <a:cs typeface="Segoe UI" pitchFamily="34" charset="0"/>
              </a:endParaRPr>
            </a:p>
          </p:txBody>
        </p:sp>
        <p:grpSp>
          <p:nvGrpSpPr>
            <p:cNvPr id="113" name="Group 112">
              <a:extLst>
                <a:ext uri="{FF2B5EF4-FFF2-40B4-BE49-F238E27FC236}">
                  <a16:creationId xmlns:a16="http://schemas.microsoft.com/office/drawing/2014/main" id="{20D1B943-A000-47E0-9CC4-BE0849F5A31A}"/>
                </a:ext>
              </a:extLst>
            </p:cNvPr>
            <p:cNvGrpSpPr/>
            <p:nvPr/>
          </p:nvGrpSpPr>
          <p:grpSpPr>
            <a:xfrm>
              <a:off x="4557849" y="5241268"/>
              <a:ext cx="379413" cy="501651"/>
              <a:chOff x="8093075" y="5192712"/>
              <a:chExt cx="379413" cy="501651"/>
            </a:xfrm>
          </p:grpSpPr>
          <p:sp>
            <p:nvSpPr>
              <p:cNvPr id="114" name="Freeform 11">
                <a:extLst>
                  <a:ext uri="{FF2B5EF4-FFF2-40B4-BE49-F238E27FC236}">
                    <a16:creationId xmlns:a16="http://schemas.microsoft.com/office/drawing/2014/main" id="{EADD5FC0-2BA8-49CD-9185-48FCC64C76AF}"/>
                  </a:ext>
                </a:extLst>
              </p:cNvPr>
              <p:cNvSpPr>
                <a:spLocks noEditPoints="1"/>
              </p:cNvSpPr>
              <p:nvPr/>
            </p:nvSpPr>
            <p:spPr bwMode="auto">
              <a:xfrm>
                <a:off x="8093075" y="5192712"/>
                <a:ext cx="379412" cy="501651"/>
              </a:xfrm>
              <a:custGeom>
                <a:avLst/>
                <a:gdLst>
                  <a:gd name="T0" fmla="*/ 0 w 320"/>
                  <a:gd name="T1" fmla="*/ 0 h 425"/>
                  <a:gd name="T2" fmla="*/ 0 w 320"/>
                  <a:gd name="T3" fmla="*/ 0 h 425"/>
                  <a:gd name="T4" fmla="*/ 0 w 320"/>
                  <a:gd name="T5" fmla="*/ 425 h 425"/>
                  <a:gd name="T6" fmla="*/ 320 w 320"/>
                  <a:gd name="T7" fmla="*/ 425 h 425"/>
                  <a:gd name="T8" fmla="*/ 320 w 320"/>
                  <a:gd name="T9" fmla="*/ 132 h 425"/>
                  <a:gd name="T10" fmla="*/ 186 w 320"/>
                  <a:gd name="T11" fmla="*/ 132 h 425"/>
                  <a:gd name="T12" fmla="*/ 186 w 320"/>
                  <a:gd name="T13" fmla="*/ 0 h 425"/>
                  <a:gd name="T14" fmla="*/ 0 w 320"/>
                  <a:gd name="T15" fmla="*/ 0 h 425"/>
                  <a:gd name="T16" fmla="*/ 31 w 320"/>
                  <a:gd name="T17" fmla="*/ 138 h 425"/>
                  <a:gd name="T18" fmla="*/ 31 w 320"/>
                  <a:gd name="T19" fmla="*/ 138 h 425"/>
                  <a:gd name="T20" fmla="*/ 102 w 320"/>
                  <a:gd name="T21" fmla="*/ 138 h 425"/>
                  <a:gd name="T22" fmla="*/ 102 w 320"/>
                  <a:gd name="T23" fmla="*/ 165 h 425"/>
                  <a:gd name="T24" fmla="*/ 31 w 320"/>
                  <a:gd name="T25" fmla="*/ 165 h 425"/>
                  <a:gd name="T26" fmla="*/ 31 w 320"/>
                  <a:gd name="T27" fmla="*/ 138 h 425"/>
                  <a:gd name="T28" fmla="*/ 31 w 320"/>
                  <a:gd name="T29" fmla="*/ 192 h 425"/>
                  <a:gd name="T30" fmla="*/ 31 w 320"/>
                  <a:gd name="T31" fmla="*/ 192 h 425"/>
                  <a:gd name="T32" fmla="*/ 289 w 320"/>
                  <a:gd name="T33" fmla="*/ 192 h 425"/>
                  <a:gd name="T34" fmla="*/ 289 w 320"/>
                  <a:gd name="T35" fmla="*/ 218 h 425"/>
                  <a:gd name="T36" fmla="*/ 31 w 320"/>
                  <a:gd name="T37" fmla="*/ 218 h 425"/>
                  <a:gd name="T38" fmla="*/ 31 w 320"/>
                  <a:gd name="T39" fmla="*/ 192 h 425"/>
                  <a:gd name="T40" fmla="*/ 190 w 320"/>
                  <a:gd name="T41" fmla="*/ 245 h 425"/>
                  <a:gd name="T42" fmla="*/ 190 w 320"/>
                  <a:gd name="T43" fmla="*/ 245 h 425"/>
                  <a:gd name="T44" fmla="*/ 289 w 320"/>
                  <a:gd name="T45" fmla="*/ 245 h 425"/>
                  <a:gd name="T46" fmla="*/ 289 w 320"/>
                  <a:gd name="T47" fmla="*/ 272 h 425"/>
                  <a:gd name="T48" fmla="*/ 190 w 320"/>
                  <a:gd name="T49" fmla="*/ 272 h 425"/>
                  <a:gd name="T50" fmla="*/ 190 w 320"/>
                  <a:gd name="T51" fmla="*/ 245 h 425"/>
                  <a:gd name="T52" fmla="*/ 31 w 320"/>
                  <a:gd name="T53" fmla="*/ 245 h 425"/>
                  <a:gd name="T54" fmla="*/ 31 w 320"/>
                  <a:gd name="T55" fmla="*/ 245 h 425"/>
                  <a:gd name="T56" fmla="*/ 163 w 320"/>
                  <a:gd name="T57" fmla="*/ 245 h 425"/>
                  <a:gd name="T58" fmla="*/ 163 w 320"/>
                  <a:gd name="T59" fmla="*/ 272 h 425"/>
                  <a:gd name="T60" fmla="*/ 31 w 320"/>
                  <a:gd name="T61" fmla="*/ 272 h 425"/>
                  <a:gd name="T62" fmla="*/ 31 w 320"/>
                  <a:gd name="T63" fmla="*/ 245 h 425"/>
                  <a:gd name="T64" fmla="*/ 31 w 320"/>
                  <a:gd name="T65" fmla="*/ 298 h 425"/>
                  <a:gd name="T66" fmla="*/ 31 w 320"/>
                  <a:gd name="T67" fmla="*/ 298 h 425"/>
                  <a:gd name="T68" fmla="*/ 289 w 320"/>
                  <a:gd name="T69" fmla="*/ 298 h 425"/>
                  <a:gd name="T70" fmla="*/ 289 w 320"/>
                  <a:gd name="T71" fmla="*/ 325 h 425"/>
                  <a:gd name="T72" fmla="*/ 31 w 320"/>
                  <a:gd name="T73" fmla="*/ 325 h 425"/>
                  <a:gd name="T74" fmla="*/ 31 w 320"/>
                  <a:gd name="T75" fmla="*/ 298 h 425"/>
                  <a:gd name="T76" fmla="*/ 31 w 320"/>
                  <a:gd name="T77" fmla="*/ 352 h 425"/>
                  <a:gd name="T78" fmla="*/ 31 w 320"/>
                  <a:gd name="T79" fmla="*/ 352 h 425"/>
                  <a:gd name="T80" fmla="*/ 289 w 320"/>
                  <a:gd name="T81" fmla="*/ 352 h 425"/>
                  <a:gd name="T82" fmla="*/ 289 w 320"/>
                  <a:gd name="T83" fmla="*/ 378 h 425"/>
                  <a:gd name="T84" fmla="*/ 31 w 320"/>
                  <a:gd name="T85" fmla="*/ 378 h 425"/>
                  <a:gd name="T86" fmla="*/ 31 w 320"/>
                  <a:gd name="T87" fmla="*/ 35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0" h="425">
                    <a:moveTo>
                      <a:pt x="0" y="0"/>
                    </a:moveTo>
                    <a:lnTo>
                      <a:pt x="0" y="0"/>
                    </a:lnTo>
                    <a:lnTo>
                      <a:pt x="0" y="425"/>
                    </a:lnTo>
                    <a:lnTo>
                      <a:pt x="320" y="425"/>
                    </a:lnTo>
                    <a:lnTo>
                      <a:pt x="320" y="132"/>
                    </a:lnTo>
                    <a:lnTo>
                      <a:pt x="186" y="132"/>
                    </a:lnTo>
                    <a:lnTo>
                      <a:pt x="186" y="0"/>
                    </a:lnTo>
                    <a:lnTo>
                      <a:pt x="0" y="0"/>
                    </a:lnTo>
                    <a:close/>
                    <a:moveTo>
                      <a:pt x="31" y="138"/>
                    </a:moveTo>
                    <a:lnTo>
                      <a:pt x="31" y="138"/>
                    </a:lnTo>
                    <a:lnTo>
                      <a:pt x="102" y="138"/>
                    </a:lnTo>
                    <a:lnTo>
                      <a:pt x="102" y="165"/>
                    </a:lnTo>
                    <a:lnTo>
                      <a:pt x="31" y="165"/>
                    </a:lnTo>
                    <a:lnTo>
                      <a:pt x="31" y="138"/>
                    </a:lnTo>
                    <a:close/>
                    <a:moveTo>
                      <a:pt x="31" y="192"/>
                    </a:moveTo>
                    <a:lnTo>
                      <a:pt x="31" y="192"/>
                    </a:lnTo>
                    <a:lnTo>
                      <a:pt x="289" y="192"/>
                    </a:lnTo>
                    <a:lnTo>
                      <a:pt x="289" y="218"/>
                    </a:lnTo>
                    <a:lnTo>
                      <a:pt x="31" y="218"/>
                    </a:lnTo>
                    <a:lnTo>
                      <a:pt x="31" y="192"/>
                    </a:lnTo>
                    <a:close/>
                    <a:moveTo>
                      <a:pt x="190" y="245"/>
                    </a:moveTo>
                    <a:lnTo>
                      <a:pt x="190" y="245"/>
                    </a:lnTo>
                    <a:lnTo>
                      <a:pt x="289" y="245"/>
                    </a:lnTo>
                    <a:lnTo>
                      <a:pt x="289" y="272"/>
                    </a:lnTo>
                    <a:lnTo>
                      <a:pt x="190" y="272"/>
                    </a:lnTo>
                    <a:lnTo>
                      <a:pt x="190" y="245"/>
                    </a:lnTo>
                    <a:close/>
                    <a:moveTo>
                      <a:pt x="31" y="245"/>
                    </a:moveTo>
                    <a:lnTo>
                      <a:pt x="31" y="245"/>
                    </a:lnTo>
                    <a:lnTo>
                      <a:pt x="163" y="245"/>
                    </a:lnTo>
                    <a:lnTo>
                      <a:pt x="163" y="272"/>
                    </a:lnTo>
                    <a:lnTo>
                      <a:pt x="31" y="272"/>
                    </a:lnTo>
                    <a:lnTo>
                      <a:pt x="31" y="245"/>
                    </a:lnTo>
                    <a:close/>
                    <a:moveTo>
                      <a:pt x="31" y="298"/>
                    </a:moveTo>
                    <a:lnTo>
                      <a:pt x="31" y="298"/>
                    </a:lnTo>
                    <a:lnTo>
                      <a:pt x="289" y="298"/>
                    </a:lnTo>
                    <a:lnTo>
                      <a:pt x="289" y="325"/>
                    </a:lnTo>
                    <a:lnTo>
                      <a:pt x="31" y="325"/>
                    </a:lnTo>
                    <a:lnTo>
                      <a:pt x="31" y="298"/>
                    </a:lnTo>
                    <a:close/>
                    <a:moveTo>
                      <a:pt x="31" y="352"/>
                    </a:moveTo>
                    <a:lnTo>
                      <a:pt x="31" y="352"/>
                    </a:lnTo>
                    <a:lnTo>
                      <a:pt x="289" y="352"/>
                    </a:lnTo>
                    <a:lnTo>
                      <a:pt x="289" y="378"/>
                    </a:lnTo>
                    <a:lnTo>
                      <a:pt x="31" y="378"/>
                    </a:lnTo>
                    <a:lnTo>
                      <a:pt x="31" y="352"/>
                    </a:lnTo>
                    <a:close/>
                  </a:path>
                </a:pathLst>
              </a:custGeom>
              <a:solidFill>
                <a:srgbClr val="D1D1D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000000"/>
                  </a:solidFill>
                  <a:latin typeface="Segoe UI"/>
                </a:endParaRPr>
              </a:p>
            </p:txBody>
          </p:sp>
          <p:sp>
            <p:nvSpPr>
              <p:cNvPr id="115" name="Freeform 12">
                <a:extLst>
                  <a:ext uri="{FF2B5EF4-FFF2-40B4-BE49-F238E27FC236}">
                    <a16:creationId xmlns:a16="http://schemas.microsoft.com/office/drawing/2014/main" id="{792BC50C-E5DA-4338-8781-38FA2A64FDAB}"/>
                  </a:ext>
                </a:extLst>
              </p:cNvPr>
              <p:cNvSpPr>
                <a:spLocks/>
              </p:cNvSpPr>
              <p:nvPr/>
            </p:nvSpPr>
            <p:spPr bwMode="auto">
              <a:xfrm>
                <a:off x="8345488" y="5192712"/>
                <a:ext cx="127000" cy="125413"/>
              </a:xfrm>
              <a:custGeom>
                <a:avLst/>
                <a:gdLst>
                  <a:gd name="T0" fmla="*/ 0 w 107"/>
                  <a:gd name="T1" fmla="*/ 106 h 106"/>
                  <a:gd name="T2" fmla="*/ 0 w 107"/>
                  <a:gd name="T3" fmla="*/ 106 h 106"/>
                  <a:gd name="T4" fmla="*/ 107 w 107"/>
                  <a:gd name="T5" fmla="*/ 106 h 106"/>
                  <a:gd name="T6" fmla="*/ 0 w 107"/>
                  <a:gd name="T7" fmla="*/ 0 h 106"/>
                  <a:gd name="T8" fmla="*/ 0 w 107"/>
                  <a:gd name="T9" fmla="*/ 106 h 106"/>
                </a:gdLst>
                <a:ahLst/>
                <a:cxnLst>
                  <a:cxn ang="0">
                    <a:pos x="T0" y="T1"/>
                  </a:cxn>
                  <a:cxn ang="0">
                    <a:pos x="T2" y="T3"/>
                  </a:cxn>
                  <a:cxn ang="0">
                    <a:pos x="T4" y="T5"/>
                  </a:cxn>
                  <a:cxn ang="0">
                    <a:pos x="T6" y="T7"/>
                  </a:cxn>
                  <a:cxn ang="0">
                    <a:pos x="T8" y="T9"/>
                  </a:cxn>
                </a:cxnLst>
                <a:rect l="0" t="0" r="r" b="b"/>
                <a:pathLst>
                  <a:path w="107" h="106">
                    <a:moveTo>
                      <a:pt x="0" y="106"/>
                    </a:moveTo>
                    <a:lnTo>
                      <a:pt x="0" y="106"/>
                    </a:lnTo>
                    <a:lnTo>
                      <a:pt x="107" y="106"/>
                    </a:lnTo>
                    <a:lnTo>
                      <a:pt x="0" y="0"/>
                    </a:lnTo>
                    <a:lnTo>
                      <a:pt x="0" y="106"/>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000000"/>
                  </a:solidFill>
                  <a:latin typeface="Segoe UI"/>
                </a:endParaRPr>
              </a:p>
            </p:txBody>
          </p:sp>
          <p:sp>
            <p:nvSpPr>
              <p:cNvPr id="116" name="Freeform 13">
                <a:extLst>
                  <a:ext uri="{FF2B5EF4-FFF2-40B4-BE49-F238E27FC236}">
                    <a16:creationId xmlns:a16="http://schemas.microsoft.com/office/drawing/2014/main" id="{E41A098E-BF26-457D-93BF-348BFA3DB30E}"/>
                  </a:ext>
                </a:extLst>
              </p:cNvPr>
              <p:cNvSpPr>
                <a:spLocks/>
              </p:cNvSpPr>
              <p:nvPr/>
            </p:nvSpPr>
            <p:spPr bwMode="auto">
              <a:xfrm>
                <a:off x="8131175" y="5545138"/>
                <a:ext cx="304800" cy="31750"/>
              </a:xfrm>
              <a:custGeom>
                <a:avLst/>
                <a:gdLst>
                  <a:gd name="T0" fmla="*/ 0 w 258"/>
                  <a:gd name="T1" fmla="*/ 27 h 27"/>
                  <a:gd name="T2" fmla="*/ 0 w 258"/>
                  <a:gd name="T3" fmla="*/ 27 h 27"/>
                  <a:gd name="T4" fmla="*/ 258 w 258"/>
                  <a:gd name="T5" fmla="*/ 27 h 27"/>
                  <a:gd name="T6" fmla="*/ 258 w 258"/>
                  <a:gd name="T7" fmla="*/ 0 h 27"/>
                  <a:gd name="T8" fmla="*/ 0 w 258"/>
                  <a:gd name="T9" fmla="*/ 0 h 27"/>
                  <a:gd name="T10" fmla="*/ 0 w 258"/>
                  <a:gd name="T11" fmla="*/ 27 h 27"/>
                </a:gdLst>
                <a:ahLst/>
                <a:cxnLst>
                  <a:cxn ang="0">
                    <a:pos x="T0" y="T1"/>
                  </a:cxn>
                  <a:cxn ang="0">
                    <a:pos x="T2" y="T3"/>
                  </a:cxn>
                  <a:cxn ang="0">
                    <a:pos x="T4" y="T5"/>
                  </a:cxn>
                  <a:cxn ang="0">
                    <a:pos x="T6" y="T7"/>
                  </a:cxn>
                  <a:cxn ang="0">
                    <a:pos x="T8" y="T9"/>
                  </a:cxn>
                  <a:cxn ang="0">
                    <a:pos x="T10" y="T11"/>
                  </a:cxn>
                </a:cxnLst>
                <a:rect l="0" t="0" r="r" b="b"/>
                <a:pathLst>
                  <a:path w="258" h="27">
                    <a:moveTo>
                      <a:pt x="0" y="27"/>
                    </a:moveTo>
                    <a:lnTo>
                      <a:pt x="0" y="27"/>
                    </a:lnTo>
                    <a:lnTo>
                      <a:pt x="258" y="27"/>
                    </a:lnTo>
                    <a:lnTo>
                      <a:pt x="258" y="0"/>
                    </a:lnTo>
                    <a:lnTo>
                      <a:pt x="0" y="0"/>
                    </a:lnTo>
                    <a:lnTo>
                      <a:pt x="0" y="27"/>
                    </a:lnTo>
                    <a:close/>
                  </a:path>
                </a:pathLst>
              </a:custGeom>
              <a:solidFill>
                <a:srgbClr val="2F2F2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000000"/>
                  </a:solidFill>
                  <a:latin typeface="Segoe UI"/>
                </a:endParaRPr>
              </a:p>
            </p:txBody>
          </p:sp>
          <p:sp>
            <p:nvSpPr>
              <p:cNvPr id="117" name="Freeform 14">
                <a:extLst>
                  <a:ext uri="{FF2B5EF4-FFF2-40B4-BE49-F238E27FC236}">
                    <a16:creationId xmlns:a16="http://schemas.microsoft.com/office/drawing/2014/main" id="{9538B1D2-9A86-4BAF-9325-D9091DC0340C}"/>
                  </a:ext>
                </a:extLst>
              </p:cNvPr>
              <p:cNvSpPr>
                <a:spLocks/>
              </p:cNvSpPr>
              <p:nvPr/>
            </p:nvSpPr>
            <p:spPr bwMode="auto">
              <a:xfrm>
                <a:off x="8318500" y="5481638"/>
                <a:ext cx="117475" cy="33338"/>
              </a:xfrm>
              <a:custGeom>
                <a:avLst/>
                <a:gdLst>
                  <a:gd name="T0" fmla="*/ 0 w 99"/>
                  <a:gd name="T1" fmla="*/ 27 h 27"/>
                  <a:gd name="T2" fmla="*/ 0 w 99"/>
                  <a:gd name="T3" fmla="*/ 27 h 27"/>
                  <a:gd name="T4" fmla="*/ 99 w 99"/>
                  <a:gd name="T5" fmla="*/ 27 h 27"/>
                  <a:gd name="T6" fmla="*/ 99 w 99"/>
                  <a:gd name="T7" fmla="*/ 0 h 27"/>
                  <a:gd name="T8" fmla="*/ 0 w 99"/>
                  <a:gd name="T9" fmla="*/ 0 h 27"/>
                  <a:gd name="T10" fmla="*/ 0 w 99"/>
                  <a:gd name="T11" fmla="*/ 27 h 27"/>
                </a:gdLst>
                <a:ahLst/>
                <a:cxnLst>
                  <a:cxn ang="0">
                    <a:pos x="T0" y="T1"/>
                  </a:cxn>
                  <a:cxn ang="0">
                    <a:pos x="T2" y="T3"/>
                  </a:cxn>
                  <a:cxn ang="0">
                    <a:pos x="T4" y="T5"/>
                  </a:cxn>
                  <a:cxn ang="0">
                    <a:pos x="T6" y="T7"/>
                  </a:cxn>
                  <a:cxn ang="0">
                    <a:pos x="T8" y="T9"/>
                  </a:cxn>
                  <a:cxn ang="0">
                    <a:pos x="T10" y="T11"/>
                  </a:cxn>
                </a:cxnLst>
                <a:rect l="0" t="0" r="r" b="b"/>
                <a:pathLst>
                  <a:path w="99" h="27">
                    <a:moveTo>
                      <a:pt x="0" y="27"/>
                    </a:moveTo>
                    <a:lnTo>
                      <a:pt x="0" y="27"/>
                    </a:lnTo>
                    <a:lnTo>
                      <a:pt x="99" y="27"/>
                    </a:lnTo>
                    <a:lnTo>
                      <a:pt x="99" y="0"/>
                    </a:lnTo>
                    <a:lnTo>
                      <a:pt x="0" y="0"/>
                    </a:lnTo>
                    <a:lnTo>
                      <a:pt x="0" y="27"/>
                    </a:ln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000000"/>
                  </a:solidFill>
                  <a:latin typeface="Segoe UI"/>
                </a:endParaRPr>
              </a:p>
            </p:txBody>
          </p:sp>
        </p:grpSp>
        <p:sp>
          <p:nvSpPr>
            <p:cNvPr id="118" name="Freeform 5">
              <a:extLst>
                <a:ext uri="{FF2B5EF4-FFF2-40B4-BE49-F238E27FC236}">
                  <a16:creationId xmlns:a16="http://schemas.microsoft.com/office/drawing/2014/main" id="{44693611-6701-435A-A1AD-C3754D8A1B14}"/>
                </a:ext>
              </a:extLst>
            </p:cNvPr>
            <p:cNvSpPr>
              <a:spLocks/>
            </p:cNvSpPr>
            <p:nvPr/>
          </p:nvSpPr>
          <p:spPr bwMode="auto">
            <a:xfrm>
              <a:off x="6755036" y="5266663"/>
              <a:ext cx="356656" cy="407596"/>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2">
                <a:lumMod val="50000"/>
              </a:schemeClr>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000000"/>
                </a:solidFill>
                <a:latin typeface="Segoe UI"/>
              </a:endParaRPr>
            </a:p>
          </p:txBody>
        </p:sp>
      </p:grpSp>
      <p:sp>
        <p:nvSpPr>
          <p:cNvPr id="2" name="TextBox 1">
            <a:extLst>
              <a:ext uri="{FF2B5EF4-FFF2-40B4-BE49-F238E27FC236}">
                <a16:creationId xmlns:a16="http://schemas.microsoft.com/office/drawing/2014/main" id="{E3EB824A-66F6-478B-905F-AA04C22FF2BC}"/>
              </a:ext>
            </a:extLst>
          </p:cNvPr>
          <p:cNvSpPr txBox="1"/>
          <p:nvPr/>
        </p:nvSpPr>
        <p:spPr>
          <a:xfrm>
            <a:off x="8762793" y="6451020"/>
            <a:ext cx="4076921" cy="332399"/>
          </a:xfrm>
          <a:prstGeom prst="rect">
            <a:avLst/>
          </a:prstGeom>
          <a:noFill/>
        </p:spPr>
        <p:txBody>
          <a:bodyPr wrap="square" lIns="0" tIns="0" rIns="0" bIns="0" rtlCol="0">
            <a:spAutoFit/>
          </a:bodyPr>
          <a:lstStyle/>
          <a:p>
            <a:pPr defTabSz="914225">
              <a:lnSpc>
                <a:spcPct val="90000"/>
              </a:lnSpc>
              <a:spcBef>
                <a:spcPts val="600"/>
              </a:spcBef>
              <a:spcAft>
                <a:spcPts val="1800"/>
              </a:spcAft>
              <a:buSzPct val="90000"/>
              <a:defRPr/>
            </a:pPr>
            <a:r>
              <a:rPr lang="en-US" sz="1200" i="1" baseline="30000">
                <a:solidFill>
                  <a:srgbClr val="000000"/>
                </a:solidFill>
                <a:latin typeface="Segoe UI" panose="020B0502040204020203" pitchFamily="34" charset="0"/>
                <a:cs typeface="Segoe UI" panose="020B0502040204020203" pitchFamily="34" charset="0"/>
              </a:rPr>
              <a:t>1</a:t>
            </a:r>
            <a:r>
              <a:rPr lang="en-US" sz="1200" i="1">
                <a:solidFill>
                  <a:srgbClr val="000000"/>
                </a:solidFill>
                <a:latin typeface="Segoe UI" panose="020B0502040204020203" pitchFamily="34" charset="0"/>
                <a:cs typeface="Segoe UI" panose="020B0502040204020203" pitchFamily="34" charset="0"/>
              </a:rPr>
              <a:t>Microsoft Teams is included in Microsoft 365 suites</a:t>
            </a:r>
            <a:br>
              <a:rPr lang="en-US" sz="1200" i="1">
                <a:solidFill>
                  <a:srgbClr val="000000"/>
                </a:solidFill>
                <a:latin typeface="Segoe UI" panose="020B0502040204020203" pitchFamily="34" charset="0"/>
                <a:cs typeface="Segoe UI" panose="020B0502040204020203" pitchFamily="34" charset="0"/>
              </a:rPr>
            </a:br>
            <a:r>
              <a:rPr lang="en-US" sz="1200" i="1" baseline="30000">
                <a:solidFill>
                  <a:srgbClr val="000000"/>
                </a:solidFill>
                <a:latin typeface="Segoe UI" panose="020B0502040204020203" pitchFamily="34" charset="0"/>
                <a:cs typeface="Segoe UI" panose="020B0502040204020203" pitchFamily="34" charset="0"/>
              </a:rPr>
              <a:t>2</a:t>
            </a:r>
            <a:r>
              <a:rPr lang="en-US" sz="1200" i="1">
                <a:solidFill>
                  <a:srgbClr val="000000"/>
                </a:solidFill>
                <a:latin typeface="Segoe UI" panose="020B0502040204020203" pitchFamily="34" charset="0"/>
                <a:cs typeface="Segoe UI" panose="020B0502040204020203" pitchFamily="34" charset="0"/>
              </a:rPr>
              <a:t>Business Voice is an add-on </a:t>
            </a:r>
          </a:p>
        </p:txBody>
      </p:sp>
      <p:sp>
        <p:nvSpPr>
          <p:cNvPr id="10" name="Rectangle 9">
            <a:extLst>
              <a:ext uri="{FF2B5EF4-FFF2-40B4-BE49-F238E27FC236}">
                <a16:creationId xmlns:a16="http://schemas.microsoft.com/office/drawing/2014/main" id="{846B740C-201E-46C0-90DA-322282A5FF90}"/>
              </a:ext>
            </a:extLst>
          </p:cNvPr>
          <p:cNvSpPr/>
          <p:nvPr/>
        </p:nvSpPr>
        <p:spPr bwMode="auto">
          <a:xfrm>
            <a:off x="4078079" y="3912591"/>
            <a:ext cx="4241836" cy="544340"/>
          </a:xfrm>
          <a:prstGeom prst="rect">
            <a:avLst/>
          </a:prstGeom>
          <a:solidFill>
            <a:srgbClr val="FFFFFF"/>
          </a:solidFill>
          <a:effectLst>
            <a:outerShdw blurRad="127000" sx="102000" sy="102000" algn="ctr" rotWithShape="0">
              <a:srgbClr val="000000">
                <a:alpha val="2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427" tIns="91427" rIns="91427" bIns="91427" numCol="1" spcCol="1270" anchor="ctr" anchorCtr="0">
            <a:noAutofit/>
          </a:bodyPr>
          <a:lstStyle/>
          <a:p>
            <a:pPr marL="682494" defTabSz="932293" fontAlgn="base">
              <a:lnSpc>
                <a:spcPct val="90000"/>
              </a:lnSpc>
              <a:spcBef>
                <a:spcPct val="0"/>
              </a:spcBef>
              <a:spcAft>
                <a:spcPct val="0"/>
              </a:spcAft>
            </a:pPr>
            <a:r>
              <a:rPr lang="en-US" sz="1400">
                <a:solidFill>
                  <a:srgbClr val="5558AF"/>
                </a:solidFill>
                <a:latin typeface="Segoe UI Semibold"/>
                <a:cs typeface="Segoe UI" pitchFamily="34" charset="0"/>
              </a:rPr>
              <a:t>Audio Conferencing: Dial-in meetings</a:t>
            </a:r>
          </a:p>
        </p:txBody>
      </p:sp>
      <p:sp>
        <p:nvSpPr>
          <p:cNvPr id="14" name="TextBox 13">
            <a:extLst>
              <a:ext uri="{FF2B5EF4-FFF2-40B4-BE49-F238E27FC236}">
                <a16:creationId xmlns:a16="http://schemas.microsoft.com/office/drawing/2014/main" id="{3FC90161-04E6-4C45-85B8-237EEA43CB1B}"/>
              </a:ext>
            </a:extLst>
          </p:cNvPr>
          <p:cNvSpPr txBox="1"/>
          <p:nvPr/>
        </p:nvSpPr>
        <p:spPr>
          <a:xfrm>
            <a:off x="560094" y="4001301"/>
            <a:ext cx="2716574" cy="312029"/>
          </a:xfrm>
          <a:prstGeom prst="rect">
            <a:avLst/>
          </a:prstGeom>
          <a:noFill/>
        </p:spPr>
        <p:txBody>
          <a:bodyPr wrap="square" rtlCol="0">
            <a:spAutoFit/>
          </a:bodyPr>
          <a:lstStyle/>
          <a:p>
            <a:pPr algn="r" defTabSz="914225">
              <a:defRPr/>
            </a:pPr>
            <a:r>
              <a:rPr lang="en-US" sz="1400">
                <a:solidFill>
                  <a:srgbClr val="2C292A"/>
                </a:solidFill>
                <a:latin typeface="Segoe UI"/>
              </a:rPr>
              <a:t>Audio Conferencing</a:t>
            </a:r>
          </a:p>
        </p:txBody>
      </p:sp>
      <p:grpSp>
        <p:nvGrpSpPr>
          <p:cNvPr id="15" name="Group 14" descr="Animation Grouping">
            <a:extLst>
              <a:ext uri="{FF2B5EF4-FFF2-40B4-BE49-F238E27FC236}">
                <a16:creationId xmlns:a16="http://schemas.microsoft.com/office/drawing/2014/main" id="{D1ABFA07-AAB2-4741-BC80-515977292C2F}"/>
              </a:ext>
            </a:extLst>
          </p:cNvPr>
          <p:cNvGrpSpPr/>
          <p:nvPr/>
        </p:nvGrpSpPr>
        <p:grpSpPr>
          <a:xfrm>
            <a:off x="3291336" y="3918838"/>
            <a:ext cx="442889" cy="536747"/>
            <a:chOff x="2906716" y="2803454"/>
            <a:chExt cx="442952" cy="697224"/>
          </a:xfrm>
        </p:grpSpPr>
        <p:sp>
          <p:nvSpPr>
            <p:cNvPr id="81" name="Left Bracket 80">
              <a:extLst>
                <a:ext uri="{FF2B5EF4-FFF2-40B4-BE49-F238E27FC236}">
                  <a16:creationId xmlns:a16="http://schemas.microsoft.com/office/drawing/2014/main" id="{CD003FDE-E65F-4D6E-B2B8-0C9814D94804}"/>
                </a:ext>
              </a:extLst>
            </p:cNvPr>
            <p:cNvSpPr/>
            <p:nvPr/>
          </p:nvSpPr>
          <p:spPr>
            <a:xfrm>
              <a:off x="3107884" y="2803454"/>
              <a:ext cx="241784" cy="697224"/>
            </a:xfrm>
            <a:prstGeom prst="leftBracket">
              <a:avLst>
                <a:gd name="adj" fmla="val 0"/>
              </a:avLst>
            </a:prstGeom>
            <a:noFill/>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endParaRPr lang="en-US">
                <a:solidFill>
                  <a:srgbClr val="2C292A"/>
                </a:solidFill>
                <a:latin typeface="Segoe UI"/>
              </a:endParaRPr>
            </a:p>
          </p:txBody>
        </p:sp>
        <p:cxnSp>
          <p:nvCxnSpPr>
            <p:cNvPr id="82" name="Straight Connector 81">
              <a:extLst>
                <a:ext uri="{FF2B5EF4-FFF2-40B4-BE49-F238E27FC236}">
                  <a16:creationId xmlns:a16="http://schemas.microsoft.com/office/drawing/2014/main" id="{225B443F-8975-4A77-BDA4-8D9091C9B683}"/>
                </a:ext>
              </a:extLst>
            </p:cNvPr>
            <p:cNvCxnSpPr>
              <a:cxnSpLocks/>
            </p:cNvCxnSpPr>
            <p:nvPr/>
          </p:nvCxnSpPr>
          <p:spPr>
            <a:xfrm flipH="1">
              <a:off x="2906716" y="3152066"/>
              <a:ext cx="201168" cy="0"/>
            </a:xfrm>
            <a:prstGeom prst="line">
              <a:avLst/>
            </a:prstGeom>
            <a:noFill/>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 name="Group 4">
            <a:extLst>
              <a:ext uri="{FF2B5EF4-FFF2-40B4-BE49-F238E27FC236}">
                <a16:creationId xmlns:a16="http://schemas.microsoft.com/office/drawing/2014/main" id="{CBF44BFA-6801-4771-A2D0-34F9BA12B1A7}"/>
              </a:ext>
              <a:ext uri="{C183D7F6-B498-43B3-948B-1728B52AA6E4}">
                <adec:decorative xmlns:adec="http://schemas.microsoft.com/office/drawing/2017/decorative" val="1"/>
              </a:ext>
            </a:extLst>
          </p:cNvPr>
          <p:cNvGrpSpPr>
            <a:grpSpLocks noChangeAspect="1"/>
          </p:cNvGrpSpPr>
          <p:nvPr/>
        </p:nvGrpSpPr>
        <p:grpSpPr bwMode="auto">
          <a:xfrm>
            <a:off x="4273031" y="4036192"/>
            <a:ext cx="276025" cy="274836"/>
            <a:chOff x="1607" y="3836"/>
            <a:chExt cx="232" cy="231"/>
          </a:xfrm>
          <a:solidFill>
            <a:schemeClr val="bg1"/>
          </a:solidFill>
          <a:effectLst/>
        </p:grpSpPr>
        <p:sp>
          <p:nvSpPr>
            <p:cNvPr id="87" name="Freeform 5">
              <a:extLst>
                <a:ext uri="{FF2B5EF4-FFF2-40B4-BE49-F238E27FC236}">
                  <a16:creationId xmlns:a16="http://schemas.microsoft.com/office/drawing/2014/main" id="{02283C3E-DF9C-4ED4-A11D-4063E5767A13}"/>
                </a:ext>
              </a:extLst>
            </p:cNvPr>
            <p:cNvSpPr>
              <a:spLocks/>
            </p:cNvSpPr>
            <p:nvPr/>
          </p:nvSpPr>
          <p:spPr bwMode="auto">
            <a:xfrm>
              <a:off x="1607" y="3836"/>
              <a:ext cx="232" cy="231"/>
            </a:xfrm>
            <a:custGeom>
              <a:avLst/>
              <a:gdLst>
                <a:gd name="T0" fmla="*/ 291 w 374"/>
                <a:gd name="T1" fmla="*/ 373 h 373"/>
                <a:gd name="T2" fmla="*/ 291 w 374"/>
                <a:gd name="T3" fmla="*/ 373 h 373"/>
                <a:gd name="T4" fmla="*/ 244 w 374"/>
                <a:gd name="T5" fmla="*/ 365 h 373"/>
                <a:gd name="T6" fmla="*/ 195 w 374"/>
                <a:gd name="T7" fmla="*/ 345 h 373"/>
                <a:gd name="T8" fmla="*/ 146 w 374"/>
                <a:gd name="T9" fmla="*/ 313 h 373"/>
                <a:gd name="T10" fmla="*/ 100 w 374"/>
                <a:gd name="T11" fmla="*/ 274 h 373"/>
                <a:gd name="T12" fmla="*/ 60 w 374"/>
                <a:gd name="T13" fmla="*/ 228 h 373"/>
                <a:gd name="T14" fmla="*/ 29 w 374"/>
                <a:gd name="T15" fmla="*/ 180 h 373"/>
                <a:gd name="T16" fmla="*/ 8 w 374"/>
                <a:gd name="T17" fmla="*/ 130 h 373"/>
                <a:gd name="T18" fmla="*/ 0 w 374"/>
                <a:gd name="T19" fmla="*/ 82 h 373"/>
                <a:gd name="T20" fmla="*/ 3 w 374"/>
                <a:gd name="T21" fmla="*/ 57 h 373"/>
                <a:gd name="T22" fmla="*/ 11 w 374"/>
                <a:gd name="T23" fmla="*/ 39 h 373"/>
                <a:gd name="T24" fmla="*/ 25 w 374"/>
                <a:gd name="T25" fmla="*/ 23 h 373"/>
                <a:gd name="T26" fmla="*/ 42 w 374"/>
                <a:gd name="T27" fmla="*/ 5 h 373"/>
                <a:gd name="T28" fmla="*/ 56 w 374"/>
                <a:gd name="T29" fmla="*/ 0 h 373"/>
                <a:gd name="T30" fmla="*/ 65 w 374"/>
                <a:gd name="T31" fmla="*/ 3 h 373"/>
                <a:gd name="T32" fmla="*/ 75 w 374"/>
                <a:gd name="T33" fmla="*/ 10 h 373"/>
                <a:gd name="T34" fmla="*/ 87 w 374"/>
                <a:gd name="T35" fmla="*/ 21 h 373"/>
                <a:gd name="T36" fmla="*/ 98 w 374"/>
                <a:gd name="T37" fmla="*/ 33 h 373"/>
                <a:gd name="T38" fmla="*/ 108 w 374"/>
                <a:gd name="T39" fmla="*/ 43 h 373"/>
                <a:gd name="T40" fmla="*/ 115 w 374"/>
                <a:gd name="T41" fmla="*/ 51 h 373"/>
                <a:gd name="T42" fmla="*/ 121 w 374"/>
                <a:gd name="T43" fmla="*/ 65 h 373"/>
                <a:gd name="T44" fmla="*/ 118 w 374"/>
                <a:gd name="T45" fmla="*/ 75 h 373"/>
                <a:gd name="T46" fmla="*/ 110 w 374"/>
                <a:gd name="T47" fmla="*/ 84 h 373"/>
                <a:gd name="T48" fmla="*/ 100 w 374"/>
                <a:gd name="T49" fmla="*/ 93 h 373"/>
                <a:gd name="T50" fmla="*/ 90 w 374"/>
                <a:gd name="T51" fmla="*/ 104 h 373"/>
                <a:gd name="T52" fmla="*/ 82 w 374"/>
                <a:gd name="T53" fmla="*/ 117 h 373"/>
                <a:gd name="T54" fmla="*/ 79 w 374"/>
                <a:gd name="T55" fmla="*/ 133 h 373"/>
                <a:gd name="T56" fmla="*/ 82 w 374"/>
                <a:gd name="T57" fmla="*/ 151 h 373"/>
                <a:gd name="T58" fmla="*/ 92 w 374"/>
                <a:gd name="T59" fmla="*/ 166 h 373"/>
                <a:gd name="T60" fmla="*/ 207 w 374"/>
                <a:gd name="T61" fmla="*/ 281 h 373"/>
                <a:gd name="T62" fmla="*/ 222 w 374"/>
                <a:gd name="T63" fmla="*/ 291 h 373"/>
                <a:gd name="T64" fmla="*/ 240 w 374"/>
                <a:gd name="T65" fmla="*/ 294 h 373"/>
                <a:gd name="T66" fmla="*/ 256 w 374"/>
                <a:gd name="T67" fmla="*/ 291 h 373"/>
                <a:gd name="T68" fmla="*/ 269 w 374"/>
                <a:gd name="T69" fmla="*/ 283 h 373"/>
                <a:gd name="T70" fmla="*/ 280 w 374"/>
                <a:gd name="T71" fmla="*/ 273 h 373"/>
                <a:gd name="T72" fmla="*/ 289 w 374"/>
                <a:gd name="T73" fmla="*/ 263 h 373"/>
                <a:gd name="T74" fmla="*/ 298 w 374"/>
                <a:gd name="T75" fmla="*/ 255 h 373"/>
                <a:gd name="T76" fmla="*/ 308 w 374"/>
                <a:gd name="T77" fmla="*/ 252 h 373"/>
                <a:gd name="T78" fmla="*/ 322 w 374"/>
                <a:gd name="T79" fmla="*/ 258 h 373"/>
                <a:gd name="T80" fmla="*/ 330 w 374"/>
                <a:gd name="T81" fmla="*/ 265 h 373"/>
                <a:gd name="T82" fmla="*/ 340 w 374"/>
                <a:gd name="T83" fmla="*/ 275 h 373"/>
                <a:gd name="T84" fmla="*/ 352 w 374"/>
                <a:gd name="T85" fmla="*/ 286 h 373"/>
                <a:gd name="T86" fmla="*/ 363 w 374"/>
                <a:gd name="T87" fmla="*/ 298 h 373"/>
                <a:gd name="T88" fmla="*/ 371 w 374"/>
                <a:gd name="T89" fmla="*/ 308 h 373"/>
                <a:gd name="T90" fmla="*/ 374 w 374"/>
                <a:gd name="T91" fmla="*/ 317 h 373"/>
                <a:gd name="T92" fmla="*/ 368 w 374"/>
                <a:gd name="T93" fmla="*/ 331 h 373"/>
                <a:gd name="T94" fmla="*/ 350 w 374"/>
                <a:gd name="T95" fmla="*/ 349 h 373"/>
                <a:gd name="T96" fmla="*/ 334 w 374"/>
                <a:gd name="T97" fmla="*/ 362 h 373"/>
                <a:gd name="T98" fmla="*/ 316 w 374"/>
                <a:gd name="T99" fmla="*/ 370 h 373"/>
                <a:gd name="T100" fmla="*/ 291 w 374"/>
                <a:gd name="T10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73">
                  <a:moveTo>
                    <a:pt x="291" y="373"/>
                  </a:moveTo>
                  <a:lnTo>
                    <a:pt x="291" y="373"/>
                  </a:lnTo>
                  <a:cubicBezTo>
                    <a:pt x="276" y="373"/>
                    <a:pt x="260" y="370"/>
                    <a:pt x="244" y="365"/>
                  </a:cubicBezTo>
                  <a:cubicBezTo>
                    <a:pt x="228" y="361"/>
                    <a:pt x="211" y="354"/>
                    <a:pt x="195" y="345"/>
                  </a:cubicBezTo>
                  <a:cubicBezTo>
                    <a:pt x="179" y="336"/>
                    <a:pt x="162" y="326"/>
                    <a:pt x="146" y="313"/>
                  </a:cubicBezTo>
                  <a:cubicBezTo>
                    <a:pt x="130" y="301"/>
                    <a:pt x="115" y="288"/>
                    <a:pt x="100" y="274"/>
                  </a:cubicBezTo>
                  <a:cubicBezTo>
                    <a:pt x="86" y="260"/>
                    <a:pt x="73" y="244"/>
                    <a:pt x="60" y="228"/>
                  </a:cubicBezTo>
                  <a:cubicBezTo>
                    <a:pt x="48" y="212"/>
                    <a:pt x="38" y="196"/>
                    <a:pt x="29" y="180"/>
                  </a:cubicBezTo>
                  <a:cubicBezTo>
                    <a:pt x="20" y="163"/>
                    <a:pt x="13" y="146"/>
                    <a:pt x="8" y="130"/>
                  </a:cubicBezTo>
                  <a:cubicBezTo>
                    <a:pt x="3" y="113"/>
                    <a:pt x="0" y="97"/>
                    <a:pt x="0" y="82"/>
                  </a:cubicBezTo>
                  <a:cubicBezTo>
                    <a:pt x="0" y="72"/>
                    <a:pt x="1" y="64"/>
                    <a:pt x="3" y="57"/>
                  </a:cubicBezTo>
                  <a:cubicBezTo>
                    <a:pt x="5" y="50"/>
                    <a:pt x="8" y="44"/>
                    <a:pt x="11" y="39"/>
                  </a:cubicBezTo>
                  <a:cubicBezTo>
                    <a:pt x="15" y="33"/>
                    <a:pt x="19" y="28"/>
                    <a:pt x="25" y="23"/>
                  </a:cubicBezTo>
                  <a:cubicBezTo>
                    <a:pt x="30" y="18"/>
                    <a:pt x="36" y="12"/>
                    <a:pt x="42" y="5"/>
                  </a:cubicBezTo>
                  <a:cubicBezTo>
                    <a:pt x="46" y="1"/>
                    <a:pt x="51" y="0"/>
                    <a:pt x="56" y="0"/>
                  </a:cubicBezTo>
                  <a:cubicBezTo>
                    <a:pt x="58" y="0"/>
                    <a:pt x="61" y="1"/>
                    <a:pt x="65" y="3"/>
                  </a:cubicBezTo>
                  <a:cubicBezTo>
                    <a:pt x="68" y="5"/>
                    <a:pt x="72" y="7"/>
                    <a:pt x="75" y="10"/>
                  </a:cubicBezTo>
                  <a:cubicBezTo>
                    <a:pt x="79" y="14"/>
                    <a:pt x="83" y="17"/>
                    <a:pt x="87" y="21"/>
                  </a:cubicBezTo>
                  <a:cubicBezTo>
                    <a:pt x="91" y="25"/>
                    <a:pt x="95" y="29"/>
                    <a:pt x="98" y="33"/>
                  </a:cubicBezTo>
                  <a:cubicBezTo>
                    <a:pt x="102" y="37"/>
                    <a:pt x="105" y="40"/>
                    <a:pt x="108" y="43"/>
                  </a:cubicBezTo>
                  <a:cubicBezTo>
                    <a:pt x="111" y="47"/>
                    <a:pt x="113" y="49"/>
                    <a:pt x="115" y="51"/>
                  </a:cubicBezTo>
                  <a:cubicBezTo>
                    <a:pt x="119" y="55"/>
                    <a:pt x="121" y="59"/>
                    <a:pt x="121" y="65"/>
                  </a:cubicBezTo>
                  <a:cubicBezTo>
                    <a:pt x="121" y="68"/>
                    <a:pt x="120" y="72"/>
                    <a:pt x="118" y="75"/>
                  </a:cubicBezTo>
                  <a:cubicBezTo>
                    <a:pt x="116" y="78"/>
                    <a:pt x="113" y="81"/>
                    <a:pt x="110" y="84"/>
                  </a:cubicBezTo>
                  <a:cubicBezTo>
                    <a:pt x="107" y="87"/>
                    <a:pt x="104" y="90"/>
                    <a:pt x="100" y="93"/>
                  </a:cubicBezTo>
                  <a:cubicBezTo>
                    <a:pt x="96" y="97"/>
                    <a:pt x="93" y="100"/>
                    <a:pt x="90" y="104"/>
                  </a:cubicBezTo>
                  <a:cubicBezTo>
                    <a:pt x="87" y="108"/>
                    <a:pt x="84" y="112"/>
                    <a:pt x="82" y="117"/>
                  </a:cubicBezTo>
                  <a:cubicBezTo>
                    <a:pt x="80" y="122"/>
                    <a:pt x="79" y="127"/>
                    <a:pt x="79" y="133"/>
                  </a:cubicBezTo>
                  <a:cubicBezTo>
                    <a:pt x="79" y="140"/>
                    <a:pt x="80" y="145"/>
                    <a:pt x="82" y="151"/>
                  </a:cubicBezTo>
                  <a:cubicBezTo>
                    <a:pt x="85" y="157"/>
                    <a:pt x="88" y="162"/>
                    <a:pt x="92" y="166"/>
                  </a:cubicBezTo>
                  <a:lnTo>
                    <a:pt x="207" y="281"/>
                  </a:lnTo>
                  <a:cubicBezTo>
                    <a:pt x="211" y="285"/>
                    <a:pt x="216" y="288"/>
                    <a:pt x="222" y="291"/>
                  </a:cubicBezTo>
                  <a:cubicBezTo>
                    <a:pt x="228" y="293"/>
                    <a:pt x="234" y="294"/>
                    <a:pt x="240" y="294"/>
                  </a:cubicBezTo>
                  <a:cubicBezTo>
                    <a:pt x="246" y="294"/>
                    <a:pt x="251" y="293"/>
                    <a:pt x="256" y="291"/>
                  </a:cubicBezTo>
                  <a:cubicBezTo>
                    <a:pt x="261" y="289"/>
                    <a:pt x="265" y="286"/>
                    <a:pt x="269" y="283"/>
                  </a:cubicBezTo>
                  <a:cubicBezTo>
                    <a:pt x="273" y="280"/>
                    <a:pt x="276" y="277"/>
                    <a:pt x="280" y="273"/>
                  </a:cubicBezTo>
                  <a:cubicBezTo>
                    <a:pt x="283" y="269"/>
                    <a:pt x="286" y="266"/>
                    <a:pt x="289" y="263"/>
                  </a:cubicBezTo>
                  <a:cubicBezTo>
                    <a:pt x="292" y="260"/>
                    <a:pt x="295" y="257"/>
                    <a:pt x="298" y="255"/>
                  </a:cubicBezTo>
                  <a:cubicBezTo>
                    <a:pt x="301" y="253"/>
                    <a:pt x="305" y="252"/>
                    <a:pt x="308" y="252"/>
                  </a:cubicBezTo>
                  <a:cubicBezTo>
                    <a:pt x="314" y="252"/>
                    <a:pt x="318" y="254"/>
                    <a:pt x="322" y="258"/>
                  </a:cubicBezTo>
                  <a:cubicBezTo>
                    <a:pt x="324" y="260"/>
                    <a:pt x="326" y="262"/>
                    <a:pt x="330" y="265"/>
                  </a:cubicBezTo>
                  <a:cubicBezTo>
                    <a:pt x="333" y="268"/>
                    <a:pt x="337" y="271"/>
                    <a:pt x="340" y="275"/>
                  </a:cubicBezTo>
                  <a:cubicBezTo>
                    <a:pt x="344" y="278"/>
                    <a:pt x="348" y="282"/>
                    <a:pt x="352" y="286"/>
                  </a:cubicBezTo>
                  <a:cubicBezTo>
                    <a:pt x="356" y="290"/>
                    <a:pt x="360" y="294"/>
                    <a:pt x="363" y="298"/>
                  </a:cubicBezTo>
                  <a:cubicBezTo>
                    <a:pt x="366" y="301"/>
                    <a:pt x="369" y="305"/>
                    <a:pt x="371" y="308"/>
                  </a:cubicBezTo>
                  <a:cubicBezTo>
                    <a:pt x="373" y="312"/>
                    <a:pt x="374" y="315"/>
                    <a:pt x="374" y="317"/>
                  </a:cubicBezTo>
                  <a:cubicBezTo>
                    <a:pt x="374" y="322"/>
                    <a:pt x="372" y="327"/>
                    <a:pt x="368" y="331"/>
                  </a:cubicBezTo>
                  <a:cubicBezTo>
                    <a:pt x="361" y="337"/>
                    <a:pt x="355" y="343"/>
                    <a:pt x="350" y="349"/>
                  </a:cubicBezTo>
                  <a:cubicBezTo>
                    <a:pt x="345" y="354"/>
                    <a:pt x="340" y="358"/>
                    <a:pt x="334" y="362"/>
                  </a:cubicBezTo>
                  <a:cubicBezTo>
                    <a:pt x="329" y="365"/>
                    <a:pt x="323" y="368"/>
                    <a:pt x="316" y="370"/>
                  </a:cubicBezTo>
                  <a:cubicBezTo>
                    <a:pt x="309" y="372"/>
                    <a:pt x="301" y="373"/>
                    <a:pt x="291" y="373"/>
                  </a:cubicBezTo>
                  <a:close/>
                </a:path>
              </a:pathLst>
            </a:custGeom>
            <a:grpFill/>
            <a:ln w="12700">
              <a:solidFill>
                <a:schemeClr val="bg2">
                  <a:lumMod val="75000"/>
                </a:schemeClr>
              </a:solidFill>
              <a:prstDash val="solid"/>
              <a:round/>
              <a:headEnd/>
              <a:tailEnd/>
            </a:ln>
          </p:spPr>
          <p:txBody>
            <a:bodyPr vert="horz" wrap="square" lIns="91414" tIns="45706" rIns="91414" bIns="45706" numCol="1" anchor="t" anchorCtr="0" compatLnSpc="1">
              <a:prstTxWarp prst="textNoShape">
                <a:avLst/>
              </a:prstTxWarp>
            </a:bodyPr>
            <a:lstStyle/>
            <a:p>
              <a:pPr defTabSz="914049"/>
              <a:endParaRPr lang="en-US" sz="1765">
                <a:solidFill>
                  <a:srgbClr val="282828"/>
                </a:solidFill>
                <a:latin typeface="Segoe UI"/>
              </a:endParaRPr>
            </a:p>
          </p:txBody>
        </p:sp>
        <p:sp>
          <p:nvSpPr>
            <p:cNvPr id="88" name="Freeform 6">
              <a:extLst>
                <a:ext uri="{FF2B5EF4-FFF2-40B4-BE49-F238E27FC236}">
                  <a16:creationId xmlns:a16="http://schemas.microsoft.com/office/drawing/2014/main" id="{D96288A8-DCD5-4035-A207-C9F8C523B536}"/>
                </a:ext>
              </a:extLst>
            </p:cNvPr>
            <p:cNvSpPr>
              <a:spLocks/>
            </p:cNvSpPr>
            <p:nvPr/>
          </p:nvSpPr>
          <p:spPr bwMode="auto">
            <a:xfrm>
              <a:off x="1739" y="3919"/>
              <a:ext cx="83" cy="17"/>
            </a:xfrm>
            <a:custGeom>
              <a:avLst/>
              <a:gdLst>
                <a:gd name="T0" fmla="*/ 133 w 133"/>
                <a:gd name="T1" fmla="*/ 27 h 27"/>
                <a:gd name="T2" fmla="*/ 133 w 133"/>
                <a:gd name="T3" fmla="*/ 27 h 27"/>
                <a:gd name="T4" fmla="*/ 0 w 133"/>
                <a:gd name="T5" fmla="*/ 27 h 27"/>
                <a:gd name="T6" fmla="*/ 0 w 133"/>
                <a:gd name="T7" fmla="*/ 0 h 27"/>
                <a:gd name="T8" fmla="*/ 133 w 133"/>
                <a:gd name="T9" fmla="*/ 0 h 27"/>
                <a:gd name="T10" fmla="*/ 133 w 133"/>
                <a:gd name="T11" fmla="*/ 27 h 27"/>
              </a:gdLst>
              <a:ahLst/>
              <a:cxnLst>
                <a:cxn ang="0">
                  <a:pos x="T0" y="T1"/>
                </a:cxn>
                <a:cxn ang="0">
                  <a:pos x="T2" y="T3"/>
                </a:cxn>
                <a:cxn ang="0">
                  <a:pos x="T4" y="T5"/>
                </a:cxn>
                <a:cxn ang="0">
                  <a:pos x="T6" y="T7"/>
                </a:cxn>
                <a:cxn ang="0">
                  <a:pos x="T8" y="T9"/>
                </a:cxn>
                <a:cxn ang="0">
                  <a:pos x="T10" y="T11"/>
                </a:cxn>
              </a:cxnLst>
              <a:rect l="0" t="0" r="r" b="b"/>
              <a:pathLst>
                <a:path w="133" h="27">
                  <a:moveTo>
                    <a:pt x="133" y="27"/>
                  </a:moveTo>
                  <a:lnTo>
                    <a:pt x="133" y="27"/>
                  </a:lnTo>
                  <a:lnTo>
                    <a:pt x="0" y="27"/>
                  </a:lnTo>
                  <a:lnTo>
                    <a:pt x="0" y="0"/>
                  </a:lnTo>
                  <a:lnTo>
                    <a:pt x="133" y="0"/>
                  </a:lnTo>
                  <a:lnTo>
                    <a:pt x="133" y="27"/>
                  </a:lnTo>
                  <a:close/>
                </a:path>
              </a:pathLst>
            </a:custGeom>
            <a:grpFill/>
            <a:ln w="12700">
              <a:solidFill>
                <a:schemeClr val="bg2">
                  <a:lumMod val="75000"/>
                </a:schemeClr>
              </a:solidFill>
              <a:prstDash val="solid"/>
              <a:round/>
              <a:headEnd/>
              <a:tailEnd/>
            </a:ln>
          </p:spPr>
          <p:txBody>
            <a:bodyPr vert="horz" wrap="square" lIns="91414" tIns="45706" rIns="91414" bIns="45706" numCol="1" anchor="t" anchorCtr="0" compatLnSpc="1">
              <a:prstTxWarp prst="textNoShape">
                <a:avLst/>
              </a:prstTxWarp>
            </a:bodyPr>
            <a:lstStyle/>
            <a:p>
              <a:pPr defTabSz="914049"/>
              <a:endParaRPr lang="en-US" sz="1765">
                <a:solidFill>
                  <a:srgbClr val="282828"/>
                </a:solidFill>
                <a:latin typeface="Segoe UI"/>
              </a:endParaRPr>
            </a:p>
          </p:txBody>
        </p:sp>
        <p:sp>
          <p:nvSpPr>
            <p:cNvPr id="89" name="Freeform 7">
              <a:extLst>
                <a:ext uri="{FF2B5EF4-FFF2-40B4-BE49-F238E27FC236}">
                  <a16:creationId xmlns:a16="http://schemas.microsoft.com/office/drawing/2014/main" id="{50355CE7-B59F-4213-AF71-C2AA6FD721BA}"/>
                </a:ext>
              </a:extLst>
            </p:cNvPr>
            <p:cNvSpPr>
              <a:spLocks/>
            </p:cNvSpPr>
            <p:nvPr/>
          </p:nvSpPr>
          <p:spPr bwMode="auto">
            <a:xfrm>
              <a:off x="1739" y="3853"/>
              <a:ext cx="17" cy="16"/>
            </a:xfrm>
            <a:custGeom>
              <a:avLst/>
              <a:gdLst>
                <a:gd name="T0" fmla="*/ 26 w 26"/>
                <a:gd name="T1" fmla="*/ 26 h 26"/>
                <a:gd name="T2" fmla="*/ 26 w 26"/>
                <a:gd name="T3" fmla="*/ 26 h 26"/>
                <a:gd name="T4" fmla="*/ 0 w 26"/>
                <a:gd name="T5" fmla="*/ 26 h 26"/>
                <a:gd name="T6" fmla="*/ 0 w 26"/>
                <a:gd name="T7" fmla="*/ 0 h 26"/>
                <a:gd name="T8" fmla="*/ 26 w 26"/>
                <a:gd name="T9" fmla="*/ 0 h 26"/>
                <a:gd name="T10" fmla="*/ 26 w 26"/>
                <a:gd name="T11" fmla="*/ 26 h 26"/>
              </a:gdLst>
              <a:ahLst/>
              <a:cxnLst>
                <a:cxn ang="0">
                  <a:pos x="T0" y="T1"/>
                </a:cxn>
                <a:cxn ang="0">
                  <a:pos x="T2" y="T3"/>
                </a:cxn>
                <a:cxn ang="0">
                  <a:pos x="T4" y="T5"/>
                </a:cxn>
                <a:cxn ang="0">
                  <a:pos x="T6" y="T7"/>
                </a:cxn>
                <a:cxn ang="0">
                  <a:pos x="T8" y="T9"/>
                </a:cxn>
                <a:cxn ang="0">
                  <a:pos x="T10" y="T11"/>
                </a:cxn>
              </a:cxnLst>
              <a:rect l="0" t="0" r="r" b="b"/>
              <a:pathLst>
                <a:path w="26" h="26">
                  <a:moveTo>
                    <a:pt x="26" y="26"/>
                  </a:moveTo>
                  <a:lnTo>
                    <a:pt x="26" y="26"/>
                  </a:lnTo>
                  <a:lnTo>
                    <a:pt x="0" y="26"/>
                  </a:lnTo>
                  <a:lnTo>
                    <a:pt x="0" y="0"/>
                  </a:lnTo>
                  <a:lnTo>
                    <a:pt x="26" y="0"/>
                  </a:lnTo>
                  <a:lnTo>
                    <a:pt x="26" y="26"/>
                  </a:lnTo>
                  <a:close/>
                </a:path>
              </a:pathLst>
            </a:custGeom>
            <a:grpFill/>
            <a:ln w="12700">
              <a:solidFill>
                <a:schemeClr val="bg2">
                  <a:lumMod val="75000"/>
                </a:schemeClr>
              </a:solidFill>
              <a:prstDash val="solid"/>
              <a:round/>
              <a:headEnd/>
              <a:tailEnd/>
            </a:ln>
          </p:spPr>
          <p:txBody>
            <a:bodyPr vert="horz" wrap="square" lIns="91414" tIns="45706" rIns="91414" bIns="45706" numCol="1" anchor="t" anchorCtr="0" compatLnSpc="1">
              <a:prstTxWarp prst="textNoShape">
                <a:avLst/>
              </a:prstTxWarp>
            </a:bodyPr>
            <a:lstStyle/>
            <a:p>
              <a:pPr defTabSz="914049"/>
              <a:endParaRPr lang="en-US" sz="1765">
                <a:solidFill>
                  <a:srgbClr val="282828"/>
                </a:solidFill>
                <a:latin typeface="Segoe UI"/>
              </a:endParaRPr>
            </a:p>
          </p:txBody>
        </p:sp>
        <p:sp>
          <p:nvSpPr>
            <p:cNvPr id="119" name="Freeform 8">
              <a:extLst>
                <a:ext uri="{FF2B5EF4-FFF2-40B4-BE49-F238E27FC236}">
                  <a16:creationId xmlns:a16="http://schemas.microsoft.com/office/drawing/2014/main" id="{2EFA011A-6EEB-4F45-859A-7B1075EFEDFC}"/>
                </a:ext>
              </a:extLst>
            </p:cNvPr>
            <p:cNvSpPr>
              <a:spLocks/>
            </p:cNvSpPr>
            <p:nvPr/>
          </p:nvSpPr>
          <p:spPr bwMode="auto">
            <a:xfrm>
              <a:off x="1739" y="3886"/>
              <a:ext cx="17" cy="17"/>
            </a:xfrm>
            <a:custGeom>
              <a:avLst/>
              <a:gdLst>
                <a:gd name="T0" fmla="*/ 26 w 26"/>
                <a:gd name="T1" fmla="*/ 27 h 27"/>
                <a:gd name="T2" fmla="*/ 26 w 26"/>
                <a:gd name="T3" fmla="*/ 27 h 27"/>
                <a:gd name="T4" fmla="*/ 0 w 26"/>
                <a:gd name="T5" fmla="*/ 27 h 27"/>
                <a:gd name="T6" fmla="*/ 0 w 26"/>
                <a:gd name="T7" fmla="*/ 0 h 27"/>
                <a:gd name="T8" fmla="*/ 26 w 26"/>
                <a:gd name="T9" fmla="*/ 0 h 27"/>
                <a:gd name="T10" fmla="*/ 26 w 26"/>
                <a:gd name="T11" fmla="*/ 27 h 27"/>
              </a:gdLst>
              <a:ahLst/>
              <a:cxnLst>
                <a:cxn ang="0">
                  <a:pos x="T0" y="T1"/>
                </a:cxn>
                <a:cxn ang="0">
                  <a:pos x="T2" y="T3"/>
                </a:cxn>
                <a:cxn ang="0">
                  <a:pos x="T4" y="T5"/>
                </a:cxn>
                <a:cxn ang="0">
                  <a:pos x="T6" y="T7"/>
                </a:cxn>
                <a:cxn ang="0">
                  <a:pos x="T8" y="T9"/>
                </a:cxn>
                <a:cxn ang="0">
                  <a:pos x="T10" y="T11"/>
                </a:cxn>
              </a:cxnLst>
              <a:rect l="0" t="0" r="r" b="b"/>
              <a:pathLst>
                <a:path w="26" h="27">
                  <a:moveTo>
                    <a:pt x="26" y="27"/>
                  </a:moveTo>
                  <a:lnTo>
                    <a:pt x="26" y="27"/>
                  </a:lnTo>
                  <a:lnTo>
                    <a:pt x="0" y="27"/>
                  </a:lnTo>
                  <a:lnTo>
                    <a:pt x="0" y="0"/>
                  </a:lnTo>
                  <a:lnTo>
                    <a:pt x="26" y="0"/>
                  </a:lnTo>
                  <a:lnTo>
                    <a:pt x="26" y="27"/>
                  </a:lnTo>
                  <a:close/>
                </a:path>
              </a:pathLst>
            </a:custGeom>
            <a:grpFill/>
            <a:ln w="12700">
              <a:solidFill>
                <a:schemeClr val="bg2">
                  <a:lumMod val="75000"/>
                </a:schemeClr>
              </a:solidFill>
              <a:prstDash val="solid"/>
              <a:round/>
              <a:headEnd/>
              <a:tailEnd/>
            </a:ln>
          </p:spPr>
          <p:txBody>
            <a:bodyPr vert="horz" wrap="square" lIns="91414" tIns="45706" rIns="91414" bIns="45706" numCol="1" anchor="t" anchorCtr="0" compatLnSpc="1">
              <a:prstTxWarp prst="textNoShape">
                <a:avLst/>
              </a:prstTxWarp>
            </a:bodyPr>
            <a:lstStyle/>
            <a:p>
              <a:pPr defTabSz="914049"/>
              <a:endParaRPr lang="en-US" sz="1765">
                <a:solidFill>
                  <a:srgbClr val="282828"/>
                </a:solidFill>
                <a:latin typeface="Segoe UI"/>
              </a:endParaRPr>
            </a:p>
          </p:txBody>
        </p:sp>
        <p:sp>
          <p:nvSpPr>
            <p:cNvPr id="120" name="Freeform 9">
              <a:extLst>
                <a:ext uri="{FF2B5EF4-FFF2-40B4-BE49-F238E27FC236}">
                  <a16:creationId xmlns:a16="http://schemas.microsoft.com/office/drawing/2014/main" id="{779FB385-8CAB-4D74-861E-2E77F8EA5DF9}"/>
                </a:ext>
              </a:extLst>
            </p:cNvPr>
            <p:cNvSpPr>
              <a:spLocks/>
            </p:cNvSpPr>
            <p:nvPr/>
          </p:nvSpPr>
          <p:spPr bwMode="auto">
            <a:xfrm>
              <a:off x="1772" y="3853"/>
              <a:ext cx="17" cy="16"/>
            </a:xfrm>
            <a:custGeom>
              <a:avLst/>
              <a:gdLst>
                <a:gd name="T0" fmla="*/ 27 w 27"/>
                <a:gd name="T1" fmla="*/ 26 h 26"/>
                <a:gd name="T2" fmla="*/ 27 w 27"/>
                <a:gd name="T3" fmla="*/ 26 h 26"/>
                <a:gd name="T4" fmla="*/ 0 w 27"/>
                <a:gd name="T5" fmla="*/ 26 h 26"/>
                <a:gd name="T6" fmla="*/ 0 w 27"/>
                <a:gd name="T7" fmla="*/ 0 h 26"/>
                <a:gd name="T8" fmla="*/ 27 w 27"/>
                <a:gd name="T9" fmla="*/ 0 h 26"/>
                <a:gd name="T10" fmla="*/ 27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27" y="26"/>
                  </a:moveTo>
                  <a:lnTo>
                    <a:pt x="27" y="26"/>
                  </a:lnTo>
                  <a:lnTo>
                    <a:pt x="0" y="26"/>
                  </a:lnTo>
                  <a:lnTo>
                    <a:pt x="0" y="0"/>
                  </a:lnTo>
                  <a:lnTo>
                    <a:pt x="27" y="0"/>
                  </a:lnTo>
                  <a:lnTo>
                    <a:pt x="27" y="26"/>
                  </a:lnTo>
                  <a:close/>
                </a:path>
              </a:pathLst>
            </a:custGeom>
            <a:grpFill/>
            <a:ln w="12700">
              <a:solidFill>
                <a:schemeClr val="bg2">
                  <a:lumMod val="75000"/>
                </a:schemeClr>
              </a:solidFill>
              <a:prstDash val="solid"/>
              <a:round/>
              <a:headEnd/>
              <a:tailEnd/>
            </a:ln>
          </p:spPr>
          <p:txBody>
            <a:bodyPr vert="horz" wrap="square" lIns="91414" tIns="45706" rIns="91414" bIns="45706" numCol="1" anchor="t" anchorCtr="0" compatLnSpc="1">
              <a:prstTxWarp prst="textNoShape">
                <a:avLst/>
              </a:prstTxWarp>
            </a:bodyPr>
            <a:lstStyle/>
            <a:p>
              <a:pPr defTabSz="914049"/>
              <a:endParaRPr lang="en-US" sz="1765">
                <a:solidFill>
                  <a:srgbClr val="282828"/>
                </a:solidFill>
                <a:latin typeface="Segoe UI"/>
              </a:endParaRPr>
            </a:p>
          </p:txBody>
        </p:sp>
        <p:sp>
          <p:nvSpPr>
            <p:cNvPr id="121" name="Freeform 10">
              <a:extLst>
                <a:ext uri="{FF2B5EF4-FFF2-40B4-BE49-F238E27FC236}">
                  <a16:creationId xmlns:a16="http://schemas.microsoft.com/office/drawing/2014/main" id="{5097759D-CA8F-4800-8ECC-B27D0325B659}"/>
                </a:ext>
              </a:extLst>
            </p:cNvPr>
            <p:cNvSpPr>
              <a:spLocks/>
            </p:cNvSpPr>
            <p:nvPr/>
          </p:nvSpPr>
          <p:spPr bwMode="auto">
            <a:xfrm>
              <a:off x="1772" y="3886"/>
              <a:ext cx="17" cy="17"/>
            </a:xfrm>
            <a:custGeom>
              <a:avLst/>
              <a:gdLst>
                <a:gd name="T0" fmla="*/ 27 w 27"/>
                <a:gd name="T1" fmla="*/ 27 h 27"/>
                <a:gd name="T2" fmla="*/ 27 w 27"/>
                <a:gd name="T3" fmla="*/ 27 h 27"/>
                <a:gd name="T4" fmla="*/ 0 w 27"/>
                <a:gd name="T5" fmla="*/ 27 h 27"/>
                <a:gd name="T6" fmla="*/ 0 w 27"/>
                <a:gd name="T7" fmla="*/ 0 h 27"/>
                <a:gd name="T8" fmla="*/ 27 w 27"/>
                <a:gd name="T9" fmla="*/ 0 h 27"/>
                <a:gd name="T10" fmla="*/ 27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27" y="27"/>
                  </a:moveTo>
                  <a:lnTo>
                    <a:pt x="27" y="27"/>
                  </a:lnTo>
                  <a:lnTo>
                    <a:pt x="0" y="27"/>
                  </a:lnTo>
                  <a:lnTo>
                    <a:pt x="0" y="0"/>
                  </a:lnTo>
                  <a:lnTo>
                    <a:pt x="27" y="0"/>
                  </a:lnTo>
                  <a:lnTo>
                    <a:pt x="27" y="27"/>
                  </a:lnTo>
                  <a:close/>
                </a:path>
              </a:pathLst>
            </a:custGeom>
            <a:grpFill/>
            <a:ln w="12700">
              <a:solidFill>
                <a:schemeClr val="bg2">
                  <a:lumMod val="75000"/>
                </a:schemeClr>
              </a:solidFill>
              <a:prstDash val="solid"/>
              <a:round/>
              <a:headEnd/>
              <a:tailEnd/>
            </a:ln>
          </p:spPr>
          <p:txBody>
            <a:bodyPr vert="horz" wrap="square" lIns="91414" tIns="45706" rIns="91414" bIns="45706" numCol="1" anchor="t" anchorCtr="0" compatLnSpc="1">
              <a:prstTxWarp prst="textNoShape">
                <a:avLst/>
              </a:prstTxWarp>
            </a:bodyPr>
            <a:lstStyle/>
            <a:p>
              <a:pPr defTabSz="914049"/>
              <a:endParaRPr lang="en-US" sz="1765">
                <a:solidFill>
                  <a:srgbClr val="282828"/>
                </a:solidFill>
                <a:latin typeface="Segoe UI"/>
              </a:endParaRPr>
            </a:p>
          </p:txBody>
        </p:sp>
        <p:sp>
          <p:nvSpPr>
            <p:cNvPr id="122" name="Freeform 11">
              <a:extLst>
                <a:ext uri="{FF2B5EF4-FFF2-40B4-BE49-F238E27FC236}">
                  <a16:creationId xmlns:a16="http://schemas.microsoft.com/office/drawing/2014/main" id="{7D36C449-9408-4AB3-AB71-2A8233E47CA4}"/>
                </a:ext>
              </a:extLst>
            </p:cNvPr>
            <p:cNvSpPr>
              <a:spLocks/>
            </p:cNvSpPr>
            <p:nvPr/>
          </p:nvSpPr>
          <p:spPr bwMode="auto">
            <a:xfrm>
              <a:off x="1805" y="3853"/>
              <a:ext cx="17" cy="16"/>
            </a:xfrm>
            <a:custGeom>
              <a:avLst/>
              <a:gdLst>
                <a:gd name="T0" fmla="*/ 27 w 27"/>
                <a:gd name="T1" fmla="*/ 26 h 26"/>
                <a:gd name="T2" fmla="*/ 27 w 27"/>
                <a:gd name="T3" fmla="*/ 26 h 26"/>
                <a:gd name="T4" fmla="*/ 0 w 27"/>
                <a:gd name="T5" fmla="*/ 26 h 26"/>
                <a:gd name="T6" fmla="*/ 0 w 27"/>
                <a:gd name="T7" fmla="*/ 0 h 26"/>
                <a:gd name="T8" fmla="*/ 27 w 27"/>
                <a:gd name="T9" fmla="*/ 0 h 26"/>
                <a:gd name="T10" fmla="*/ 27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27" y="26"/>
                  </a:moveTo>
                  <a:lnTo>
                    <a:pt x="27" y="26"/>
                  </a:lnTo>
                  <a:lnTo>
                    <a:pt x="0" y="26"/>
                  </a:lnTo>
                  <a:lnTo>
                    <a:pt x="0" y="0"/>
                  </a:lnTo>
                  <a:lnTo>
                    <a:pt x="27" y="0"/>
                  </a:lnTo>
                  <a:lnTo>
                    <a:pt x="27" y="26"/>
                  </a:lnTo>
                  <a:close/>
                </a:path>
              </a:pathLst>
            </a:custGeom>
            <a:grpFill/>
            <a:ln w="12700">
              <a:solidFill>
                <a:schemeClr val="bg2">
                  <a:lumMod val="75000"/>
                </a:schemeClr>
              </a:solidFill>
              <a:prstDash val="solid"/>
              <a:round/>
              <a:headEnd/>
              <a:tailEnd/>
            </a:ln>
          </p:spPr>
          <p:txBody>
            <a:bodyPr vert="horz" wrap="square" lIns="91414" tIns="45706" rIns="91414" bIns="45706" numCol="1" anchor="t" anchorCtr="0" compatLnSpc="1">
              <a:prstTxWarp prst="textNoShape">
                <a:avLst/>
              </a:prstTxWarp>
            </a:bodyPr>
            <a:lstStyle/>
            <a:p>
              <a:pPr defTabSz="914049"/>
              <a:endParaRPr lang="en-US" sz="1765">
                <a:solidFill>
                  <a:srgbClr val="282828"/>
                </a:solidFill>
                <a:latin typeface="Segoe UI"/>
              </a:endParaRPr>
            </a:p>
          </p:txBody>
        </p:sp>
        <p:sp>
          <p:nvSpPr>
            <p:cNvPr id="123" name="Freeform 12">
              <a:extLst>
                <a:ext uri="{FF2B5EF4-FFF2-40B4-BE49-F238E27FC236}">
                  <a16:creationId xmlns:a16="http://schemas.microsoft.com/office/drawing/2014/main" id="{D521FB9F-BA41-4B52-888B-8C13004435F3}"/>
                </a:ext>
              </a:extLst>
            </p:cNvPr>
            <p:cNvSpPr>
              <a:spLocks/>
            </p:cNvSpPr>
            <p:nvPr/>
          </p:nvSpPr>
          <p:spPr bwMode="auto">
            <a:xfrm>
              <a:off x="1805" y="3886"/>
              <a:ext cx="17" cy="17"/>
            </a:xfrm>
            <a:custGeom>
              <a:avLst/>
              <a:gdLst>
                <a:gd name="T0" fmla="*/ 27 w 27"/>
                <a:gd name="T1" fmla="*/ 27 h 27"/>
                <a:gd name="T2" fmla="*/ 27 w 27"/>
                <a:gd name="T3" fmla="*/ 27 h 27"/>
                <a:gd name="T4" fmla="*/ 0 w 27"/>
                <a:gd name="T5" fmla="*/ 27 h 27"/>
                <a:gd name="T6" fmla="*/ 0 w 27"/>
                <a:gd name="T7" fmla="*/ 0 h 27"/>
                <a:gd name="T8" fmla="*/ 27 w 27"/>
                <a:gd name="T9" fmla="*/ 0 h 27"/>
                <a:gd name="T10" fmla="*/ 27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27" y="27"/>
                  </a:moveTo>
                  <a:lnTo>
                    <a:pt x="27" y="27"/>
                  </a:lnTo>
                  <a:lnTo>
                    <a:pt x="0" y="27"/>
                  </a:lnTo>
                  <a:lnTo>
                    <a:pt x="0" y="0"/>
                  </a:lnTo>
                  <a:lnTo>
                    <a:pt x="27" y="0"/>
                  </a:lnTo>
                  <a:lnTo>
                    <a:pt x="27" y="27"/>
                  </a:lnTo>
                  <a:close/>
                </a:path>
              </a:pathLst>
            </a:custGeom>
            <a:grpFill/>
            <a:ln w="12700">
              <a:solidFill>
                <a:schemeClr val="bg2">
                  <a:lumMod val="75000"/>
                </a:schemeClr>
              </a:solidFill>
              <a:prstDash val="solid"/>
              <a:round/>
              <a:headEnd/>
              <a:tailEnd/>
            </a:ln>
          </p:spPr>
          <p:txBody>
            <a:bodyPr vert="horz" wrap="square" lIns="91414" tIns="45706" rIns="91414" bIns="45706" numCol="1" anchor="t" anchorCtr="0" compatLnSpc="1">
              <a:prstTxWarp prst="textNoShape">
                <a:avLst/>
              </a:prstTxWarp>
            </a:bodyPr>
            <a:lstStyle/>
            <a:p>
              <a:pPr defTabSz="914049"/>
              <a:endParaRPr lang="en-US" sz="1765">
                <a:solidFill>
                  <a:srgbClr val="282828"/>
                </a:solidFill>
                <a:latin typeface="Segoe UI"/>
              </a:endParaRPr>
            </a:p>
          </p:txBody>
        </p:sp>
      </p:grpSp>
      <p:sp>
        <p:nvSpPr>
          <p:cNvPr id="21" name="Rectangle 20">
            <a:extLst>
              <a:ext uri="{FF2B5EF4-FFF2-40B4-BE49-F238E27FC236}">
                <a16:creationId xmlns:a16="http://schemas.microsoft.com/office/drawing/2014/main" id="{F33BEFDD-1CBF-467D-8D2A-AAD23812B026}"/>
              </a:ext>
            </a:extLst>
          </p:cNvPr>
          <p:cNvSpPr/>
          <p:nvPr/>
        </p:nvSpPr>
        <p:spPr bwMode="auto">
          <a:xfrm>
            <a:off x="9016078" y="4478004"/>
            <a:ext cx="3237870" cy="452357"/>
          </a:xfrm>
          <a:prstGeom prst="rect">
            <a:avLst/>
          </a:prstGeom>
          <a:noFill/>
          <a:effectLst>
            <a:outerShdw blurRad="127000" sx="102000" sy="102000" algn="ctr" rotWithShape="0">
              <a:srgbClr val="000000">
                <a:alpha val="2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54" tIns="91427" rIns="182854" bIns="91427" numCol="1" spcCol="1270" anchor="ctr" anchorCtr="0">
            <a:noAutofit/>
          </a:bodyPr>
          <a:lstStyle/>
          <a:p>
            <a:pPr defTabSz="914225">
              <a:defRPr/>
            </a:pPr>
            <a:r>
              <a:rPr lang="en-US" sz="1400">
                <a:solidFill>
                  <a:srgbClr val="000000"/>
                </a:solidFill>
                <a:latin typeface="Segoe UI"/>
              </a:rPr>
              <a:t>Microsoft 365 Business Voice </a:t>
            </a:r>
          </a:p>
        </p:txBody>
      </p:sp>
      <p:grpSp>
        <p:nvGrpSpPr>
          <p:cNvPr id="6" name="Group 5" descr="Animation Grouping">
            <a:extLst>
              <a:ext uri="{FF2B5EF4-FFF2-40B4-BE49-F238E27FC236}">
                <a16:creationId xmlns:a16="http://schemas.microsoft.com/office/drawing/2014/main" id="{F057845F-F60C-43A4-932F-3DF094EEA733}"/>
              </a:ext>
            </a:extLst>
          </p:cNvPr>
          <p:cNvGrpSpPr/>
          <p:nvPr/>
        </p:nvGrpSpPr>
        <p:grpSpPr>
          <a:xfrm rot="10800000">
            <a:off x="8658718" y="3260891"/>
            <a:ext cx="442888" cy="2886583"/>
            <a:chOff x="2906716" y="2803454"/>
            <a:chExt cx="442952" cy="697224"/>
          </a:xfrm>
        </p:grpSpPr>
        <p:sp>
          <p:nvSpPr>
            <p:cNvPr id="58" name="Left Bracket 57">
              <a:extLst>
                <a:ext uri="{FF2B5EF4-FFF2-40B4-BE49-F238E27FC236}">
                  <a16:creationId xmlns:a16="http://schemas.microsoft.com/office/drawing/2014/main" id="{6B5592F0-97E8-463E-971F-210C718BDADC}"/>
                </a:ext>
              </a:extLst>
            </p:cNvPr>
            <p:cNvSpPr/>
            <p:nvPr/>
          </p:nvSpPr>
          <p:spPr>
            <a:xfrm>
              <a:off x="3107884" y="2803454"/>
              <a:ext cx="241784" cy="697224"/>
            </a:xfrm>
            <a:prstGeom prst="leftBracket">
              <a:avLst>
                <a:gd name="adj" fmla="val 0"/>
              </a:avLst>
            </a:prstGeom>
            <a:noFill/>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endParaRPr lang="en-US">
                <a:solidFill>
                  <a:srgbClr val="2C292A"/>
                </a:solidFill>
                <a:latin typeface="Segoe UI"/>
              </a:endParaRPr>
            </a:p>
          </p:txBody>
        </p:sp>
        <p:cxnSp>
          <p:nvCxnSpPr>
            <p:cNvPr id="59" name="Straight Connector 58">
              <a:extLst>
                <a:ext uri="{FF2B5EF4-FFF2-40B4-BE49-F238E27FC236}">
                  <a16:creationId xmlns:a16="http://schemas.microsoft.com/office/drawing/2014/main" id="{3F6828CA-958C-4025-9562-AB078D931D37}"/>
                </a:ext>
              </a:extLst>
            </p:cNvPr>
            <p:cNvCxnSpPr>
              <a:cxnSpLocks/>
            </p:cNvCxnSpPr>
            <p:nvPr/>
          </p:nvCxnSpPr>
          <p:spPr>
            <a:xfrm flipH="1">
              <a:off x="2906716" y="3152066"/>
              <a:ext cx="201168" cy="0"/>
            </a:xfrm>
            <a:prstGeom prst="line">
              <a:avLst/>
            </a:prstGeom>
            <a:noFill/>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4EB54BF2-872D-4677-A598-52A1013825D2}"/>
              </a:ext>
            </a:extLst>
          </p:cNvPr>
          <p:cNvSpPr/>
          <p:nvPr/>
        </p:nvSpPr>
        <p:spPr bwMode="auto">
          <a:xfrm>
            <a:off x="1326776" y="2877298"/>
            <a:ext cx="10632142" cy="3646457"/>
          </a:xfrm>
          <a:prstGeom prst="rect">
            <a:avLst/>
          </a:prstGeom>
          <a:noFill/>
          <a:ln w="571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it-IT"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994659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18"/>
                                        </p:tgtEl>
                                        <p:attrNameLst>
                                          <p:attrName>style.visibility</p:attrName>
                                        </p:attrNameLst>
                                      </p:cBhvr>
                                      <p:to>
                                        <p:strVal val="visible"/>
                                      </p:to>
                                    </p:set>
                                    <p:anim calcmode="lin" valueType="num">
                                      <p:cBhvr additive="base">
                                        <p:cTn id="21" dur="500" fill="hold"/>
                                        <p:tgtEl>
                                          <p:spTgt spid="218"/>
                                        </p:tgtEl>
                                        <p:attrNameLst>
                                          <p:attrName>ppt_x</p:attrName>
                                        </p:attrNameLst>
                                      </p:cBhvr>
                                      <p:tavLst>
                                        <p:tav tm="0">
                                          <p:val>
                                            <p:strVal val="0-#ppt_w/2"/>
                                          </p:val>
                                        </p:tav>
                                        <p:tav tm="100000">
                                          <p:val>
                                            <p:strVal val="#ppt_x"/>
                                          </p:val>
                                        </p:tav>
                                      </p:tavLst>
                                    </p:anim>
                                    <p:anim calcmode="lin" valueType="num">
                                      <p:cBhvr additive="base">
                                        <p:cTn id="22" dur="500" fill="hold"/>
                                        <p:tgtEl>
                                          <p:spTgt spid="218"/>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16"/>
                                        </p:tgtEl>
                                        <p:attrNameLst>
                                          <p:attrName>style.visibility</p:attrName>
                                        </p:attrNameLst>
                                      </p:cBhvr>
                                      <p:to>
                                        <p:strVal val="visible"/>
                                      </p:to>
                                    </p:set>
                                    <p:anim calcmode="lin" valueType="num">
                                      <p:cBhvr additive="base">
                                        <p:cTn id="29" dur="500" fill="hold"/>
                                        <p:tgtEl>
                                          <p:spTgt spid="216"/>
                                        </p:tgtEl>
                                        <p:attrNameLst>
                                          <p:attrName>ppt_x</p:attrName>
                                        </p:attrNameLst>
                                      </p:cBhvr>
                                      <p:tavLst>
                                        <p:tav tm="0">
                                          <p:val>
                                            <p:strVal val="0-#ppt_w/2"/>
                                          </p:val>
                                        </p:tav>
                                        <p:tav tm="100000">
                                          <p:val>
                                            <p:strVal val="#ppt_x"/>
                                          </p:val>
                                        </p:tav>
                                      </p:tavLst>
                                    </p:anim>
                                    <p:anim calcmode="lin" valueType="num">
                                      <p:cBhvr additive="base">
                                        <p:cTn id="30" dur="500" fill="hold"/>
                                        <p:tgtEl>
                                          <p:spTgt spid="2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750" fill="hold"/>
                                        <p:tgtEl>
                                          <p:spTgt spid="8"/>
                                        </p:tgtEl>
                                        <p:attrNameLst>
                                          <p:attrName>ppt_x</p:attrName>
                                        </p:attrNameLst>
                                      </p:cBhvr>
                                      <p:tavLst>
                                        <p:tav tm="0">
                                          <p:val>
                                            <p:strVal val="0-#ppt_w/2"/>
                                          </p:val>
                                        </p:tav>
                                        <p:tav tm="100000">
                                          <p:val>
                                            <p:strVal val="#ppt_x"/>
                                          </p:val>
                                        </p:tav>
                                      </p:tavLst>
                                    </p:anim>
                                    <p:anim calcmode="lin" valueType="num">
                                      <p:cBhvr additive="base">
                                        <p:cTn id="36" dur="750" fill="hold"/>
                                        <p:tgtEl>
                                          <p:spTgt spid="8"/>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0" presetClass="entr" presetSubtype="0"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1+#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1+#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p:bldP spid="216" grpId="0" animBg="1"/>
      <p:bldP spid="2" grpId="0"/>
      <p:bldP spid="10" grpId="0" animBg="1"/>
      <p:bldP spid="14" grpId="0"/>
      <p:bldP spid="21"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6">
            <a:extLst>
              <a:ext uri="{FF2B5EF4-FFF2-40B4-BE49-F238E27FC236}">
                <a16:creationId xmlns:a16="http://schemas.microsoft.com/office/drawing/2014/main" id="{045064D4-F8CD-E849-A3FD-924BDDEE760D}"/>
              </a:ext>
            </a:extLst>
          </p:cNvPr>
          <p:cNvSpPr>
            <a:spLocks noGrp="1"/>
          </p:cNvSpPr>
          <p:nvPr>
            <p:ph type="title"/>
          </p:nvPr>
        </p:nvSpPr>
        <p:spPr>
          <a:xfrm>
            <a:off x="591641" y="495015"/>
            <a:ext cx="11336039" cy="757914"/>
          </a:xfrm>
        </p:spPr>
        <p:txBody>
          <a:bodyPr vert="horz" wrap="square" lIns="0" tIns="0" rIns="0" bIns="0" rtlCol="0" anchor="t">
            <a:noAutofit/>
          </a:bodyPr>
          <a:lstStyle/>
          <a:p>
            <a:r>
              <a:rPr lang="en-US" sz="3600" spc="-50" err="1">
                <a:solidFill>
                  <a:schemeClr val="tx1"/>
                </a:solidFill>
              </a:rPr>
              <a:t>Confronto</a:t>
            </a:r>
            <a:r>
              <a:rPr lang="en-US" sz="3600" spc="-50">
                <a:solidFill>
                  <a:schemeClr val="tx1"/>
                </a:solidFill>
              </a:rPr>
              <a:t> </a:t>
            </a:r>
            <a:r>
              <a:rPr lang="en-US" sz="3600" spc="-50" err="1">
                <a:solidFill>
                  <a:schemeClr val="tx1"/>
                </a:solidFill>
              </a:rPr>
              <a:t>tra</a:t>
            </a:r>
            <a:r>
              <a:rPr lang="en-US" sz="3600" spc="-50">
                <a:solidFill>
                  <a:schemeClr val="tx1"/>
                </a:solidFill>
              </a:rPr>
              <a:t> Business Voice e Enterprise Voice</a:t>
            </a:r>
          </a:p>
        </p:txBody>
      </p:sp>
      <p:sp>
        <p:nvSpPr>
          <p:cNvPr id="6" name="Rectangle 5">
            <a:extLst>
              <a:ext uri="{FF2B5EF4-FFF2-40B4-BE49-F238E27FC236}">
                <a16:creationId xmlns:a16="http://schemas.microsoft.com/office/drawing/2014/main" id="{EB32B707-3256-468A-952D-6B34018F6C8B}"/>
              </a:ext>
            </a:extLst>
          </p:cNvPr>
          <p:cNvSpPr/>
          <p:nvPr/>
        </p:nvSpPr>
        <p:spPr bwMode="auto">
          <a:xfrm rot="16200000" flipH="1">
            <a:off x="7634328" y="2215263"/>
            <a:ext cx="3958788" cy="3730223"/>
          </a:xfrm>
          <a:prstGeom prst="rect">
            <a:avLst/>
          </a:prstGeom>
          <a:solidFill>
            <a:schemeClr val="bg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08" tIns="2651384" rIns="365708" bIns="91427"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200">
              <a:solidFill>
                <a:srgbClr val="282828"/>
              </a:solidFill>
              <a:latin typeface="Segoe UI Semibold"/>
              <a:cs typeface="Segoe UI" pitchFamily="34" charset="0"/>
            </a:endParaRPr>
          </a:p>
        </p:txBody>
      </p:sp>
      <p:sp>
        <p:nvSpPr>
          <p:cNvPr id="5" name="Rectangle 4">
            <a:extLst>
              <a:ext uri="{FF2B5EF4-FFF2-40B4-BE49-F238E27FC236}">
                <a16:creationId xmlns:a16="http://schemas.microsoft.com/office/drawing/2014/main" id="{F4A8BDA1-4C0F-4B65-AB78-8A118B23C574}"/>
              </a:ext>
            </a:extLst>
          </p:cNvPr>
          <p:cNvSpPr/>
          <p:nvPr/>
        </p:nvSpPr>
        <p:spPr bwMode="auto">
          <a:xfrm rot="16200000" flipH="1">
            <a:off x="3680747" y="2198183"/>
            <a:ext cx="3974661" cy="3748509"/>
          </a:xfrm>
          <a:prstGeom prst="rect">
            <a:avLst/>
          </a:prstGeom>
          <a:solidFill>
            <a:schemeClr val="bg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08" tIns="2651384" rIns="365708" bIns="91427"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200" err="1">
              <a:solidFill>
                <a:srgbClr val="282828"/>
              </a:solidFill>
              <a:latin typeface="Segoe UI Semibold"/>
              <a:cs typeface="Segoe UI" pitchFamily="34" charset="0"/>
            </a:endParaRPr>
          </a:p>
        </p:txBody>
      </p:sp>
      <p:graphicFrame>
        <p:nvGraphicFramePr>
          <p:cNvPr id="16" name="Table 16">
            <a:extLst>
              <a:ext uri="{FF2B5EF4-FFF2-40B4-BE49-F238E27FC236}">
                <a16:creationId xmlns:a16="http://schemas.microsoft.com/office/drawing/2014/main" id="{CD04D76D-AA54-4DEA-8EA9-B6514AAE96F5}"/>
              </a:ext>
            </a:extLst>
          </p:cNvPr>
          <p:cNvGraphicFramePr>
            <a:graphicFrameLocks noGrp="1"/>
          </p:cNvGraphicFramePr>
          <p:nvPr>
            <p:extLst>
              <p:ext uri="{D42A27DB-BD31-4B8C-83A1-F6EECF244321}">
                <p14:modId xmlns:p14="http://schemas.microsoft.com/office/powerpoint/2010/main" val="3962524605"/>
              </p:ext>
            </p:extLst>
          </p:nvPr>
        </p:nvGraphicFramePr>
        <p:xfrm>
          <a:off x="865" y="2083837"/>
          <a:ext cx="11484309" cy="4022891"/>
        </p:xfrm>
        <a:graphic>
          <a:graphicData uri="http://schemas.openxmlformats.org/drawingml/2006/table">
            <a:tbl>
              <a:tblPr bandRow="1">
                <a:tableStyleId>{5C22544A-7EE6-4342-B048-85BDC9FD1C3A}</a:tableStyleId>
              </a:tblPr>
              <a:tblGrid>
                <a:gridCol w="3774497">
                  <a:extLst>
                    <a:ext uri="{9D8B030D-6E8A-4147-A177-3AD203B41FA5}">
                      <a16:colId xmlns:a16="http://schemas.microsoft.com/office/drawing/2014/main" val="2515533340"/>
                    </a:ext>
                  </a:extLst>
                </a:gridCol>
                <a:gridCol w="3764642">
                  <a:extLst>
                    <a:ext uri="{9D8B030D-6E8A-4147-A177-3AD203B41FA5}">
                      <a16:colId xmlns:a16="http://schemas.microsoft.com/office/drawing/2014/main" val="1186977637"/>
                    </a:ext>
                  </a:extLst>
                </a:gridCol>
                <a:gridCol w="208254">
                  <a:extLst>
                    <a:ext uri="{9D8B030D-6E8A-4147-A177-3AD203B41FA5}">
                      <a16:colId xmlns:a16="http://schemas.microsoft.com/office/drawing/2014/main" val="3434581550"/>
                    </a:ext>
                  </a:extLst>
                </a:gridCol>
                <a:gridCol w="3736916">
                  <a:extLst>
                    <a:ext uri="{9D8B030D-6E8A-4147-A177-3AD203B41FA5}">
                      <a16:colId xmlns:a16="http://schemas.microsoft.com/office/drawing/2014/main" val="686864883"/>
                    </a:ext>
                  </a:extLst>
                </a:gridCol>
              </a:tblGrid>
              <a:tr h="639989">
                <a:tc>
                  <a:txBody>
                    <a:bodyPr/>
                    <a:lstStyle/>
                    <a:p>
                      <a:endParaRPr lang="en-US" sz="1800"/>
                    </a:p>
                  </a:txBody>
                  <a:tcPr marL="91427" marR="91427" marT="45713" marB="45713">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bg1"/>
                          </a:solidFill>
                          <a:latin typeface="+mj-lt"/>
                        </a:rPr>
                        <a:t>Business Voice</a:t>
                      </a:r>
                    </a:p>
                  </a:txBody>
                  <a:tcPr marL="91427" marR="91427" marT="45713" marB="45713"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algn="ctr"/>
                      <a:endParaRPr lang="en-US" sz="1800">
                        <a:solidFill>
                          <a:schemeClr val="bg1"/>
                        </a:solidFill>
                        <a:latin typeface="+mj-lt"/>
                      </a:endParaRPr>
                    </a:p>
                  </a:txBody>
                  <a:tcPr marL="91427" marR="91427" marT="45713" marB="45713"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bg1"/>
                          </a:solidFill>
                          <a:latin typeface="+mj-lt"/>
                        </a:rPr>
                        <a:t>Enterprise</a:t>
                      </a:r>
                    </a:p>
                  </a:txBody>
                  <a:tcPr marL="91427" marR="91427" marT="45713" marB="45713"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extLst>
                  <a:ext uri="{0D108BD9-81ED-4DB2-BD59-A6C34878D82A}">
                    <a16:rowId xmlns:a16="http://schemas.microsoft.com/office/drawing/2014/main" val="3393484571"/>
                  </a:ext>
                </a:extLst>
              </a:tr>
              <a:tr h="639989">
                <a:tc>
                  <a:txBody>
                    <a:bodyPr/>
                    <a:lstStyle/>
                    <a:p>
                      <a:pPr algn="r"/>
                      <a:r>
                        <a:rPr lang="en-US" sz="1600">
                          <a:latin typeface="+mn-lt"/>
                        </a:rPr>
                        <a:t>Admin</a:t>
                      </a:r>
                    </a:p>
                  </a:txBody>
                  <a:tcPr marL="91427" marR="182854"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SMB specific setup wizard</a:t>
                      </a:r>
                    </a:p>
                    <a:p>
                      <a:pPr algn="ctr"/>
                      <a:r>
                        <a:rPr lang="en-US" sz="1600"/>
                        <a:t>SMB specific calling rules</a:t>
                      </a:r>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2219563"/>
                  </a:ext>
                </a:extLst>
              </a:tr>
              <a:tr h="639989">
                <a:tc>
                  <a:txBody>
                    <a:bodyPr/>
                    <a:lstStyle/>
                    <a:p>
                      <a:pPr algn="r"/>
                      <a:r>
                        <a:rPr lang="en-US" sz="1600" b="1" dirty="0">
                          <a:latin typeface="+mn-lt"/>
                        </a:rPr>
                        <a:t># </a:t>
                      </a:r>
                      <a:r>
                        <a:rPr lang="en-US" sz="1600" b="1" dirty="0" err="1">
                          <a:latin typeface="+mn-lt"/>
                        </a:rPr>
                        <a:t>utenti</a:t>
                      </a:r>
                      <a:endParaRPr lang="en-US" sz="1600" b="1" dirty="0">
                        <a:latin typeface="+mn-lt"/>
                      </a:endParaRPr>
                    </a:p>
                  </a:txBody>
                  <a:tcPr marL="91427" marR="182854"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kern="1200">
                          <a:solidFill>
                            <a:schemeClr val="accent1"/>
                          </a:solidFill>
                          <a:latin typeface="+mj-lt"/>
                          <a:ea typeface="+mn-ea"/>
                          <a:cs typeface="+mn-cs"/>
                        </a:rPr>
                        <a:t>1-300 users</a:t>
                      </a:r>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a:solidFill>
                          <a:srgbClr val="5558AF"/>
                        </a:solidFill>
                      </a:endParaRPr>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32563" rtl="0" eaLnBrk="1" latinLnBrk="0" hangingPunct="1"/>
                      <a:r>
                        <a:rPr lang="en-US" sz="1800" b="1" kern="1200">
                          <a:solidFill>
                            <a:schemeClr val="accent1"/>
                          </a:solidFill>
                          <a:latin typeface="+mj-lt"/>
                          <a:ea typeface="+mn-ea"/>
                          <a:cs typeface="+mn-cs"/>
                        </a:rPr>
                        <a:t>Unlimited users</a:t>
                      </a:r>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735319"/>
                  </a:ext>
                </a:extLst>
              </a:tr>
              <a:tr h="639989">
                <a:tc>
                  <a:txBody>
                    <a:bodyPr/>
                    <a:lstStyle/>
                    <a:p>
                      <a:pPr algn="r"/>
                      <a:r>
                        <a:rPr lang="en-US" sz="1600" dirty="0" err="1">
                          <a:latin typeface="+mn-lt"/>
                        </a:rPr>
                        <a:t>Prerequisiti</a:t>
                      </a:r>
                      <a:endParaRPr lang="en-US" sz="1600" dirty="0">
                        <a:latin typeface="+mn-lt"/>
                      </a:endParaRPr>
                    </a:p>
                  </a:txBody>
                  <a:tcPr marL="91427" marR="182854"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Any Microsoft 365 plan with Teams</a:t>
                      </a:r>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Most Microsoft 365 plans with Teams</a:t>
                      </a:r>
                    </a:p>
                    <a:p>
                      <a:pPr algn="ctr"/>
                      <a:r>
                        <a:rPr lang="en-US" sz="1400"/>
                        <a:t>(not available on SMB plans)</a:t>
                      </a:r>
                      <a:endParaRPr lang="en-US" sz="1600"/>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611178"/>
                  </a:ext>
                </a:extLst>
              </a:tr>
              <a:tr h="639989">
                <a:tc>
                  <a:txBody>
                    <a:bodyPr/>
                    <a:lstStyle/>
                    <a:p>
                      <a:pPr algn="r"/>
                      <a:r>
                        <a:rPr lang="en-US" sz="1600" dirty="0" err="1">
                          <a:latin typeface="+mn-lt"/>
                        </a:rPr>
                        <a:t>Disponibilità</a:t>
                      </a:r>
                      <a:r>
                        <a:rPr lang="en-US" sz="1600" dirty="0">
                          <a:latin typeface="+mn-lt"/>
                        </a:rPr>
                        <a:t>: Microsoft Calling Plans</a:t>
                      </a:r>
                    </a:p>
                  </a:txBody>
                  <a:tcPr marL="91427" marR="182854"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3 markets </a:t>
                      </a:r>
                      <a:br>
                        <a:rPr lang="en-US" sz="1600"/>
                      </a:br>
                      <a:r>
                        <a:rPr lang="en-US" sz="1600"/>
                        <a:t>(US, UK, CA)</a:t>
                      </a:r>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16 markets </a:t>
                      </a:r>
                      <a:br>
                        <a:rPr lang="en-US" sz="1600"/>
                      </a:br>
                      <a:r>
                        <a:rPr lang="en-US" sz="1600"/>
                        <a:t>(US, UK, CA, BE, FR, DE, IE, PR, NL, ES, DK, AT, </a:t>
                      </a:r>
                      <a:r>
                        <a:rPr lang="en-US" sz="1600">
                          <a:highlight>
                            <a:srgbClr val="FFFF00"/>
                          </a:highlight>
                        </a:rPr>
                        <a:t>IT</a:t>
                      </a:r>
                      <a:r>
                        <a:rPr lang="en-US" sz="1600"/>
                        <a:t>, PT, SE, CH)</a:t>
                      </a:r>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2318114"/>
                  </a:ext>
                </a:extLst>
              </a:tr>
              <a:tr h="639989">
                <a:tc>
                  <a:txBody>
                    <a:bodyPr/>
                    <a:lstStyle/>
                    <a:p>
                      <a:pPr algn="r"/>
                      <a:r>
                        <a:rPr lang="en-US" sz="1600" dirty="0" err="1">
                          <a:latin typeface="+mn-lt"/>
                        </a:rPr>
                        <a:t>Disponibilità</a:t>
                      </a:r>
                      <a:r>
                        <a:rPr lang="en-US" sz="1600" dirty="0">
                          <a:latin typeface="+mn-lt"/>
                        </a:rPr>
                        <a:t>: Senza calling plan </a:t>
                      </a:r>
                      <a:br>
                        <a:rPr lang="en-US" sz="1600" dirty="0">
                          <a:latin typeface="+mn-lt"/>
                        </a:rPr>
                      </a:br>
                      <a:r>
                        <a:rPr lang="en-US" sz="1400" kern="1200" dirty="0">
                          <a:solidFill>
                            <a:schemeClr val="dk1"/>
                          </a:solidFill>
                          <a:latin typeface="+mn-lt"/>
                          <a:ea typeface="+mn-ea"/>
                          <a:cs typeface="+mn-cs"/>
                        </a:rPr>
                        <a:t>(Direct Routing)</a:t>
                      </a:r>
                    </a:p>
                  </a:txBody>
                  <a:tcPr marL="91427" marR="182854"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70+ countries</a:t>
                      </a:r>
                      <a:br>
                        <a:rPr lang="en-US" sz="1600"/>
                      </a:br>
                      <a:r>
                        <a:rPr lang="en-US" sz="1400"/>
                        <a:t>(everywhere audio conferencing is available)</a:t>
                      </a:r>
                      <a:endParaRPr lang="en-US" sz="1600"/>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120+ countries</a:t>
                      </a:r>
                    </a:p>
                    <a:p>
                      <a:pPr algn="ctr"/>
                      <a:r>
                        <a:rPr lang="en-US" sz="1400" dirty="0"/>
                        <a:t>(everywhere Microsoft 365 is available)</a:t>
                      </a:r>
                    </a:p>
                  </a:txBody>
                  <a:tcPr marL="91427" marR="91427" marT="45713" marB="45713"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4850771"/>
                  </a:ext>
                </a:extLst>
              </a:tr>
            </a:tbl>
          </a:graphicData>
        </a:graphic>
      </p:graphicFrame>
      <p:sp>
        <p:nvSpPr>
          <p:cNvPr id="2" name="Rectangle 1">
            <a:extLst>
              <a:ext uri="{FF2B5EF4-FFF2-40B4-BE49-F238E27FC236}">
                <a16:creationId xmlns:a16="http://schemas.microsoft.com/office/drawing/2014/main" id="{07D41D27-1F79-445F-9DDE-4EA0C8DB2035}"/>
              </a:ext>
            </a:extLst>
          </p:cNvPr>
          <p:cNvSpPr/>
          <p:nvPr/>
        </p:nvSpPr>
        <p:spPr>
          <a:xfrm>
            <a:off x="5103199" y="1469243"/>
            <a:ext cx="5179110" cy="707886"/>
          </a:xfrm>
          <a:prstGeom prst="rect">
            <a:avLst/>
          </a:prstGeom>
        </p:spPr>
        <p:txBody>
          <a:bodyPr wrap="none">
            <a:spAutoFit/>
          </a:bodyPr>
          <a:lstStyle/>
          <a:p>
            <a:pPr algn="ctr" defTabSz="914225"/>
            <a:r>
              <a:rPr lang="it-IT" sz="2000" b="1">
                <a:solidFill>
                  <a:srgbClr val="0078D4"/>
                </a:solidFill>
                <a:latin typeface="Segoe UI Semibold"/>
              </a:rPr>
              <a:t>Tutte le stesse caratteristiche e funzionalità
</a:t>
            </a:r>
            <a:endParaRPr lang="en-US" sz="2000" b="1">
              <a:solidFill>
                <a:srgbClr val="0078D4"/>
              </a:solidFill>
              <a:latin typeface="Segoe UI Semibold"/>
            </a:endParaRPr>
          </a:p>
        </p:txBody>
      </p:sp>
    </p:spTree>
    <p:extLst>
      <p:ext uri="{BB962C8B-B14F-4D97-AF65-F5344CB8AC3E}">
        <p14:creationId xmlns:p14="http://schemas.microsoft.com/office/powerpoint/2010/main" val="173402443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F429-9356-48B4-B653-A3E71300FC22}"/>
              </a:ext>
            </a:extLst>
          </p:cNvPr>
          <p:cNvSpPr>
            <a:spLocks noGrp="1"/>
          </p:cNvSpPr>
          <p:nvPr>
            <p:ph type="title"/>
          </p:nvPr>
        </p:nvSpPr>
        <p:spPr>
          <a:xfrm>
            <a:off x="587522" y="376684"/>
            <a:ext cx="11016957" cy="422423"/>
          </a:xfrm>
        </p:spPr>
        <p:txBody>
          <a:bodyPr/>
          <a:lstStyle/>
          <a:p>
            <a:r>
              <a:rPr lang="en-US" sz="2745" dirty="0" err="1">
                <a:latin typeface="Segoe UI Semibold" panose="020B0702040204020203" pitchFamily="34" charset="0"/>
              </a:rPr>
              <a:t>Offerte</a:t>
            </a:r>
            <a:r>
              <a:rPr lang="en-US" sz="2745" dirty="0">
                <a:latin typeface="Segoe UI Semibold" panose="020B0702040204020203" pitchFamily="34" charset="0"/>
              </a:rPr>
              <a:t> </a:t>
            </a:r>
            <a:r>
              <a:rPr lang="en-US" sz="2745" dirty="0" err="1">
                <a:latin typeface="Segoe UI Semibold" panose="020B0702040204020203" pitchFamily="34" charset="0"/>
              </a:rPr>
              <a:t>aggiuntive</a:t>
            </a:r>
            <a:r>
              <a:rPr lang="en-US" sz="2745" dirty="0">
                <a:latin typeface="Segoe UI Semibold" panose="020B0702040204020203" pitchFamily="34" charset="0"/>
              </a:rPr>
              <a:t> di Teams per le suite Microsoft 365 e Office 365</a:t>
            </a:r>
            <a:endParaRPr lang="en-US" sz="2745" baseline="56000" dirty="0">
              <a:latin typeface="+mn-lt"/>
            </a:endParaRPr>
          </a:p>
        </p:txBody>
      </p:sp>
      <p:graphicFrame>
        <p:nvGraphicFramePr>
          <p:cNvPr id="3" name="Table 2">
            <a:extLst>
              <a:ext uri="{FF2B5EF4-FFF2-40B4-BE49-F238E27FC236}">
                <a16:creationId xmlns:a16="http://schemas.microsoft.com/office/drawing/2014/main" id="{CAED0229-98A1-44AE-90F1-7FD783C77E93}"/>
              </a:ext>
            </a:extLst>
          </p:cNvPr>
          <p:cNvGraphicFramePr>
            <a:graphicFrameLocks noGrp="1"/>
          </p:cNvGraphicFramePr>
          <p:nvPr/>
        </p:nvGraphicFramePr>
        <p:xfrm>
          <a:off x="496774" y="1026670"/>
          <a:ext cx="11337417" cy="3497698"/>
        </p:xfrm>
        <a:graphic>
          <a:graphicData uri="http://schemas.openxmlformats.org/drawingml/2006/table">
            <a:tbl>
              <a:tblPr firstRow="1" bandRow="1">
                <a:tableStyleId>{5940675A-B579-460E-94D1-54222C63F5DA}</a:tableStyleId>
              </a:tblPr>
              <a:tblGrid>
                <a:gridCol w="2905968">
                  <a:extLst>
                    <a:ext uri="{9D8B030D-6E8A-4147-A177-3AD203B41FA5}">
                      <a16:colId xmlns:a16="http://schemas.microsoft.com/office/drawing/2014/main" val="20000"/>
                    </a:ext>
                  </a:extLst>
                </a:gridCol>
                <a:gridCol w="737331">
                  <a:extLst>
                    <a:ext uri="{9D8B030D-6E8A-4147-A177-3AD203B41FA5}">
                      <a16:colId xmlns:a16="http://schemas.microsoft.com/office/drawing/2014/main" val="3774895186"/>
                    </a:ext>
                  </a:extLst>
                </a:gridCol>
                <a:gridCol w="737331">
                  <a:extLst>
                    <a:ext uri="{9D8B030D-6E8A-4147-A177-3AD203B41FA5}">
                      <a16:colId xmlns:a16="http://schemas.microsoft.com/office/drawing/2014/main" val="1727460731"/>
                    </a:ext>
                  </a:extLst>
                </a:gridCol>
                <a:gridCol w="737331">
                  <a:extLst>
                    <a:ext uri="{9D8B030D-6E8A-4147-A177-3AD203B41FA5}">
                      <a16:colId xmlns:a16="http://schemas.microsoft.com/office/drawing/2014/main" val="2859802683"/>
                    </a:ext>
                  </a:extLst>
                </a:gridCol>
                <a:gridCol w="737331">
                  <a:extLst>
                    <a:ext uri="{9D8B030D-6E8A-4147-A177-3AD203B41FA5}">
                      <a16:colId xmlns:a16="http://schemas.microsoft.com/office/drawing/2014/main" val="2401182831"/>
                    </a:ext>
                  </a:extLst>
                </a:gridCol>
                <a:gridCol w="737331">
                  <a:extLst>
                    <a:ext uri="{9D8B030D-6E8A-4147-A177-3AD203B41FA5}">
                      <a16:colId xmlns:a16="http://schemas.microsoft.com/office/drawing/2014/main" val="2472829172"/>
                    </a:ext>
                  </a:extLst>
                </a:gridCol>
                <a:gridCol w="737331">
                  <a:extLst>
                    <a:ext uri="{9D8B030D-6E8A-4147-A177-3AD203B41FA5}">
                      <a16:colId xmlns:a16="http://schemas.microsoft.com/office/drawing/2014/main" val="1855133312"/>
                    </a:ext>
                  </a:extLst>
                </a:gridCol>
                <a:gridCol w="737331">
                  <a:extLst>
                    <a:ext uri="{9D8B030D-6E8A-4147-A177-3AD203B41FA5}">
                      <a16:colId xmlns:a16="http://schemas.microsoft.com/office/drawing/2014/main" val="2454757825"/>
                    </a:ext>
                  </a:extLst>
                </a:gridCol>
                <a:gridCol w="737331">
                  <a:extLst>
                    <a:ext uri="{9D8B030D-6E8A-4147-A177-3AD203B41FA5}">
                      <a16:colId xmlns:a16="http://schemas.microsoft.com/office/drawing/2014/main" val="1062150992"/>
                    </a:ext>
                  </a:extLst>
                </a:gridCol>
                <a:gridCol w="737331">
                  <a:extLst>
                    <a:ext uri="{9D8B030D-6E8A-4147-A177-3AD203B41FA5}">
                      <a16:colId xmlns:a16="http://schemas.microsoft.com/office/drawing/2014/main" val="20001"/>
                    </a:ext>
                  </a:extLst>
                </a:gridCol>
                <a:gridCol w="737331">
                  <a:extLst>
                    <a:ext uri="{9D8B030D-6E8A-4147-A177-3AD203B41FA5}">
                      <a16:colId xmlns:a16="http://schemas.microsoft.com/office/drawing/2014/main" val="20002"/>
                    </a:ext>
                  </a:extLst>
                </a:gridCol>
                <a:gridCol w="1058139">
                  <a:extLst>
                    <a:ext uri="{9D8B030D-6E8A-4147-A177-3AD203B41FA5}">
                      <a16:colId xmlns:a16="http://schemas.microsoft.com/office/drawing/2014/main" val="20004"/>
                    </a:ext>
                  </a:extLst>
                </a:gridCol>
              </a:tblGrid>
              <a:tr h="450301">
                <a:tc rowSpan="2">
                  <a:txBody>
                    <a:bodyPr/>
                    <a:lstStyle/>
                    <a:p>
                      <a:pPr marL="0" algn="l" defTabSz="932111" rtl="0" eaLnBrk="1" fontAlgn="base" latinLnBrk="0" hangingPunct="1">
                        <a:spcBef>
                          <a:spcPct val="0"/>
                        </a:spcBef>
                        <a:spcAft>
                          <a:spcPct val="0"/>
                        </a:spcAft>
                      </a:pPr>
                      <a:endParaRPr lang="en-US" sz="1000" kern="0">
                        <a:gradFill>
                          <a:gsLst>
                            <a:gs pos="0">
                              <a:srgbClr val="FFFFFF"/>
                            </a:gs>
                            <a:gs pos="100000">
                              <a:srgbClr val="FFFFFF"/>
                            </a:gs>
                          </a:gsLst>
                          <a:lin ang="5400000" scaled="0"/>
                        </a:gradFill>
                        <a:latin typeface="+mj-lt"/>
                        <a:ea typeface="Segoe UI" pitchFamily="34" charset="0"/>
                        <a:cs typeface="Calibri" panose="020F0502020204030204" pitchFamily="34" charset="0"/>
                      </a:endParaRPr>
                    </a:p>
                  </a:txBody>
                  <a:tcPr marL="35852" marR="26889" marT="26889" marB="26889">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gridSpan="4">
                  <a:txBody>
                    <a:bodyPr/>
                    <a:lstStyle/>
                    <a:p>
                      <a:pPr marL="0" algn="ctr" defTabSz="932111" rtl="0" eaLnBrk="1" fontAlgn="base" latinLnBrk="0" hangingPunct="1">
                        <a:spcBef>
                          <a:spcPct val="0"/>
                        </a:spcBef>
                        <a:spcAft>
                          <a:spcPct val="0"/>
                        </a:spcAft>
                      </a:pPr>
                      <a:r>
                        <a:rPr lang="en-US" sz="1600" b="0" kern="0">
                          <a:solidFill>
                            <a:schemeClr val="bg1"/>
                          </a:solidFill>
                          <a:latin typeface="+mj-lt"/>
                          <a:ea typeface="Segoe UI" pitchFamily="34" charset="0"/>
                          <a:cs typeface="Segoe UI Semibold" panose="020B0702040204020203" pitchFamily="34" charset="0"/>
                        </a:rPr>
                        <a:t>Office 365</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hMerge="1">
                  <a:txBody>
                    <a:bodyPr/>
                    <a:lstStyle/>
                    <a:p>
                      <a:pPr marL="0" algn="ctr" defTabSz="932111" rtl="0" eaLnBrk="1" fontAlgn="base" latinLnBrk="0" hangingPunct="1">
                        <a:spcBef>
                          <a:spcPct val="0"/>
                        </a:spcBef>
                        <a:spcAft>
                          <a:spcPct val="0"/>
                        </a:spcAft>
                      </a:pPr>
                      <a:endParaRPr lang="en-US" sz="1100" b="0" kern="0">
                        <a:solidFill>
                          <a:schemeClr val="bg1"/>
                        </a:solidFill>
                        <a:latin typeface="+mj-lt"/>
                        <a:ea typeface="Segoe UI" pitchFamily="34" charset="0"/>
                        <a:cs typeface="Segoe UI Semibold" panose="020B0702040204020203" pitchFamily="34" charset="0"/>
                      </a:endParaRPr>
                    </a:p>
                  </a:txBody>
                  <a:tcPr marL="36576" marR="27432" marT="27432" marB="27432"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hMerge="1">
                  <a:txBody>
                    <a:bodyPr/>
                    <a:lstStyle/>
                    <a:p>
                      <a:pPr marL="0" algn="ctr" defTabSz="932111" rtl="0" eaLnBrk="1" fontAlgn="base" latinLnBrk="0" hangingPunct="1">
                        <a:spcBef>
                          <a:spcPct val="0"/>
                        </a:spcBef>
                        <a:spcAft>
                          <a:spcPct val="0"/>
                        </a:spcAft>
                      </a:pPr>
                      <a:endParaRPr lang="en-US" sz="1100" b="0" kern="0">
                        <a:solidFill>
                          <a:schemeClr val="bg1"/>
                        </a:solidFill>
                        <a:latin typeface="+mj-lt"/>
                        <a:ea typeface="Segoe UI" pitchFamily="34" charset="0"/>
                        <a:cs typeface="Segoe UI Semibold" panose="020B0702040204020203" pitchFamily="34" charset="0"/>
                      </a:endParaRPr>
                    </a:p>
                  </a:txBody>
                  <a:tcPr marL="36576" marR="27432" marT="27432" marB="27432"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hMerge="1">
                  <a:txBody>
                    <a:bodyPr/>
                    <a:lstStyle/>
                    <a:p>
                      <a:pPr marL="0" algn="ctr" defTabSz="932111" rtl="0" eaLnBrk="1" fontAlgn="base" latinLnBrk="0" hangingPunct="1">
                        <a:spcBef>
                          <a:spcPct val="0"/>
                        </a:spcBef>
                        <a:spcAft>
                          <a:spcPct val="0"/>
                        </a:spcAft>
                      </a:pPr>
                      <a:endParaRPr lang="en-US" sz="1100" b="0" kern="0">
                        <a:solidFill>
                          <a:schemeClr val="bg1"/>
                        </a:solidFill>
                        <a:latin typeface="+mj-lt"/>
                        <a:ea typeface="Segoe UI" pitchFamily="34" charset="0"/>
                        <a:cs typeface="Segoe UI Semibold" panose="020B0702040204020203" pitchFamily="34" charset="0"/>
                      </a:endParaRPr>
                    </a:p>
                  </a:txBody>
                  <a:tcPr marL="36576" marR="27432" marT="27432" marB="27432"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gridSpan="6">
                  <a:txBody>
                    <a:bodyPr/>
                    <a:lstStyle/>
                    <a:p>
                      <a:pPr marL="0" algn="ctr" defTabSz="932111" rtl="0" eaLnBrk="1" fontAlgn="base" latinLnBrk="0" hangingPunct="1">
                        <a:spcBef>
                          <a:spcPct val="0"/>
                        </a:spcBef>
                        <a:spcAft>
                          <a:spcPct val="0"/>
                        </a:spcAft>
                      </a:pPr>
                      <a:r>
                        <a:rPr lang="en-US" sz="1600" b="0" kern="0" baseline="0">
                          <a:solidFill>
                            <a:schemeClr val="bg1"/>
                          </a:solidFill>
                          <a:latin typeface="+mj-lt"/>
                          <a:ea typeface="Segoe UI" pitchFamily="34" charset="0"/>
                          <a:cs typeface="Segoe UI Semibold" panose="020B0702040204020203" pitchFamily="34" charset="0"/>
                        </a:rPr>
                        <a:t>Microsoft 365</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hMerge="1">
                  <a:txBody>
                    <a:bodyPr/>
                    <a:lstStyle/>
                    <a:p>
                      <a:pPr marL="0" algn="ctr" defTabSz="932111" rtl="0" eaLnBrk="1" fontAlgn="base" latinLnBrk="0" hangingPunct="1">
                        <a:spcBef>
                          <a:spcPct val="0"/>
                        </a:spcBef>
                        <a:spcAft>
                          <a:spcPct val="0"/>
                        </a:spcAft>
                      </a:pPr>
                      <a:endParaRPr lang="en-US" sz="1100" b="0" kern="0" baseline="30000">
                        <a:solidFill>
                          <a:schemeClr val="bg1"/>
                        </a:solidFill>
                        <a:latin typeface="+mj-lt"/>
                        <a:ea typeface="Segoe UI" pitchFamily="34" charset="0"/>
                        <a:cs typeface="Segoe UI Semibold" panose="020B0702040204020203" pitchFamily="34" charset="0"/>
                      </a:endParaRPr>
                    </a:p>
                  </a:txBody>
                  <a:tcPr marL="36576" marR="27432" marT="27432" marB="27432"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hMerge="1">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endParaRPr lang="en-US" sz="1100" b="0" kern="0">
                        <a:solidFill>
                          <a:schemeClr val="bg1"/>
                        </a:solidFill>
                        <a:latin typeface="+mj-lt"/>
                        <a:ea typeface="Segoe UI" pitchFamily="34" charset="0"/>
                        <a:cs typeface="Segoe UI Semibold" panose="020B0702040204020203" pitchFamily="34" charset="0"/>
                      </a:endParaRPr>
                    </a:p>
                  </a:txBody>
                  <a:tcPr marL="36576" marR="27432" marT="27432" marB="27432"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hMerge="1">
                  <a:txBody>
                    <a:bodyPr/>
                    <a:lstStyle/>
                    <a:p>
                      <a:pPr marL="0" algn="ctr" defTabSz="932111" rtl="0" eaLnBrk="1" fontAlgn="base" latinLnBrk="0" hangingPunct="1">
                        <a:spcBef>
                          <a:spcPct val="0"/>
                        </a:spcBef>
                        <a:spcAft>
                          <a:spcPct val="0"/>
                        </a:spcAft>
                      </a:pPr>
                      <a:endParaRPr lang="en-US" sz="1100" b="0" kern="0">
                        <a:solidFill>
                          <a:schemeClr val="bg1"/>
                        </a:solidFill>
                        <a:latin typeface="+mj-lt"/>
                        <a:ea typeface="Segoe UI" pitchFamily="34" charset="0"/>
                        <a:cs typeface="Segoe UI Semibold" panose="020B0702040204020203" pitchFamily="34" charset="0"/>
                      </a:endParaRPr>
                    </a:p>
                  </a:txBody>
                  <a:tcPr marL="36576" marR="27432" marT="27432" marB="27432"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hMerge="1">
                  <a:txBody>
                    <a:bodyPr/>
                    <a:lstStyle/>
                    <a:p>
                      <a:pPr marL="0" algn="ctr" defTabSz="932111" rtl="0" eaLnBrk="1" fontAlgn="base" latinLnBrk="0" hangingPunct="1">
                        <a:spcBef>
                          <a:spcPct val="0"/>
                        </a:spcBef>
                        <a:spcAft>
                          <a:spcPct val="0"/>
                        </a:spcAft>
                      </a:pPr>
                      <a:endParaRPr lang="en-US" sz="1100" b="0" kern="0">
                        <a:solidFill>
                          <a:schemeClr val="bg1"/>
                        </a:solidFill>
                        <a:latin typeface="+mj-lt"/>
                        <a:ea typeface="Segoe UI" pitchFamily="34" charset="0"/>
                        <a:cs typeface="Segoe UI Semibold" panose="020B0702040204020203" pitchFamily="34" charset="0"/>
                      </a:endParaRPr>
                    </a:p>
                  </a:txBody>
                  <a:tcPr marL="36576" marR="27432" marT="27432" marB="27432"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hMerge="1">
                  <a:txBody>
                    <a:bodyPr/>
                    <a:lstStyle/>
                    <a:p>
                      <a:pPr marL="0" marR="0" indent="0" algn="ctr" defTabSz="932111" rtl="0" eaLnBrk="1" fontAlgn="base" latinLnBrk="0" hangingPunct="1">
                        <a:lnSpc>
                          <a:spcPct val="100000"/>
                        </a:lnSpc>
                        <a:spcBef>
                          <a:spcPct val="0"/>
                        </a:spcBef>
                        <a:spcAft>
                          <a:spcPct val="0"/>
                        </a:spcAft>
                        <a:buClrTx/>
                        <a:buSzTx/>
                        <a:buFontTx/>
                        <a:buNone/>
                        <a:tabLst/>
                        <a:defRPr/>
                      </a:pPr>
                      <a:endParaRPr lang="en-US" sz="1100" b="0" kern="0">
                        <a:solidFill>
                          <a:schemeClr val="bg1"/>
                        </a:solidFill>
                        <a:latin typeface="+mj-lt"/>
                        <a:ea typeface="Segoe UI" pitchFamily="34" charset="0"/>
                        <a:cs typeface="Segoe UI Semibold" panose="020B0702040204020203" pitchFamily="34" charset="0"/>
                      </a:endParaRPr>
                    </a:p>
                  </a:txBody>
                  <a:tcPr marL="36576" marR="27432" marT="27432" marB="27432"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rowSpan="2">
                  <a:txBody>
                    <a:bodyPr/>
                    <a:lstStyle/>
                    <a:p>
                      <a:pPr marL="0" algn="ctr" defTabSz="932111" rtl="0" eaLnBrk="1" fontAlgn="base" latinLnBrk="0" hangingPunct="1">
                        <a:spcBef>
                          <a:spcPct val="0"/>
                        </a:spcBef>
                        <a:spcAft>
                          <a:spcPct val="0"/>
                        </a:spcAft>
                      </a:pPr>
                      <a:r>
                        <a:rPr lang="en-US" sz="1200" b="0" kern="0">
                          <a:solidFill>
                            <a:schemeClr val="bg1"/>
                          </a:solidFill>
                          <a:latin typeface="+mj-lt"/>
                          <a:ea typeface="Segoe UI" pitchFamily="34" charset="0"/>
                          <a:cs typeface="Segoe UI Semibold" panose="020B0702040204020203" pitchFamily="34" charset="0"/>
                        </a:rPr>
                        <a:t>Price</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extLst>
                  <a:ext uri="{0D108BD9-81ED-4DB2-BD59-A6C34878D82A}">
                    <a16:rowId xmlns:a16="http://schemas.microsoft.com/office/drawing/2014/main" val="10000"/>
                  </a:ext>
                </a:extLst>
              </a:tr>
              <a:tr h="849262">
                <a:tc vMerge="1">
                  <a:txBody>
                    <a:bodyPr/>
                    <a:lstStyle/>
                    <a:p>
                      <a:endParaRPr lang="en-US"/>
                    </a:p>
                  </a:txBody>
                  <a:tcPr/>
                </a:tc>
                <a:tc>
                  <a:txBody>
                    <a:bodyPr/>
                    <a:lstStyle/>
                    <a:p>
                      <a:pPr marL="0" algn="ctr" defTabSz="932111" rtl="0" eaLnBrk="1" fontAlgn="base" latinLnBrk="0" hangingPunct="1">
                        <a:spcBef>
                          <a:spcPct val="0"/>
                        </a:spcBef>
                        <a:spcAft>
                          <a:spcPct val="0"/>
                        </a:spcAft>
                      </a:pPr>
                      <a:r>
                        <a:rPr lang="en-US" sz="1200" b="0" kern="0">
                          <a:solidFill>
                            <a:schemeClr val="bg1"/>
                          </a:solidFill>
                          <a:latin typeface="+mj-lt"/>
                          <a:ea typeface="Segoe UI" pitchFamily="34" charset="0"/>
                          <a:cs typeface="Segoe UI Semibold" panose="020B0702040204020203" pitchFamily="34" charset="0"/>
                        </a:rPr>
                        <a:t>F3</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p>
                      <a:pPr marL="0" algn="ctr" defTabSz="932111" rtl="0" eaLnBrk="1" fontAlgn="base" latinLnBrk="0" hangingPunct="1">
                        <a:spcBef>
                          <a:spcPct val="0"/>
                        </a:spcBef>
                        <a:spcAft>
                          <a:spcPct val="0"/>
                        </a:spcAft>
                      </a:pPr>
                      <a:r>
                        <a:rPr lang="en-US" sz="1200" b="0" kern="0">
                          <a:solidFill>
                            <a:schemeClr val="bg1"/>
                          </a:solidFill>
                          <a:latin typeface="+mj-lt"/>
                          <a:ea typeface="Segoe UI" pitchFamily="34" charset="0"/>
                          <a:cs typeface="Segoe UI Semibold" panose="020B0702040204020203" pitchFamily="34" charset="0"/>
                        </a:rPr>
                        <a:t>E1</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p>
                      <a:pPr marL="0" algn="ctr" defTabSz="932111" rtl="0" eaLnBrk="1" fontAlgn="base" latinLnBrk="0" hangingPunct="1">
                        <a:spcBef>
                          <a:spcPct val="0"/>
                        </a:spcBef>
                        <a:spcAft>
                          <a:spcPct val="0"/>
                        </a:spcAft>
                      </a:pPr>
                      <a:r>
                        <a:rPr lang="en-US" sz="1200" b="0" kern="0">
                          <a:solidFill>
                            <a:schemeClr val="bg1"/>
                          </a:solidFill>
                          <a:latin typeface="+mj-lt"/>
                          <a:ea typeface="Segoe UI" pitchFamily="34" charset="0"/>
                          <a:cs typeface="Segoe UI Semibold" panose="020B0702040204020203" pitchFamily="34" charset="0"/>
                        </a:rPr>
                        <a:t>E3</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p>
                      <a:pPr marL="0" algn="ctr" defTabSz="932111" rtl="0" eaLnBrk="1" fontAlgn="base" latinLnBrk="0" hangingPunct="1">
                        <a:spcBef>
                          <a:spcPct val="0"/>
                        </a:spcBef>
                        <a:spcAft>
                          <a:spcPct val="0"/>
                        </a:spcAft>
                      </a:pPr>
                      <a:r>
                        <a:rPr lang="en-US" sz="1200" b="0" kern="0">
                          <a:solidFill>
                            <a:schemeClr val="bg1"/>
                          </a:solidFill>
                          <a:latin typeface="+mj-lt"/>
                          <a:ea typeface="Segoe UI" pitchFamily="34" charset="0"/>
                          <a:cs typeface="Segoe UI Semibold" panose="020B0702040204020203" pitchFamily="34" charset="0"/>
                        </a:rPr>
                        <a:t>E5</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p>
                      <a:pPr marL="0" algn="l" defTabSz="932111" rtl="0" eaLnBrk="1" fontAlgn="base" latinLnBrk="0" hangingPunct="1">
                        <a:spcBef>
                          <a:spcPct val="0"/>
                        </a:spcBef>
                        <a:spcAft>
                          <a:spcPct val="0"/>
                        </a:spcAft>
                      </a:pPr>
                      <a:r>
                        <a:rPr lang="en-US" sz="1200" b="0" kern="0">
                          <a:solidFill>
                            <a:schemeClr val="bg1"/>
                          </a:solidFill>
                          <a:latin typeface="+mj-lt"/>
                          <a:ea typeface="Segoe UI" pitchFamily="34" charset="0"/>
                          <a:cs typeface="Segoe UI Semibold" panose="020B0702040204020203" pitchFamily="34" charset="0"/>
                        </a:rPr>
                        <a:t>Business Basic and Standard</a:t>
                      </a:r>
                      <a:r>
                        <a:rPr lang="en-US" sz="1200" b="0" kern="0" baseline="30000">
                          <a:solidFill>
                            <a:schemeClr val="bg1"/>
                          </a:solidFill>
                          <a:latin typeface="+mj-lt"/>
                          <a:ea typeface="Segoe UI" pitchFamily="34" charset="0"/>
                          <a:cs typeface="Segoe UI Semibold" panose="020B0702040204020203" pitchFamily="34" charset="0"/>
                        </a:rPr>
                        <a:t>6</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p>
                      <a:pPr marL="0" algn="l" defTabSz="932111" rtl="0" eaLnBrk="1" fontAlgn="base" latinLnBrk="0" hangingPunct="1">
                        <a:spcBef>
                          <a:spcPct val="0"/>
                        </a:spcBef>
                        <a:spcAft>
                          <a:spcPct val="0"/>
                        </a:spcAft>
                      </a:pPr>
                      <a:r>
                        <a:rPr lang="en-US" sz="1200" b="0" kern="0">
                          <a:solidFill>
                            <a:schemeClr val="bg1"/>
                          </a:solidFill>
                          <a:latin typeface="+mj-lt"/>
                          <a:ea typeface="Segoe UI" pitchFamily="34" charset="0"/>
                          <a:cs typeface="Segoe UI Semibold" panose="020B0702040204020203" pitchFamily="34" charset="0"/>
                        </a:rPr>
                        <a:t>Business Premium</a:t>
                      </a:r>
                      <a:r>
                        <a:rPr lang="en-US" sz="1200" b="0" kern="0" baseline="30000">
                          <a:solidFill>
                            <a:schemeClr val="bg1"/>
                          </a:solidFill>
                          <a:latin typeface="+mj-lt"/>
                          <a:ea typeface="Segoe UI" pitchFamily="34" charset="0"/>
                          <a:cs typeface="Segoe UI Semibold" panose="020B0702040204020203" pitchFamily="34" charset="0"/>
                        </a:rPr>
                        <a:t>7</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lang="en-US" sz="1200" b="0" kern="0">
                          <a:solidFill>
                            <a:schemeClr val="bg1"/>
                          </a:solidFill>
                          <a:latin typeface="+mj-lt"/>
                          <a:ea typeface="Segoe UI" pitchFamily="34" charset="0"/>
                          <a:cs typeface="Segoe UI Semibold" panose="020B0702040204020203" pitchFamily="34" charset="0"/>
                        </a:rPr>
                        <a:t>F1</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p>
                      <a:pPr marL="0" algn="ctr" defTabSz="932111" rtl="0" eaLnBrk="1" fontAlgn="base" latinLnBrk="0" hangingPunct="1">
                        <a:spcBef>
                          <a:spcPct val="0"/>
                        </a:spcBef>
                        <a:spcAft>
                          <a:spcPct val="0"/>
                        </a:spcAft>
                      </a:pPr>
                      <a:r>
                        <a:rPr lang="en-US" sz="1200" b="0" kern="0">
                          <a:solidFill>
                            <a:schemeClr val="bg1"/>
                          </a:solidFill>
                          <a:latin typeface="+mj-lt"/>
                          <a:ea typeface="Segoe UI" pitchFamily="34" charset="0"/>
                          <a:cs typeface="Segoe UI Semibold" panose="020B0702040204020203" pitchFamily="34" charset="0"/>
                        </a:rPr>
                        <a:t> </a:t>
                      </a:r>
                      <a:br>
                        <a:rPr lang="en-US" sz="1200" b="0" kern="0">
                          <a:solidFill>
                            <a:schemeClr val="bg1"/>
                          </a:solidFill>
                          <a:latin typeface="+mj-lt"/>
                          <a:ea typeface="Segoe UI" pitchFamily="34" charset="0"/>
                          <a:cs typeface="Segoe UI Semibold" panose="020B0702040204020203" pitchFamily="34" charset="0"/>
                        </a:rPr>
                      </a:br>
                      <a:r>
                        <a:rPr lang="en-US" sz="1200" b="0" kern="0">
                          <a:solidFill>
                            <a:schemeClr val="bg1"/>
                          </a:solidFill>
                          <a:latin typeface="+mj-lt"/>
                          <a:ea typeface="Segoe UI" pitchFamily="34" charset="0"/>
                          <a:cs typeface="Segoe UI Semibold" panose="020B0702040204020203" pitchFamily="34" charset="0"/>
                        </a:rPr>
                        <a:t>F3</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p>
                      <a:pPr marL="0" algn="ctr" defTabSz="932111" rtl="0" eaLnBrk="1" fontAlgn="base" latinLnBrk="0" hangingPunct="1">
                        <a:spcBef>
                          <a:spcPct val="0"/>
                        </a:spcBef>
                        <a:spcAft>
                          <a:spcPct val="0"/>
                        </a:spcAft>
                      </a:pPr>
                      <a:r>
                        <a:rPr lang="en-US" sz="1200" b="0" kern="0">
                          <a:solidFill>
                            <a:schemeClr val="bg1"/>
                          </a:solidFill>
                          <a:latin typeface="+mj-lt"/>
                          <a:ea typeface="Segoe UI" pitchFamily="34" charset="0"/>
                          <a:cs typeface="Segoe UI Semibold" panose="020B0702040204020203" pitchFamily="34" charset="0"/>
                        </a:rPr>
                        <a:t>E3</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200" b="0" kern="0">
                          <a:solidFill>
                            <a:schemeClr val="bg1"/>
                          </a:solidFill>
                          <a:latin typeface="+mj-lt"/>
                          <a:ea typeface="Segoe UI" pitchFamily="34" charset="0"/>
                          <a:cs typeface="Segoe UI Semibold" panose="020B0702040204020203" pitchFamily="34" charset="0"/>
                        </a:rPr>
                        <a:t>E5</a:t>
                      </a:r>
                    </a:p>
                  </a:txBody>
                  <a:tcPr marL="35852" marR="26889" marT="26889" marB="26889" anchor="b">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vMerge="1">
                  <a:txBody>
                    <a:bodyPr/>
                    <a:lstStyle/>
                    <a:p>
                      <a:endParaRPr lang="en-US"/>
                    </a:p>
                  </a:txBody>
                  <a:tcPr/>
                </a:tc>
                <a:extLst>
                  <a:ext uri="{0D108BD9-81ED-4DB2-BD59-A6C34878D82A}">
                    <a16:rowId xmlns:a16="http://schemas.microsoft.com/office/drawing/2014/main" val="2055456128"/>
                  </a:ext>
                </a:extLst>
              </a:tr>
              <a:tr h="337721">
                <a:tc>
                  <a:txBody>
                    <a:bodyPr/>
                    <a:lstStyle/>
                    <a:p>
                      <a:pPr algn="l">
                        <a:spcBef>
                          <a:spcPts val="0"/>
                        </a:spcBef>
                        <a:spcAft>
                          <a:spcPts val="0"/>
                        </a:spcAft>
                      </a:pPr>
                      <a:r>
                        <a:rPr lang="en-US" sz="1200" kern="0">
                          <a:solidFill>
                            <a:schemeClr val="tx1"/>
                          </a:solidFill>
                          <a:latin typeface="+mn-lt"/>
                          <a:ea typeface="Segoe UI" pitchFamily="34" charset="0"/>
                          <a:cs typeface="Calibri" panose="020F0502020204030204" pitchFamily="34" charset="0"/>
                        </a:rPr>
                        <a:t>Audio Conferencing</a:t>
                      </a:r>
                      <a:r>
                        <a:rPr lang="en-US" sz="1200" kern="0" baseline="30000">
                          <a:solidFill>
                            <a:schemeClr val="tx1"/>
                          </a:solidFill>
                          <a:latin typeface="+mn-lt"/>
                          <a:cs typeface="Segoe UI Light"/>
                        </a:rPr>
                        <a:t>1</a:t>
                      </a:r>
                      <a:endParaRPr lang="en-US" sz="1200" kern="0" baseline="60000">
                        <a:solidFill>
                          <a:schemeClr val="tx1"/>
                        </a:solidFill>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3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srgbClr val="5A5456"/>
                          </a:solidFill>
                          <a:effectLst/>
                          <a:uLnTx/>
                          <a:uFillTx/>
                          <a:latin typeface="+mn-lt"/>
                          <a:ea typeface="+mn-ea"/>
                          <a:cs typeface="Calibri" panose="020F0502020204030204" pitchFamily="34" charset="0"/>
                          <a:sym typeface="Wingdings" panose="05000000000000000000" pitchFamily="2" charset="2"/>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srgbClr val="5A5456"/>
                          </a:solidFill>
                          <a:effectLst/>
                          <a:uLnTx/>
                          <a:uFillTx/>
                          <a:latin typeface="+mn-lt"/>
                          <a:ea typeface="+mn-ea"/>
                          <a:cs typeface="Calibri" panose="020F0502020204030204" pitchFamily="34" charset="0"/>
                          <a:sym typeface="Wingdings" panose="05000000000000000000" pitchFamily="2" charset="2"/>
                        </a:rPr>
                        <a:t>●</a:t>
                      </a:r>
                      <a:endParaRPr kumimoji="0" lang="x-none" sz="1200" b="0" i="0" u="none" strike="noStrike" kern="1200" cap="none" spc="0" normalizeH="0" baseline="0" noProof="0">
                        <a:ln>
                          <a:noFill/>
                        </a:ln>
                        <a:solidFill>
                          <a:srgbClr val="5A5456"/>
                        </a:solidFill>
                        <a:effectLst/>
                        <a:uLnTx/>
                        <a:uFillTx/>
                        <a:latin typeface="+mn-lt"/>
                        <a:ea typeface="+mn-ea"/>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32111" rtl="0" eaLnBrk="1" fontAlgn="base" latinLnBrk="0" hangingPunct="1">
                        <a:lnSpc>
                          <a:spcPct val="100000"/>
                        </a:lnSpc>
                        <a:spcBef>
                          <a:spcPts val="0"/>
                        </a:spcBef>
                        <a:spcAft>
                          <a:spcPts val="0"/>
                        </a:spcAft>
                        <a:buClrTx/>
                        <a:buSzTx/>
                        <a:buFontTx/>
                        <a:buNone/>
                        <a:tabLst/>
                        <a:defRPr/>
                      </a:pPr>
                      <a:r>
                        <a:rPr lang="en-US" sz="1200" kern="0">
                          <a:solidFill>
                            <a:srgbClr val="2C292A"/>
                          </a:solidFill>
                          <a:latin typeface="+mn-lt"/>
                          <a:ea typeface="Segoe UI" pitchFamily="34" charset="0"/>
                          <a:cs typeface="Calibri" panose="020F0502020204030204" pitchFamily="34" charset="0"/>
                        </a:rPr>
                        <a:t>$4</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925050"/>
                  </a:ext>
                </a:extLst>
              </a:tr>
              <a:tr h="418750">
                <a:tc>
                  <a:txBody>
                    <a:bodyPr/>
                    <a:lstStyle/>
                    <a:p>
                      <a:pPr algn="l">
                        <a:spcBef>
                          <a:spcPts val="0"/>
                        </a:spcBef>
                        <a:spcAft>
                          <a:spcPts val="0"/>
                        </a:spcAft>
                      </a:pPr>
                      <a:r>
                        <a:rPr lang="en-US" sz="1200" kern="0">
                          <a:solidFill>
                            <a:schemeClr val="tx1"/>
                          </a:solidFill>
                          <a:latin typeface="+mn-lt"/>
                          <a:ea typeface="Segoe UI" pitchFamily="34" charset="0"/>
                          <a:cs typeface="Calibri" panose="020F0502020204030204" pitchFamily="34" charset="0"/>
                        </a:rPr>
                        <a:t>Phone System</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srgbClr val="5A5456"/>
                          </a:solidFill>
                          <a:effectLst/>
                          <a:uLnTx/>
                          <a:uFillTx/>
                          <a:latin typeface="+mn-lt"/>
                          <a:ea typeface="+mn-ea"/>
                          <a:cs typeface="Calibri" panose="020F0502020204030204" pitchFamily="34" charset="0"/>
                          <a:sym typeface="Wingdings" panose="05000000000000000000" pitchFamily="2" charset="2"/>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a:lnSpc>
                          <a:spcPct val="100000"/>
                        </a:lnSpc>
                        <a:spcBef>
                          <a:spcPts val="0"/>
                        </a:spcBef>
                        <a:spcAft>
                          <a:spcPts val="0"/>
                        </a:spcAft>
                        <a:buClrTx/>
                        <a:buSzTx/>
                        <a:buFontTx/>
                        <a:buNone/>
                        <a:tabLst/>
                        <a:defRPr/>
                      </a:pPr>
                      <a:r>
                        <a:rPr lang="en-US" sz="1200" b="0" i="0" u="none" strike="noStrike" kern="0" cap="none" spc="0" normalizeH="0" baseline="0" noProof="0">
                          <a:ln>
                            <a:noFill/>
                          </a:ln>
                          <a:solidFill>
                            <a:srgbClr val="2C292A"/>
                          </a:solidFill>
                          <a:effectLst/>
                          <a:uLnTx/>
                          <a:uFillTx/>
                          <a:latin typeface="+mn-lt"/>
                          <a:cs typeface="Calibri"/>
                        </a:rPr>
                        <a:t>N/A</a:t>
                      </a:r>
                      <a:endParaRPr kumimoji="0" lang="en-US" sz="1200">
                        <a:latin typeface="+mn-lt"/>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a:lnSpc>
                          <a:spcPct val="100000"/>
                        </a:lnSpc>
                        <a:spcBef>
                          <a:spcPts val="0"/>
                        </a:spcBef>
                        <a:spcAft>
                          <a:spcPts val="0"/>
                        </a:spcAft>
                        <a:buClrTx/>
                        <a:buSzTx/>
                        <a:buFontTx/>
                        <a:buNone/>
                        <a:tabLst/>
                        <a:defRPr/>
                      </a:pPr>
                      <a:r>
                        <a:rPr lang="en-US" sz="1200" b="0" i="0" u="none" strike="noStrike" kern="0" cap="none" spc="0" normalizeH="0" baseline="0" noProof="0">
                          <a:ln>
                            <a:noFill/>
                          </a:ln>
                          <a:solidFill>
                            <a:srgbClr val="2C292A"/>
                          </a:solidFill>
                          <a:effectLst/>
                          <a:uLnTx/>
                          <a:uFillTx/>
                          <a:latin typeface="+mn-lt"/>
                          <a:cs typeface="Calibri"/>
                        </a:rPr>
                        <a:t>N/A</a:t>
                      </a:r>
                      <a:endParaRPr kumimoji="0" lang="en-US" sz="1200">
                        <a:latin typeface="+mn-lt"/>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a:lnSpc>
                          <a:spcPct val="100000"/>
                        </a:lnSpc>
                        <a:spcBef>
                          <a:spcPts val="0"/>
                        </a:spcBef>
                        <a:spcAft>
                          <a:spcPts val="0"/>
                        </a:spcAft>
                        <a:buClrTx/>
                        <a:buSzTx/>
                        <a:buFontTx/>
                        <a:buNone/>
                        <a:tabLst/>
                        <a:defRPr/>
                      </a:pPr>
                      <a:r>
                        <a:rPr lang="en-US" sz="1200" b="0" i="0" u="none" strike="noStrike" kern="0" cap="none" spc="0" normalizeH="0" baseline="0" noProof="0">
                          <a:ln>
                            <a:noFill/>
                          </a:ln>
                          <a:solidFill>
                            <a:srgbClr val="2C292A"/>
                          </a:solidFill>
                          <a:effectLst/>
                          <a:uLnTx/>
                          <a:uFillTx/>
                          <a:latin typeface="+mn-lt"/>
                          <a:cs typeface="Calibri"/>
                        </a:rPr>
                        <a:t>N/A</a:t>
                      </a:r>
                      <a:endParaRPr kumimoji="0" lang="en-US" sz="1200">
                        <a:latin typeface="+mn-lt"/>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srgbClr val="5A5456"/>
                          </a:solidFill>
                          <a:effectLst/>
                          <a:uLnTx/>
                          <a:uFillTx/>
                          <a:latin typeface="+mn-lt"/>
                          <a:ea typeface="+mn-ea"/>
                          <a:cs typeface="Calibri" panose="020F0502020204030204" pitchFamily="34" charset="0"/>
                          <a:sym typeface="Wingdings" panose="05000000000000000000" pitchFamily="2" charset="2"/>
                        </a:rPr>
                        <a:t>●</a:t>
                      </a:r>
                      <a:endParaRPr kumimoji="0" lang="x-none" sz="1200" b="0" i="0" u="none" strike="noStrike" kern="1200" cap="none" spc="0" normalizeH="0" baseline="0" noProof="0">
                        <a:ln>
                          <a:noFill/>
                        </a:ln>
                        <a:solidFill>
                          <a:srgbClr val="5A5456"/>
                        </a:solidFill>
                        <a:effectLst/>
                        <a:uLnTx/>
                        <a:uFillTx/>
                        <a:latin typeface="+mn-lt"/>
                        <a:ea typeface="+mn-ea"/>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32111" rtl="0" eaLnBrk="1" fontAlgn="base" latinLnBrk="0" hangingPunct="1">
                        <a:lnSpc>
                          <a:spcPct val="100000"/>
                        </a:lnSpc>
                        <a:spcBef>
                          <a:spcPts val="0"/>
                        </a:spcBef>
                        <a:spcAft>
                          <a:spcPts val="0"/>
                        </a:spcAft>
                        <a:buClrTx/>
                        <a:buSzTx/>
                        <a:buFontTx/>
                        <a:buNone/>
                        <a:tabLst/>
                        <a:defRPr/>
                      </a:pPr>
                      <a:r>
                        <a:rPr lang="en-US" sz="1200" kern="0">
                          <a:solidFill>
                            <a:srgbClr val="2C292A"/>
                          </a:solidFill>
                          <a:latin typeface="+mn-lt"/>
                          <a:ea typeface="Segoe UI" pitchFamily="34" charset="0"/>
                          <a:cs typeface="Calibri" panose="020F0502020204030204" pitchFamily="34" charset="0"/>
                        </a:rPr>
                        <a:t>$8</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38694182"/>
                  </a:ext>
                </a:extLst>
              </a:tr>
              <a:tr h="337721">
                <a:tc>
                  <a:txBody>
                    <a:bodyPr/>
                    <a:lstStyle/>
                    <a:p>
                      <a:pPr algn="l">
                        <a:spcBef>
                          <a:spcPts val="0"/>
                        </a:spcBef>
                        <a:spcAft>
                          <a:spcPts val="0"/>
                        </a:spcAft>
                      </a:pPr>
                      <a:r>
                        <a:rPr lang="en-US" sz="1200" kern="0">
                          <a:solidFill>
                            <a:schemeClr val="tx1"/>
                          </a:solidFill>
                          <a:latin typeface="+mn-lt"/>
                          <a:ea typeface="Segoe UI" pitchFamily="34" charset="0"/>
                          <a:cs typeface="Calibri" panose="020F0502020204030204" pitchFamily="34" charset="0"/>
                        </a:rPr>
                        <a:t>Domestic Calling Plan</a:t>
                      </a:r>
                      <a:r>
                        <a:rPr lang="en-US" sz="1200" kern="0" baseline="30000">
                          <a:solidFill>
                            <a:schemeClr val="tx1"/>
                          </a:solidFill>
                          <a:latin typeface="+mn-lt"/>
                          <a:cs typeface="Segoe UI Light"/>
                        </a:rPr>
                        <a:t>1</a:t>
                      </a:r>
                      <a:endParaRPr lang="en-US" sz="1200" kern="0">
                        <a:solidFill>
                          <a:schemeClr val="tx1"/>
                        </a:solidFill>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lang="en-US" sz="1200" kern="0">
                          <a:solidFill>
                            <a:srgbClr val="2C292A"/>
                          </a:solidFill>
                          <a:latin typeface="+mn-lt"/>
                          <a:ea typeface="Segoe UI" pitchFamily="34" charset="0"/>
                          <a:cs typeface="Calibri" panose="020F0502020204030204" pitchFamily="34" charset="0"/>
                        </a:rPr>
                        <a:t>+</a:t>
                      </a:r>
                      <a:r>
                        <a:rPr lang="en-US" sz="1200" kern="0" baseline="60000">
                          <a:solidFill>
                            <a:srgbClr val="2C292A"/>
                          </a:solidFill>
                          <a:latin typeface="+mn-lt"/>
                          <a:ea typeface="Segoe UI" pitchFamily="34" charset="0"/>
                          <a:cs typeface="Calibri" panose="020F0502020204030204" pitchFamily="34" charset="0"/>
                        </a:rPr>
                        <a:t>2</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r>
                        <a:rPr lang="en-US" sz="1200" kern="0" baseline="60000">
                          <a:solidFill>
                            <a:srgbClr val="2C292A"/>
                          </a:solidFill>
                          <a:latin typeface="+mn-lt"/>
                          <a:ea typeface="Segoe UI" pitchFamily="34" charset="0"/>
                          <a:cs typeface="Calibri" panose="020F0502020204030204" pitchFamily="34" charset="0"/>
                        </a:rPr>
                        <a:t>2</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r>
                        <a:rPr lang="en-US" sz="1200" kern="0" baseline="60000">
                          <a:solidFill>
                            <a:srgbClr val="2C292A"/>
                          </a:solidFill>
                          <a:latin typeface="+mn-lt"/>
                          <a:ea typeface="Segoe UI" pitchFamily="34" charset="0"/>
                          <a:cs typeface="Calibri" panose="020F0502020204030204" pitchFamily="34" charset="0"/>
                        </a:rPr>
                        <a:t>2</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a:rPr>
                        <a:t>N/A</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a:rPr>
                        <a:t>N/A</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a:rPr>
                        <a:t>N/A</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r>
                        <a:rPr lang="en-US" sz="1200" kern="0" baseline="60000">
                          <a:solidFill>
                            <a:srgbClr val="2C292A"/>
                          </a:solidFill>
                          <a:latin typeface="+mn-lt"/>
                          <a:ea typeface="Segoe UI" pitchFamily="34" charset="0"/>
                          <a:cs typeface="Calibri" panose="020F0502020204030204" pitchFamily="34" charset="0"/>
                        </a:rPr>
                        <a:t>2</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r>
                        <a:rPr lang="en-US" sz="1200" kern="0" baseline="60000">
                          <a:solidFill>
                            <a:srgbClr val="2C292A"/>
                          </a:solidFill>
                          <a:latin typeface="+mn-lt"/>
                          <a:ea typeface="Segoe UI" pitchFamily="34" charset="0"/>
                          <a:cs typeface="Calibri" panose="020F0502020204030204" pitchFamily="34" charset="0"/>
                        </a:rPr>
                        <a:t>2</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32111" rtl="0" eaLnBrk="1" fontAlgn="base" latinLnBrk="0" hangingPunct="1">
                        <a:lnSpc>
                          <a:spcPct val="100000"/>
                        </a:lnSpc>
                        <a:spcBef>
                          <a:spcPts val="0"/>
                        </a:spcBef>
                        <a:spcAft>
                          <a:spcPts val="0"/>
                        </a:spcAft>
                        <a:buClrTx/>
                        <a:buSzTx/>
                        <a:buFontTx/>
                        <a:buNone/>
                        <a:tabLst/>
                        <a:defRPr/>
                      </a:pPr>
                      <a:r>
                        <a:rPr lang="en-US" sz="1200" kern="0">
                          <a:solidFill>
                            <a:srgbClr val="2C292A"/>
                          </a:solidFill>
                          <a:latin typeface="+mn-lt"/>
                          <a:ea typeface="Segoe UI" pitchFamily="34" charset="0"/>
                          <a:cs typeface="Calibri" panose="020F0502020204030204" pitchFamily="34" charset="0"/>
                        </a:rPr>
                        <a:t>$12</a:t>
                      </a:r>
                      <a:r>
                        <a:rPr lang="en-US" sz="1200" kern="0" baseline="30000">
                          <a:solidFill>
                            <a:schemeClr val="bg2">
                              <a:lumMod val="50000"/>
                            </a:schemeClr>
                          </a:solidFill>
                          <a:latin typeface="+mn-lt"/>
                        </a:rPr>
                        <a:t>3</a:t>
                      </a:r>
                      <a:endParaRPr lang="en-US" sz="1200" kern="0" baseline="60000">
                        <a:solidFill>
                          <a:srgbClr val="2C292A"/>
                        </a:solidFill>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9883175"/>
                  </a:ext>
                </a:extLst>
              </a:tr>
              <a:tr h="421311">
                <a:tc>
                  <a:txBody>
                    <a:bodyPr/>
                    <a:lstStyle/>
                    <a:p>
                      <a:pPr algn="l">
                        <a:spcBef>
                          <a:spcPts val="0"/>
                        </a:spcBef>
                        <a:spcAft>
                          <a:spcPts val="0"/>
                        </a:spcAft>
                      </a:pPr>
                      <a:r>
                        <a:rPr lang="en-US" sz="1200" kern="0" baseline="0">
                          <a:solidFill>
                            <a:schemeClr val="tx1"/>
                          </a:solidFill>
                          <a:latin typeface="+mn-lt"/>
                          <a:ea typeface="Segoe UI" pitchFamily="34" charset="0"/>
                          <a:cs typeface="Calibri" panose="020F0502020204030204" pitchFamily="34" charset="0"/>
                        </a:rPr>
                        <a:t>International Calling Plan (includes Domestic)</a:t>
                      </a:r>
                      <a:r>
                        <a:rPr lang="en-US" sz="1200" kern="0" baseline="30000">
                          <a:solidFill>
                            <a:schemeClr val="tx1"/>
                          </a:solidFill>
                          <a:latin typeface="+mn-lt"/>
                          <a:cs typeface="Segoe UI Light"/>
                        </a:rPr>
                        <a:t> 1</a:t>
                      </a:r>
                      <a:endParaRPr lang="en-US" sz="1200" kern="0" baseline="0">
                        <a:solidFill>
                          <a:schemeClr val="tx1"/>
                        </a:solidFill>
                        <a:latin typeface="+mn-lt"/>
                        <a:ea typeface="Segoe UI" pitchFamily="34" charset="0"/>
                        <a:cs typeface="Calibri" panose="020F0502020204030204" pitchFamily="34" charset="0"/>
                      </a:endParaRPr>
                    </a:p>
                  </a:txBody>
                  <a:tcPr marL="35852" marR="26889" marT="35852" marB="26889" anchor="ctr">
                    <a:lnL w="12700" cap="flat" cmpd="sng" algn="ctr">
                      <a:solidFill>
                        <a:srgbClr val="BFBFBF"/>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lang="en-US" sz="1200" kern="0">
                          <a:solidFill>
                            <a:srgbClr val="2C292A"/>
                          </a:solidFill>
                          <a:latin typeface="+mn-lt"/>
                          <a:ea typeface="Segoe UI" pitchFamily="34" charset="0"/>
                          <a:cs typeface="Calibri" panose="020F0502020204030204" pitchFamily="34" charset="0"/>
                        </a:rPr>
                        <a:t>+</a:t>
                      </a:r>
                      <a:r>
                        <a:rPr lang="en-US" sz="1200" kern="0" baseline="60000">
                          <a:solidFill>
                            <a:srgbClr val="2C292A"/>
                          </a:solidFill>
                          <a:latin typeface="+mn-lt"/>
                          <a:ea typeface="Segoe UI" pitchFamily="34" charset="0"/>
                          <a:cs typeface="Calibri" panose="020F0502020204030204" pitchFamily="34" charset="0"/>
                        </a:rPr>
                        <a:t>2</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r>
                        <a:rPr lang="en-US" sz="1200" kern="0" baseline="60000">
                          <a:solidFill>
                            <a:srgbClr val="2C292A"/>
                          </a:solidFill>
                          <a:latin typeface="+mn-lt"/>
                          <a:ea typeface="Segoe UI" pitchFamily="34" charset="0"/>
                          <a:cs typeface="Calibri" panose="020F0502020204030204" pitchFamily="34" charset="0"/>
                        </a:rPr>
                        <a:t>2</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r>
                        <a:rPr lang="en-US" sz="1200" kern="0" baseline="60000">
                          <a:solidFill>
                            <a:srgbClr val="2C292A"/>
                          </a:solidFill>
                          <a:latin typeface="+mn-lt"/>
                          <a:ea typeface="Segoe UI" pitchFamily="34" charset="0"/>
                          <a:cs typeface="Calibri" panose="020F0502020204030204" pitchFamily="34" charset="0"/>
                        </a:rPr>
                        <a:t>2</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+($12)</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a:rPr>
                        <a:t>N/A</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a:rPr>
                        <a:t>N/A</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a:rPr>
                        <a:t>N/A</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r>
                        <a:rPr lang="en-US" sz="1200" kern="0" baseline="60000">
                          <a:solidFill>
                            <a:srgbClr val="2C292A"/>
                          </a:solidFill>
                          <a:latin typeface="+mn-lt"/>
                          <a:ea typeface="Segoe UI" pitchFamily="34" charset="0"/>
                          <a:cs typeface="Calibri" panose="020F0502020204030204" pitchFamily="34" charset="0"/>
                        </a:rPr>
                        <a:t>2</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r>
                        <a:rPr lang="en-US" sz="1200" kern="0" baseline="60000">
                          <a:solidFill>
                            <a:srgbClr val="2C292A"/>
                          </a:solidFill>
                          <a:latin typeface="+mn-lt"/>
                          <a:ea typeface="Segoe UI" pitchFamily="34" charset="0"/>
                          <a:cs typeface="Calibri" panose="020F0502020204030204" pitchFamily="34" charset="0"/>
                        </a:rPr>
                        <a:t>2</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+($12)</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32111" rtl="0" eaLnBrk="1" fontAlgn="base" latinLnBrk="0" hangingPunct="1">
                        <a:lnSpc>
                          <a:spcPct val="100000"/>
                        </a:lnSpc>
                        <a:spcBef>
                          <a:spcPts val="0"/>
                        </a:spcBef>
                        <a:spcAft>
                          <a:spcPts val="0"/>
                        </a:spcAft>
                        <a:buClrTx/>
                        <a:buSzTx/>
                        <a:buFontTx/>
                        <a:buNone/>
                        <a:tabLst/>
                        <a:defRPr/>
                      </a:pPr>
                      <a:r>
                        <a:rPr lang="en-US" sz="1200" kern="0">
                          <a:solidFill>
                            <a:srgbClr val="2C292A"/>
                          </a:solidFill>
                          <a:latin typeface="+mn-lt"/>
                          <a:ea typeface="Segoe UI" pitchFamily="34" charset="0"/>
                          <a:cs typeface="Calibri" panose="020F0502020204030204" pitchFamily="34" charset="0"/>
                        </a:rPr>
                        <a:t>$24</a:t>
                      </a:r>
                      <a:r>
                        <a:rPr lang="en-US" sz="1200" kern="0" baseline="30000">
                          <a:solidFill>
                            <a:schemeClr val="bg2">
                              <a:lumMod val="50000"/>
                            </a:schemeClr>
                          </a:solidFill>
                          <a:latin typeface="+mn-lt"/>
                        </a:rPr>
                        <a:t>3</a:t>
                      </a:r>
                      <a:endParaRPr lang="en-US" sz="1200" kern="0" baseline="0">
                        <a:solidFill>
                          <a:srgbClr val="2C292A"/>
                        </a:solidFill>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511732"/>
                  </a:ext>
                </a:extLst>
              </a:tr>
              <a:tr h="337721">
                <a:tc>
                  <a:txBody>
                    <a:bodyPr/>
                    <a:lstStyle/>
                    <a:p>
                      <a:pPr algn="l">
                        <a:spcBef>
                          <a:spcPts val="0"/>
                        </a:spcBef>
                        <a:spcAft>
                          <a:spcPts val="0"/>
                        </a:spcAft>
                      </a:pPr>
                      <a:r>
                        <a:rPr lang="en-US" sz="1200" kern="0">
                          <a:solidFill>
                            <a:schemeClr val="tx1"/>
                          </a:solidFill>
                          <a:latin typeface="+mn-lt"/>
                          <a:ea typeface="Segoe UI" pitchFamily="34" charset="0"/>
                          <a:cs typeface="Calibri" panose="020F0502020204030204" pitchFamily="34" charset="0"/>
                        </a:rPr>
                        <a:t>Business Voice</a:t>
                      </a:r>
                      <a:r>
                        <a:rPr lang="en-US" sz="1200" kern="0" baseline="30000">
                          <a:solidFill>
                            <a:schemeClr val="tx1"/>
                          </a:solidFill>
                          <a:latin typeface="+mn-lt"/>
                          <a:ea typeface="Segoe UI" pitchFamily="34" charset="0"/>
                          <a:cs typeface="Calibri" panose="020F0502020204030204" pitchFamily="34" charset="0"/>
                        </a:rPr>
                        <a:t>4</a:t>
                      </a:r>
                    </a:p>
                  </a:txBody>
                  <a:tcPr marL="35852" marR="26889" marT="35852" marB="26889" anchor="ctr">
                    <a:lnL w="12700" cap="flat" cmpd="sng" algn="ctr">
                      <a:solidFill>
                        <a:srgbClr val="BFBFBF"/>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32111" rtl="0" eaLnBrk="1" fontAlgn="base" latinLnBrk="0" hangingPunct="1">
                        <a:lnSpc>
                          <a:spcPct val="100000"/>
                        </a:lnSpc>
                        <a:spcBef>
                          <a:spcPts val="0"/>
                        </a:spcBef>
                        <a:spcAft>
                          <a:spcPts val="0"/>
                        </a:spcAft>
                        <a:buClrTx/>
                        <a:buSzTx/>
                        <a:buFontTx/>
                        <a:buNone/>
                        <a:tabLst/>
                        <a:defRPr/>
                      </a:pPr>
                      <a:r>
                        <a:rPr lang="en-US" sz="1200" kern="0" baseline="0">
                          <a:solidFill>
                            <a:srgbClr val="2C292A"/>
                          </a:solidFill>
                          <a:latin typeface="+mn-lt"/>
                          <a:ea typeface="Segoe UI" pitchFamily="34" charset="0"/>
                          <a:cs typeface="Calibri" panose="020F0502020204030204" pitchFamily="34" charset="0"/>
                        </a:rPr>
                        <a:t>Geo-specific</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8141275"/>
                  </a:ext>
                </a:extLst>
              </a:tr>
              <a:tr h="337721">
                <a:tc>
                  <a:txBody>
                    <a:bodyPr/>
                    <a:lstStyle/>
                    <a:p>
                      <a:pPr algn="l">
                        <a:spcBef>
                          <a:spcPts val="0"/>
                        </a:spcBef>
                        <a:spcAft>
                          <a:spcPts val="0"/>
                        </a:spcAft>
                      </a:pPr>
                      <a:r>
                        <a:rPr lang="en-US" sz="1200" kern="0" baseline="0" dirty="0">
                          <a:solidFill>
                            <a:schemeClr val="tx1"/>
                          </a:solidFill>
                          <a:latin typeface="+mn-lt"/>
                          <a:ea typeface="Segoe UI" pitchFamily="34" charset="0"/>
                          <a:cs typeface="Calibri" panose="020F0502020204030204" pitchFamily="34" charset="0"/>
                        </a:rPr>
                        <a:t>Advanced Communications</a:t>
                      </a:r>
                      <a:r>
                        <a:rPr lang="en-US" sz="1200" kern="0" baseline="30000" dirty="0">
                          <a:solidFill>
                            <a:schemeClr val="tx1"/>
                          </a:solidFill>
                          <a:latin typeface="+mn-lt"/>
                          <a:ea typeface="Segoe UI" pitchFamily="34" charset="0"/>
                          <a:cs typeface="Calibri" panose="020F0502020204030204" pitchFamily="34" charset="0"/>
                        </a:rPr>
                        <a:t>5</a:t>
                      </a:r>
                      <a:endParaRPr lang="en-US" sz="1200" kern="0" baseline="0" dirty="0">
                        <a:solidFill>
                          <a:schemeClr val="tx1"/>
                        </a:solidFill>
                        <a:latin typeface="+mn-lt"/>
                        <a:ea typeface="Segoe UI" pitchFamily="34" charset="0"/>
                        <a:cs typeface="Calibri" panose="020F0502020204030204" pitchFamily="34" charset="0"/>
                      </a:endParaRPr>
                    </a:p>
                  </a:txBody>
                  <a:tcPr marL="35852" marR="26889" marT="35852" marB="26889" anchor="ctr">
                    <a:lnL w="12700" cap="flat" cmpd="sng" algn="ctr">
                      <a:solidFill>
                        <a:srgbClr val="BFBFBF"/>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111" rtl="0" eaLnBrk="1" fontAlgn="base"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C292A"/>
                          </a:solidFill>
                          <a:effectLst/>
                          <a:uLnTx/>
                          <a:uFillTx/>
                          <a:latin typeface="+mn-lt"/>
                          <a:ea typeface="Segoe UI" pitchFamily="34" charset="0"/>
                          <a:cs typeface="Calibri" panose="020F0502020204030204" pitchFamily="34" charset="0"/>
                        </a:rPr>
                        <a:t>+</a:t>
                      </a:r>
                      <a:endParaRPr kumimoji="0" lang="en-US" sz="1200" b="0" i="0" u="none" strike="noStrike" kern="0" cap="none" spc="0" normalizeH="0" baseline="60000" noProof="0">
                        <a:ln>
                          <a:noFill/>
                        </a:ln>
                        <a:solidFill>
                          <a:srgbClr val="2C292A"/>
                        </a:solidFill>
                        <a:effectLst/>
                        <a:uLnTx/>
                        <a:uFillTx/>
                        <a:latin typeface="+mn-lt"/>
                        <a:ea typeface="Segoe UI" pitchFamily="34" charset="0"/>
                        <a:cs typeface="Calibri" panose="020F0502020204030204" pitchFamily="34" charset="0"/>
                      </a:endParaRP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32111" rtl="0" eaLnBrk="1" fontAlgn="base" latinLnBrk="0" hangingPunct="1">
                        <a:lnSpc>
                          <a:spcPct val="100000"/>
                        </a:lnSpc>
                        <a:spcBef>
                          <a:spcPts val="0"/>
                        </a:spcBef>
                        <a:spcAft>
                          <a:spcPts val="0"/>
                        </a:spcAft>
                        <a:buClrTx/>
                        <a:buSzTx/>
                        <a:buFontTx/>
                        <a:buNone/>
                        <a:tabLst/>
                        <a:defRPr/>
                      </a:pPr>
                      <a:r>
                        <a:rPr lang="en-US" sz="1200" kern="0" baseline="0" dirty="0">
                          <a:solidFill>
                            <a:srgbClr val="2C292A"/>
                          </a:solidFill>
                          <a:latin typeface="+mn-lt"/>
                          <a:ea typeface="Segoe UI" pitchFamily="34" charset="0"/>
                          <a:cs typeface="Calibri" panose="020F0502020204030204" pitchFamily="34" charset="0"/>
                        </a:rPr>
                        <a:t>$12</a:t>
                      </a:r>
                    </a:p>
                  </a:txBody>
                  <a:tcPr marL="35852" marR="26889" marT="35852" marB="26889"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00931726"/>
                  </a:ext>
                </a:extLst>
              </a:tr>
            </a:tbl>
          </a:graphicData>
        </a:graphic>
      </p:graphicFrame>
      <p:sp>
        <p:nvSpPr>
          <p:cNvPr id="4" name="TextBox 3">
            <a:extLst>
              <a:ext uri="{FF2B5EF4-FFF2-40B4-BE49-F238E27FC236}">
                <a16:creationId xmlns:a16="http://schemas.microsoft.com/office/drawing/2014/main" id="{5323A860-7108-4090-8CF0-59B84AA1B550}"/>
              </a:ext>
            </a:extLst>
          </p:cNvPr>
          <p:cNvSpPr txBox="1"/>
          <p:nvPr/>
        </p:nvSpPr>
        <p:spPr>
          <a:xfrm>
            <a:off x="357810" y="4388384"/>
            <a:ext cx="3105939" cy="796949"/>
          </a:xfrm>
          <a:prstGeom prst="rect">
            <a:avLst/>
          </a:prstGeom>
          <a:noFill/>
        </p:spPr>
        <p:txBody>
          <a:bodyPr wrap="square" lIns="179234" tIns="143387" rIns="179234" bIns="143387" rtlCol="0">
            <a:spAutoFit/>
          </a:bodyPr>
          <a:lstStyle/>
          <a:p>
            <a:pPr defTabSz="896042">
              <a:defRPr/>
            </a:pPr>
            <a:r>
              <a:rPr lang="x-none" sz="1077">
                <a:solidFill>
                  <a:srgbClr val="5A5456"/>
                </a:solidFill>
                <a:latin typeface="Segoe UI"/>
                <a:cs typeface="Calibri" panose="020F0502020204030204" pitchFamily="34" charset="0"/>
                <a:sym typeface="Wingdings" panose="05000000000000000000" pitchFamily="2" charset="2"/>
              </a:rPr>
              <a:t>●</a:t>
            </a:r>
            <a:r>
              <a:rPr lang="en-US" sz="1077" kern="0">
                <a:solidFill>
                  <a:srgbClr val="2C292A"/>
                </a:solidFill>
                <a:latin typeface="Segoe UI"/>
                <a:ea typeface="Segoe UI" pitchFamily="34" charset="0"/>
                <a:cs typeface="Calibri" panose="020F0502020204030204" pitchFamily="34" charset="0"/>
                <a:sym typeface="Wingdings" panose="05000000000000000000" pitchFamily="2" charset="2"/>
              </a:rPr>
              <a:t> </a:t>
            </a:r>
            <a:r>
              <a:rPr lang="en-US" sz="1077">
                <a:gradFill>
                  <a:gsLst>
                    <a:gs pos="2917">
                      <a:srgbClr val="505050"/>
                    </a:gs>
                    <a:gs pos="30000">
                      <a:srgbClr val="505050"/>
                    </a:gs>
                  </a:gsLst>
                  <a:lin ang="5400000" scaled="0"/>
                </a:gradFill>
                <a:latin typeface="Segoe UI"/>
              </a:rPr>
              <a:t>= Included</a:t>
            </a:r>
          </a:p>
          <a:p>
            <a:pPr defTabSz="896042">
              <a:defRPr/>
            </a:pPr>
            <a:r>
              <a:rPr lang="en-US" sz="1077">
                <a:gradFill>
                  <a:gsLst>
                    <a:gs pos="2917">
                      <a:srgbClr val="505050"/>
                    </a:gs>
                    <a:gs pos="30000">
                      <a:srgbClr val="505050"/>
                    </a:gs>
                  </a:gsLst>
                  <a:lin ang="5400000" scaled="0"/>
                </a:gradFill>
                <a:latin typeface="Segoe UI"/>
              </a:rPr>
              <a:t>+ = Can be added</a:t>
            </a:r>
          </a:p>
          <a:p>
            <a:pPr defTabSz="896042">
              <a:defRPr/>
            </a:pPr>
            <a:r>
              <a:rPr lang="en-US" sz="1077">
                <a:gradFill>
                  <a:gsLst>
                    <a:gs pos="2917">
                      <a:srgbClr val="505050"/>
                    </a:gs>
                    <a:gs pos="30000">
                      <a:srgbClr val="505050"/>
                    </a:gs>
                  </a:gsLst>
                  <a:lin ang="5400000" scaled="0"/>
                </a:gradFill>
                <a:latin typeface="Segoe UI"/>
              </a:rPr>
              <a:t>N/A = Not available</a:t>
            </a:r>
          </a:p>
        </p:txBody>
      </p:sp>
      <p:sp>
        <p:nvSpPr>
          <p:cNvPr id="9" name="TextBox 8">
            <a:extLst>
              <a:ext uri="{FF2B5EF4-FFF2-40B4-BE49-F238E27FC236}">
                <a16:creationId xmlns:a16="http://schemas.microsoft.com/office/drawing/2014/main" id="{E0C0946E-33B6-42B2-97AA-0CFA54572E2A}"/>
              </a:ext>
            </a:extLst>
          </p:cNvPr>
          <p:cNvSpPr txBox="1"/>
          <p:nvPr/>
        </p:nvSpPr>
        <p:spPr>
          <a:xfrm>
            <a:off x="90012" y="6650437"/>
            <a:ext cx="5140371" cy="213598"/>
          </a:xfrm>
          <a:prstGeom prst="rect">
            <a:avLst/>
          </a:prstGeom>
          <a:noFill/>
        </p:spPr>
        <p:txBody>
          <a:bodyPr wrap="square" lIns="0" tIns="0" rIns="0" bIns="89630" rtlCol="0" anchor="ctr">
            <a:spAutoFit/>
          </a:bodyPr>
          <a:lstStyle/>
          <a:p>
            <a:pPr defTabSz="710811">
              <a:defRPr/>
            </a:pPr>
            <a:r>
              <a:rPr lang="en-US" sz="784" kern="0">
                <a:solidFill>
                  <a:srgbClr val="FF0000"/>
                </a:solidFill>
                <a:latin typeface="Segoe UI"/>
              </a:rPr>
              <a:t>Microsoft confidential: Internal and partner use only</a:t>
            </a:r>
          </a:p>
        </p:txBody>
      </p:sp>
      <p:sp>
        <p:nvSpPr>
          <p:cNvPr id="10" name="TextBox 9">
            <a:extLst>
              <a:ext uri="{FF2B5EF4-FFF2-40B4-BE49-F238E27FC236}">
                <a16:creationId xmlns:a16="http://schemas.microsoft.com/office/drawing/2014/main" id="{85B7CB46-0BE5-42F4-85D1-5893E92AB335}"/>
              </a:ext>
            </a:extLst>
          </p:cNvPr>
          <p:cNvSpPr txBox="1"/>
          <p:nvPr/>
        </p:nvSpPr>
        <p:spPr>
          <a:xfrm>
            <a:off x="496774" y="6250327"/>
            <a:ext cx="6600370" cy="400110"/>
          </a:xfrm>
          <a:prstGeom prst="rect">
            <a:avLst/>
          </a:prstGeom>
          <a:noFill/>
        </p:spPr>
        <p:txBody>
          <a:bodyPr wrap="square">
            <a:spAutoFit/>
          </a:bodyPr>
          <a:lstStyle/>
          <a:p>
            <a:pPr marL="0" marR="0" lvl="0" indent="0" algn="l" defTabSz="878225"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srgbClr val="E7E6E6">
                    <a:lumMod val="50000"/>
                  </a:srgbClr>
                </a:solidFill>
                <a:effectLst/>
                <a:uLnTx/>
                <a:uFillTx/>
                <a:latin typeface="Segoe UI Light"/>
                <a:ea typeface="+mn-ea"/>
                <a:cs typeface="Segoe UI Light"/>
              </a:rPr>
              <a:t>2</a:t>
            </a:r>
            <a:r>
              <a:rPr kumimoji="0" lang="en-US" sz="1000" b="0" i="0" u="none" strike="noStrike" kern="0" cap="none" spc="0" normalizeH="0" baseline="0" noProof="0">
                <a:ln>
                  <a:noFill/>
                </a:ln>
                <a:solidFill>
                  <a:srgbClr val="E7E6E6">
                    <a:lumMod val="50000"/>
                  </a:srgbClr>
                </a:solidFill>
                <a:effectLst/>
                <a:uLnTx/>
                <a:uFillTx/>
                <a:latin typeface="Segoe UI Light"/>
                <a:ea typeface="+mn-ea"/>
                <a:cs typeface="Segoe UI Light"/>
              </a:rPr>
              <a:t>Phone System required</a:t>
            </a:r>
          </a:p>
          <a:p>
            <a:pPr marL="0" marR="0" lvl="0" indent="0" algn="l" defTabSz="878225"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E7E6E6">
                  <a:lumMod val="50000"/>
                </a:srgbClr>
              </a:solidFill>
              <a:effectLst/>
              <a:uLnTx/>
              <a:uFillTx/>
              <a:latin typeface="Segoe UI Light"/>
              <a:ea typeface="+mn-ea"/>
              <a:cs typeface="Segoe UI Light"/>
            </a:endParaRPr>
          </a:p>
        </p:txBody>
      </p:sp>
    </p:spTree>
    <p:extLst>
      <p:ext uri="{BB962C8B-B14F-4D97-AF65-F5344CB8AC3E}">
        <p14:creationId xmlns:p14="http://schemas.microsoft.com/office/powerpoint/2010/main" val="4309801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F0D9-C735-4804-8EE8-E9D07E7BA2EF}"/>
              </a:ext>
            </a:extLst>
          </p:cNvPr>
          <p:cNvSpPr>
            <a:spLocks noGrp="1"/>
          </p:cNvSpPr>
          <p:nvPr>
            <p:ph type="title"/>
          </p:nvPr>
        </p:nvSpPr>
        <p:spPr>
          <a:xfrm>
            <a:off x="365465" y="2342560"/>
            <a:ext cx="9583207" cy="3535032"/>
          </a:xfrm>
        </p:spPr>
        <p:txBody>
          <a:bodyPr/>
          <a:lstStyle/>
          <a:p>
            <a:r>
              <a:rPr lang="en-US" dirty="0" err="1">
                <a:solidFill>
                  <a:schemeClr val="tx1"/>
                </a:solidFill>
              </a:rPr>
              <a:t>Quali</a:t>
            </a:r>
            <a:r>
              <a:rPr lang="en-US" dirty="0">
                <a:solidFill>
                  <a:schemeClr val="tx1"/>
                </a:solidFill>
              </a:rPr>
              <a:t> </a:t>
            </a:r>
            <a:r>
              <a:rPr lang="en-US" dirty="0" err="1">
                <a:solidFill>
                  <a:schemeClr val="tx1"/>
                </a:solidFill>
              </a:rPr>
              <a:t>sono</a:t>
            </a:r>
            <a:r>
              <a:rPr lang="en-US" dirty="0">
                <a:solidFill>
                  <a:schemeClr val="tx1"/>
                </a:solidFill>
              </a:rPr>
              <a:t> </a:t>
            </a:r>
            <a:r>
              <a:rPr lang="en-US" dirty="0" err="1">
                <a:solidFill>
                  <a:schemeClr val="tx1"/>
                </a:solidFill>
              </a:rPr>
              <a:t>i</a:t>
            </a:r>
            <a:r>
              <a:rPr lang="en-US" dirty="0">
                <a:solidFill>
                  <a:schemeClr val="tx1"/>
                </a:solidFill>
              </a:rPr>
              <a:t> </a:t>
            </a:r>
            <a:r>
              <a:rPr lang="en-US" dirty="0" err="1">
                <a:solidFill>
                  <a:schemeClr val="tx1"/>
                </a:solidFill>
              </a:rPr>
              <a:t>vantaggi</a:t>
            </a:r>
            <a:r>
              <a:rPr lang="en-US" dirty="0">
                <a:solidFill>
                  <a:schemeClr val="tx1"/>
                </a:solidFill>
              </a:rPr>
              <a:t> di Teams Meeting e Calling?</a:t>
            </a:r>
            <a:endParaRPr lang="en-US" dirty="0"/>
          </a:p>
        </p:txBody>
      </p:sp>
    </p:spTree>
    <p:extLst>
      <p:ext uri="{BB962C8B-B14F-4D97-AF65-F5344CB8AC3E}">
        <p14:creationId xmlns:p14="http://schemas.microsoft.com/office/powerpoint/2010/main" val="13868380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DE8DD1-2142-49E8-829B-A8BD239C5EDC}"/>
              </a:ext>
            </a:extLst>
          </p:cNvPr>
          <p:cNvSpPr>
            <a:spLocks noGrp="1"/>
          </p:cNvSpPr>
          <p:nvPr>
            <p:ph type="title"/>
          </p:nvPr>
        </p:nvSpPr>
        <p:spPr>
          <a:xfrm>
            <a:off x="429771" y="1184321"/>
            <a:ext cx="9622653" cy="3535032"/>
          </a:xfrm>
        </p:spPr>
        <p:txBody>
          <a:bodyPr/>
          <a:lstStyle/>
          <a:p>
            <a:br>
              <a:rPr lang="en-US" dirty="0"/>
            </a:br>
            <a:br>
              <a:rPr lang="en-US" dirty="0"/>
            </a:br>
            <a:r>
              <a:rPr lang="en-US" dirty="0" err="1"/>
              <a:t>Panoramica</a:t>
            </a:r>
            <a:r>
              <a:rPr lang="en-US" dirty="0"/>
              <a:t> </a:t>
            </a:r>
            <a:r>
              <a:rPr lang="en-US" dirty="0" err="1"/>
              <a:t>servizi</a:t>
            </a:r>
            <a:r>
              <a:rPr lang="en-US" dirty="0"/>
              <a:t> voce
</a:t>
            </a:r>
            <a:endParaRPr lang="LID4096" dirty="0"/>
          </a:p>
        </p:txBody>
      </p:sp>
    </p:spTree>
    <p:extLst>
      <p:ext uri="{BB962C8B-B14F-4D97-AF65-F5344CB8AC3E}">
        <p14:creationId xmlns:p14="http://schemas.microsoft.com/office/powerpoint/2010/main" val="1233637261"/>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0CEE5-5F5E-40D7-A986-3BC81E1FD1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082" t="21523" r="8390" b="15087"/>
          <a:stretch/>
        </p:blipFill>
        <p:spPr>
          <a:xfrm>
            <a:off x="5333999" y="1930524"/>
            <a:ext cx="6857999" cy="3742020"/>
          </a:xfrm>
          <a:prstGeom prst="rect">
            <a:avLst/>
          </a:prstGeom>
          <a:effectLst>
            <a:outerShdw blurRad="254000" algn="ctr" rotWithShape="0">
              <a:prstClr val="black">
                <a:alpha val="40000"/>
              </a:prstClr>
            </a:outerShdw>
          </a:effectLst>
        </p:spPr>
      </p:pic>
      <p:sp>
        <p:nvSpPr>
          <p:cNvPr id="23" name="Rectangle 22">
            <a:extLst>
              <a:ext uri="{FF2B5EF4-FFF2-40B4-BE49-F238E27FC236}">
                <a16:creationId xmlns:a16="http://schemas.microsoft.com/office/drawing/2014/main" id="{06F8FE16-E6DF-4ED3-8258-5E3032E4D470}"/>
              </a:ext>
            </a:extLst>
          </p:cNvPr>
          <p:cNvSpPr/>
          <p:nvPr/>
        </p:nvSpPr>
        <p:spPr bwMode="auto">
          <a:xfrm>
            <a:off x="440712" y="2151829"/>
            <a:ext cx="4817207" cy="7054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92838D23-956E-4C4F-9B61-6A794B405F64}"/>
              </a:ext>
            </a:extLst>
          </p:cNvPr>
          <p:cNvSpPr>
            <a:spLocks noGrp="1"/>
          </p:cNvSpPr>
          <p:nvPr>
            <p:ph type="title"/>
          </p:nvPr>
        </p:nvSpPr>
        <p:spPr>
          <a:xfrm>
            <a:off x="429544" y="3611563"/>
            <a:ext cx="3784647" cy="1793104"/>
          </a:xfrm>
        </p:spPr>
        <p:txBody>
          <a:bodyPr/>
          <a:lstStyle/>
          <a:p>
            <a:r>
              <a:rPr lang="en-US" spc="-240" dirty="0" err="1">
                <a:cs typeface="Segoe UI"/>
              </a:rPr>
              <a:t>Chiamare</a:t>
            </a:r>
            <a:r>
              <a:rPr lang="en-US" spc="-240" dirty="0">
                <a:cs typeface="Segoe UI"/>
              </a:rPr>
              <a:t> </a:t>
            </a:r>
            <a:r>
              <a:rPr lang="en-US" spc="-240" dirty="0" err="1">
                <a:cs typeface="Segoe UI"/>
              </a:rPr>
              <a:t>diventa</a:t>
            </a:r>
            <a:r>
              <a:rPr lang="en-US" spc="-240" dirty="0">
                <a:cs typeface="Segoe UI"/>
              </a:rPr>
              <a:t> facile</a:t>
            </a:r>
            <a:endParaRPr lang="en-US" spc="-300" dirty="0">
              <a:solidFill>
                <a:srgbClr val="5558AF"/>
              </a:solidFill>
            </a:endParaRPr>
          </a:p>
        </p:txBody>
      </p:sp>
      <p:sp>
        <p:nvSpPr>
          <p:cNvPr id="3" name="Text Placeholder 2">
            <a:extLst>
              <a:ext uri="{FF2B5EF4-FFF2-40B4-BE49-F238E27FC236}">
                <a16:creationId xmlns:a16="http://schemas.microsoft.com/office/drawing/2014/main" id="{F85C43EE-28F3-481B-A992-6788A6AD3342}"/>
              </a:ext>
            </a:extLst>
          </p:cNvPr>
          <p:cNvSpPr>
            <a:spLocks noGrp="1"/>
          </p:cNvSpPr>
          <p:nvPr>
            <p:ph type="body" sz="quarter" idx="12"/>
          </p:nvPr>
        </p:nvSpPr>
        <p:spPr>
          <a:xfrm>
            <a:off x="426426" y="5402428"/>
            <a:ext cx="4907574" cy="945435"/>
          </a:xfrm>
        </p:spPr>
        <p:txBody>
          <a:bodyPr/>
          <a:lstStyle/>
          <a:p>
            <a:r>
              <a:rPr lang="en-US" dirty="0"/>
              <a:t>con</a:t>
            </a:r>
            <a:r>
              <a:rPr lang="en-US" sz="1800" dirty="0"/>
              <a:t> Microsoft Teams</a:t>
            </a:r>
          </a:p>
        </p:txBody>
      </p:sp>
    </p:spTree>
    <p:extLst>
      <p:ext uri="{BB962C8B-B14F-4D97-AF65-F5344CB8AC3E}">
        <p14:creationId xmlns:p14="http://schemas.microsoft.com/office/powerpoint/2010/main" val="192410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42" presetClass="path" presetSubtype="0" decel="100000" fill="hold" grpId="1" nodeType="withEffect" nodePh="1">
                                  <p:stCondLst>
                                    <p:cond delay="0"/>
                                  </p:stCondLst>
                                  <p:endCondLst>
                                    <p:cond evt="begin" delay="0">
                                      <p:tn val="8"/>
                                    </p:cond>
                                  </p:endCondLst>
                                  <p:childTnLst>
                                    <p:animMotion origin="layout" path="M -3.95833E-6 3.7037E-6 L -3.95833E-6 0.02569 " pathEditMode="relative" rAng="0" ptsTypes="AA">
                                      <p:cBhvr>
                                        <p:cTn id="9" dur="500" spd="-100000" fill="hold"/>
                                        <p:tgtEl>
                                          <p:spTgt spid="23"/>
                                        </p:tgtEl>
                                        <p:attrNameLst>
                                          <p:attrName>ppt_x</p:attrName>
                                          <p:attrName>ppt_y</p:attrName>
                                        </p:attrNameLst>
                                      </p:cBhvr>
                                      <p:rCtr x="0" y="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building, person, cellphone&#10;&#10;Description automatically generated">
            <a:extLst>
              <a:ext uri="{FF2B5EF4-FFF2-40B4-BE49-F238E27FC236}">
                <a16:creationId xmlns:a16="http://schemas.microsoft.com/office/drawing/2014/main" id="{2687FDEE-C5AC-46E4-88FF-6A7A4B70AE2F}"/>
              </a:ext>
            </a:extLst>
          </p:cNvPr>
          <p:cNvPicPr>
            <a:picLocks noChangeAspect="1"/>
          </p:cNvPicPr>
          <p:nvPr/>
        </p:nvPicPr>
        <p:blipFill rotWithShape="1">
          <a:blip r:embed="rId3">
            <a:extLst>
              <a:ext uri="{28A0092B-C50C-407E-A947-70E740481C1C}">
                <a14:useLocalDpi xmlns:a14="http://schemas.microsoft.com/office/drawing/2010/main" val="0"/>
              </a:ext>
            </a:extLst>
          </a:blip>
          <a:srcRect t="11552" b="6821"/>
          <a:stretch/>
        </p:blipFill>
        <p:spPr>
          <a:xfrm>
            <a:off x="6117248" y="225643"/>
            <a:ext cx="2900186" cy="1568820"/>
          </a:xfrm>
          <a:prstGeom prst="rect">
            <a:avLst/>
          </a:prstGeom>
        </p:spPr>
      </p:pic>
      <p:pic>
        <p:nvPicPr>
          <p:cNvPr id="4" name="Picture 3" descr="A group of people sitting at a desk in front of a computer&#10;&#10;Description automatically generated">
            <a:extLst>
              <a:ext uri="{FF2B5EF4-FFF2-40B4-BE49-F238E27FC236}">
                <a16:creationId xmlns:a16="http://schemas.microsoft.com/office/drawing/2014/main" id="{0301345E-6791-4488-9375-FA8B4FD9F0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59249" y="1831441"/>
            <a:ext cx="2907380" cy="1563784"/>
          </a:xfrm>
          <a:prstGeom prst="rect">
            <a:avLst/>
          </a:prstGeom>
        </p:spPr>
      </p:pic>
      <p:pic>
        <p:nvPicPr>
          <p:cNvPr id="15" name="Picture 14" descr="A group of people sitting at a desk&#10;&#10;Description automatically generated">
            <a:extLst>
              <a:ext uri="{FF2B5EF4-FFF2-40B4-BE49-F238E27FC236}">
                <a16:creationId xmlns:a16="http://schemas.microsoft.com/office/drawing/2014/main" id="{28081FD7-B0B9-4845-B6CB-814EB455D7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17247" y="5056402"/>
            <a:ext cx="2907380" cy="1581669"/>
          </a:xfrm>
          <a:prstGeom prst="rect">
            <a:avLst/>
          </a:prstGeom>
        </p:spPr>
      </p:pic>
      <p:pic>
        <p:nvPicPr>
          <p:cNvPr id="45" name="Picture 44" descr="A picture containing table, sitting, knife, holding&#10;&#10;Description automatically generated">
            <a:extLst>
              <a:ext uri="{FF2B5EF4-FFF2-40B4-BE49-F238E27FC236}">
                <a16:creationId xmlns:a16="http://schemas.microsoft.com/office/drawing/2014/main" id="{D1D25F56-0820-47BF-A68E-60F0CF9A60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0001" y="1831441"/>
            <a:ext cx="2898237" cy="1585290"/>
          </a:xfrm>
          <a:prstGeom prst="rect">
            <a:avLst/>
          </a:prstGeom>
        </p:spPr>
      </p:pic>
      <p:sp>
        <p:nvSpPr>
          <p:cNvPr id="55" name="Rectangle 54">
            <a:extLst>
              <a:ext uri="{FF2B5EF4-FFF2-40B4-BE49-F238E27FC236}">
                <a16:creationId xmlns:a16="http://schemas.microsoft.com/office/drawing/2014/main" id="{0637D7B5-D8E0-465E-9C04-2FEB8CB60670}"/>
              </a:ext>
            </a:extLst>
          </p:cNvPr>
          <p:cNvSpPr/>
          <p:nvPr/>
        </p:nvSpPr>
        <p:spPr bwMode="auto">
          <a:xfrm>
            <a:off x="6117247" y="5056402"/>
            <a:ext cx="2896301" cy="1581669"/>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cs typeface="Segoe UI" pitchFamily="34" charset="0"/>
              </a:rPr>
              <a:t>Task and project management</a:t>
            </a:r>
          </a:p>
        </p:txBody>
      </p:sp>
      <p:sp>
        <p:nvSpPr>
          <p:cNvPr id="51" name="Rectangle 50">
            <a:extLst>
              <a:ext uri="{FF2B5EF4-FFF2-40B4-BE49-F238E27FC236}">
                <a16:creationId xmlns:a16="http://schemas.microsoft.com/office/drawing/2014/main" id="{EB0AB1BF-056D-4B96-828C-EB444471573B}"/>
              </a:ext>
            </a:extLst>
          </p:cNvPr>
          <p:cNvSpPr/>
          <p:nvPr/>
        </p:nvSpPr>
        <p:spPr bwMode="auto">
          <a:xfrm>
            <a:off x="6117247" y="225644"/>
            <a:ext cx="2896301" cy="1567985"/>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ea typeface="Segoe UI" pitchFamily="34" charset="0"/>
                <a:cs typeface="Segoe UI" pitchFamily="34" charset="0"/>
              </a:rPr>
              <a:t>Audio conferencing</a:t>
            </a:r>
          </a:p>
        </p:txBody>
      </p:sp>
      <p:pic>
        <p:nvPicPr>
          <p:cNvPr id="16" name="Picture 15">
            <a:extLst>
              <a:ext uri="{FF2B5EF4-FFF2-40B4-BE49-F238E27FC236}">
                <a16:creationId xmlns:a16="http://schemas.microsoft.com/office/drawing/2014/main" id="{4E520512-FC4D-4DD5-AEBA-5B6EACFB93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56967" y="3438094"/>
            <a:ext cx="2909662" cy="1609427"/>
          </a:xfrm>
          <a:prstGeom prst="rect">
            <a:avLst/>
          </a:prstGeom>
        </p:spPr>
      </p:pic>
      <p:pic>
        <p:nvPicPr>
          <p:cNvPr id="14" name="Picture 13">
            <a:extLst>
              <a:ext uri="{FF2B5EF4-FFF2-40B4-BE49-F238E27FC236}">
                <a16:creationId xmlns:a16="http://schemas.microsoft.com/office/drawing/2014/main" id="{FEB229F7-29AC-4911-8509-FAB2DE7BACA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7" r="-101"/>
          <a:stretch/>
        </p:blipFill>
        <p:spPr>
          <a:xfrm>
            <a:off x="9053526" y="5056404"/>
            <a:ext cx="2913103" cy="1581667"/>
          </a:xfrm>
          <a:prstGeom prst="rect">
            <a:avLst/>
          </a:prstGeom>
        </p:spPr>
      </p:pic>
      <p:pic>
        <p:nvPicPr>
          <p:cNvPr id="12" name="Picture 11" descr="A person talking on a cell phone&#10;&#10;Description automatically generated">
            <a:extLst>
              <a:ext uri="{FF2B5EF4-FFF2-40B4-BE49-F238E27FC236}">
                <a16:creationId xmlns:a16="http://schemas.microsoft.com/office/drawing/2014/main" id="{736ABC31-39B2-47D9-811A-ECC7D235A51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175824" y="5056402"/>
            <a:ext cx="2899971" cy="1581669"/>
          </a:xfrm>
          <a:prstGeom prst="rect">
            <a:avLst/>
          </a:prstGeom>
        </p:spPr>
      </p:pic>
      <p:pic>
        <p:nvPicPr>
          <p:cNvPr id="28" name="Picture 27" descr="A person standing in front of a computer&#10;&#10;Description automatically generated">
            <a:extLst>
              <a:ext uri="{FF2B5EF4-FFF2-40B4-BE49-F238E27FC236}">
                <a16:creationId xmlns:a16="http://schemas.microsoft.com/office/drawing/2014/main" id="{7F783E2A-0657-4480-8522-D25F72BED0A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40001" y="225645"/>
            <a:ext cx="2898237" cy="1567695"/>
          </a:xfrm>
          <a:prstGeom prst="rect">
            <a:avLst/>
          </a:prstGeom>
        </p:spPr>
      </p:pic>
      <p:sp>
        <p:nvSpPr>
          <p:cNvPr id="31" name="Rectangle 30">
            <a:extLst>
              <a:ext uri="{FF2B5EF4-FFF2-40B4-BE49-F238E27FC236}">
                <a16:creationId xmlns:a16="http://schemas.microsoft.com/office/drawing/2014/main" id="{BD1592EB-4BD1-4774-ABDC-B6691B138827}"/>
              </a:ext>
            </a:extLst>
          </p:cNvPr>
          <p:cNvSpPr/>
          <p:nvPr/>
        </p:nvSpPr>
        <p:spPr bwMode="auto">
          <a:xfrm>
            <a:off x="9059002" y="1831441"/>
            <a:ext cx="2907627" cy="1581669"/>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cs typeface="Segoe UI" pitchFamily="34" charset="0"/>
              </a:rPr>
              <a:t>File sharing and</a:t>
            </a:r>
            <a:br>
              <a:rPr lang="en-US">
                <a:gradFill>
                  <a:gsLst>
                    <a:gs pos="0">
                      <a:srgbClr val="FFFFFF"/>
                    </a:gs>
                    <a:gs pos="100000">
                      <a:srgbClr val="FFFFFF"/>
                    </a:gs>
                  </a:gsLst>
                  <a:lin ang="5400000" scaled="0"/>
                </a:gradFill>
                <a:latin typeface="Segoe UI Semibold"/>
                <a:cs typeface="Segoe UI" pitchFamily="34" charset="0"/>
              </a:rPr>
            </a:br>
            <a:r>
              <a:rPr lang="en-US">
                <a:gradFill>
                  <a:gsLst>
                    <a:gs pos="0">
                      <a:srgbClr val="FFFFFF"/>
                    </a:gs>
                    <a:gs pos="100000">
                      <a:srgbClr val="FFFFFF"/>
                    </a:gs>
                  </a:gsLst>
                  <a:lin ang="5400000" scaled="0"/>
                </a:gradFill>
                <a:latin typeface="Segoe UI Semibold"/>
                <a:cs typeface="Segoe UI" pitchFamily="34" charset="0"/>
              </a:rPr>
              <a:t>co-authoring</a:t>
            </a:r>
          </a:p>
        </p:txBody>
      </p:sp>
      <p:sp>
        <p:nvSpPr>
          <p:cNvPr id="2" name="Rectangle 1">
            <a:extLst>
              <a:ext uri="{FF2B5EF4-FFF2-40B4-BE49-F238E27FC236}">
                <a16:creationId xmlns:a16="http://schemas.microsoft.com/office/drawing/2014/main" id="{9CC637FB-2C4A-4757-AC36-C307FE56C463}"/>
              </a:ext>
            </a:extLst>
          </p:cNvPr>
          <p:cNvSpPr/>
          <p:nvPr/>
        </p:nvSpPr>
        <p:spPr bwMode="auto">
          <a:xfrm>
            <a:off x="6117248" y="225644"/>
            <a:ext cx="2896300" cy="15419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a:gradFill>
                <a:gsLst>
                  <a:gs pos="0">
                    <a:srgbClr val="FFFFFF"/>
                  </a:gs>
                  <a:gs pos="100000">
                    <a:srgbClr val="FFFFFF"/>
                  </a:gs>
                </a:gsLst>
                <a:lin ang="5400000" scaled="0"/>
              </a:gradFill>
              <a:latin typeface="Segoe UI Semibold"/>
              <a:ea typeface="Segoe UI" pitchFamily="34" charset="0"/>
              <a:cs typeface="Segoe UI" pitchFamily="34" charset="0"/>
            </a:endParaRPr>
          </a:p>
        </p:txBody>
      </p:sp>
      <p:sp>
        <p:nvSpPr>
          <p:cNvPr id="32" name="Rectangle 31">
            <a:extLst>
              <a:ext uri="{FF2B5EF4-FFF2-40B4-BE49-F238E27FC236}">
                <a16:creationId xmlns:a16="http://schemas.microsoft.com/office/drawing/2014/main" id="{5BA11ADE-10A0-4B4E-9DCF-2700515C64E4}"/>
              </a:ext>
            </a:extLst>
          </p:cNvPr>
          <p:cNvSpPr/>
          <p:nvPr/>
        </p:nvSpPr>
        <p:spPr bwMode="auto">
          <a:xfrm>
            <a:off x="240001" y="1831441"/>
            <a:ext cx="2898237" cy="1581669"/>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ea typeface="Segoe UI" pitchFamily="34" charset="0"/>
                <a:cs typeface="Segoe UI" pitchFamily="34" charset="0"/>
              </a:rPr>
              <a:t>Instant messaging</a:t>
            </a:r>
          </a:p>
        </p:txBody>
      </p:sp>
      <p:pic>
        <p:nvPicPr>
          <p:cNvPr id="18" name="Picture 17" descr="A person standing in front of a computer&#10;&#10;Description automatically generated">
            <a:extLst>
              <a:ext uri="{FF2B5EF4-FFF2-40B4-BE49-F238E27FC236}">
                <a16:creationId xmlns:a16="http://schemas.microsoft.com/office/drawing/2014/main" id="{8FB4F4CC-7428-410A-BE1D-95B1D777A1B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83298" y="225644"/>
            <a:ext cx="2884219" cy="1567296"/>
          </a:xfrm>
          <a:prstGeom prst="rect">
            <a:avLst/>
          </a:prstGeom>
          <a:effectLst/>
        </p:spPr>
      </p:pic>
      <p:pic>
        <p:nvPicPr>
          <p:cNvPr id="44" name="Picture 43" descr="A person sitting at a table&#10;&#10;Description automatically generated">
            <a:extLst>
              <a:ext uri="{FF2B5EF4-FFF2-40B4-BE49-F238E27FC236}">
                <a16:creationId xmlns:a16="http://schemas.microsoft.com/office/drawing/2014/main" id="{9F59EC65-6A41-4245-B85B-118C5D06B42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1"/>
          <a:stretch/>
        </p:blipFill>
        <p:spPr>
          <a:xfrm>
            <a:off x="9061393" y="225644"/>
            <a:ext cx="2905236" cy="1590146"/>
          </a:xfrm>
          <a:prstGeom prst="rect">
            <a:avLst/>
          </a:prstGeom>
        </p:spPr>
      </p:pic>
      <p:pic>
        <p:nvPicPr>
          <p:cNvPr id="48" name="Picture 47">
            <a:extLst>
              <a:ext uri="{FF2B5EF4-FFF2-40B4-BE49-F238E27FC236}">
                <a16:creationId xmlns:a16="http://schemas.microsoft.com/office/drawing/2014/main" id="{34DB4BAA-3B35-4287-A190-4415A11499C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2"/>
          <a:stretch/>
        </p:blipFill>
        <p:spPr>
          <a:xfrm>
            <a:off x="240001" y="5042435"/>
            <a:ext cx="2898237" cy="1595636"/>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C22B847B-9C22-410D-A98F-3BC8508AEDB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40001" y="3438093"/>
            <a:ext cx="2898237" cy="1585290"/>
          </a:xfrm>
          <a:prstGeom prst="rect">
            <a:avLst/>
          </a:prstGeom>
        </p:spPr>
      </p:pic>
      <p:sp>
        <p:nvSpPr>
          <p:cNvPr id="26" name="Rectangle 25">
            <a:extLst>
              <a:ext uri="{FF2B5EF4-FFF2-40B4-BE49-F238E27FC236}">
                <a16:creationId xmlns:a16="http://schemas.microsoft.com/office/drawing/2014/main" id="{81337806-B967-4CFB-9A85-E93B6BCD7EA3}"/>
              </a:ext>
            </a:extLst>
          </p:cNvPr>
          <p:cNvSpPr/>
          <p:nvPr/>
        </p:nvSpPr>
        <p:spPr bwMode="auto">
          <a:xfrm>
            <a:off x="9059005" y="3438093"/>
            <a:ext cx="2907624" cy="1581669"/>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ea typeface="Segoe UI" pitchFamily="34" charset="0"/>
                <a:cs typeface="Segoe UI" pitchFamily="34" charset="0"/>
              </a:rPr>
              <a:t>Customer service</a:t>
            </a:r>
          </a:p>
        </p:txBody>
      </p:sp>
      <p:sp>
        <p:nvSpPr>
          <p:cNvPr id="27" name="Rectangle 26">
            <a:extLst>
              <a:ext uri="{FF2B5EF4-FFF2-40B4-BE49-F238E27FC236}">
                <a16:creationId xmlns:a16="http://schemas.microsoft.com/office/drawing/2014/main" id="{E04CDB85-1CD2-45F5-9580-24BD0DAFC8F1}"/>
              </a:ext>
            </a:extLst>
          </p:cNvPr>
          <p:cNvSpPr/>
          <p:nvPr/>
        </p:nvSpPr>
        <p:spPr bwMode="auto">
          <a:xfrm>
            <a:off x="9049462" y="5056967"/>
            <a:ext cx="2917166" cy="1581104"/>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ea typeface="Segoe UI" pitchFamily="34" charset="0"/>
                <a:cs typeface="Segoe UI" pitchFamily="34" charset="0"/>
              </a:rPr>
              <a:t>Conference room systems</a:t>
            </a:r>
          </a:p>
        </p:txBody>
      </p:sp>
      <p:sp>
        <p:nvSpPr>
          <p:cNvPr id="29" name="Rectangle 28">
            <a:extLst>
              <a:ext uri="{FF2B5EF4-FFF2-40B4-BE49-F238E27FC236}">
                <a16:creationId xmlns:a16="http://schemas.microsoft.com/office/drawing/2014/main" id="{6220675B-5431-4A92-8496-449E82B8A28B}"/>
              </a:ext>
            </a:extLst>
          </p:cNvPr>
          <p:cNvSpPr/>
          <p:nvPr/>
        </p:nvSpPr>
        <p:spPr bwMode="auto">
          <a:xfrm>
            <a:off x="3175822" y="5056404"/>
            <a:ext cx="2899970" cy="1581667"/>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ea typeface="Segoe UI" pitchFamily="34" charset="0"/>
                <a:cs typeface="Segoe UI" pitchFamily="34" charset="0"/>
              </a:rPr>
              <a:t>Mobile calls</a:t>
            </a:r>
          </a:p>
        </p:txBody>
      </p:sp>
      <p:sp>
        <p:nvSpPr>
          <p:cNvPr id="30" name="Rectangle 29">
            <a:extLst>
              <a:ext uri="{FF2B5EF4-FFF2-40B4-BE49-F238E27FC236}">
                <a16:creationId xmlns:a16="http://schemas.microsoft.com/office/drawing/2014/main" id="{1C777578-D6B1-41C2-AB56-C6A05AEFA39C}"/>
              </a:ext>
            </a:extLst>
          </p:cNvPr>
          <p:cNvSpPr/>
          <p:nvPr/>
        </p:nvSpPr>
        <p:spPr bwMode="auto">
          <a:xfrm>
            <a:off x="9062954" y="225643"/>
            <a:ext cx="2903675" cy="1569780"/>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ea typeface="Segoe UI" pitchFamily="34" charset="0"/>
                <a:cs typeface="Segoe UI" pitchFamily="34" charset="0"/>
              </a:rPr>
              <a:t>Telephony</a:t>
            </a:r>
          </a:p>
        </p:txBody>
      </p:sp>
      <p:sp>
        <p:nvSpPr>
          <p:cNvPr id="33" name="Rectangle 32">
            <a:extLst>
              <a:ext uri="{FF2B5EF4-FFF2-40B4-BE49-F238E27FC236}">
                <a16:creationId xmlns:a16="http://schemas.microsoft.com/office/drawing/2014/main" id="{612749A8-47AE-4151-ADA8-90FFFD44D42C}"/>
              </a:ext>
            </a:extLst>
          </p:cNvPr>
          <p:cNvSpPr/>
          <p:nvPr/>
        </p:nvSpPr>
        <p:spPr bwMode="auto">
          <a:xfrm>
            <a:off x="240001" y="5049913"/>
            <a:ext cx="2898237" cy="1588159"/>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ea typeface="Segoe UI" pitchFamily="34" charset="0"/>
                <a:cs typeface="Segoe UI" pitchFamily="34" charset="0"/>
              </a:rPr>
              <a:t>Calling attendants and Call Queues</a:t>
            </a:r>
          </a:p>
        </p:txBody>
      </p:sp>
      <p:sp>
        <p:nvSpPr>
          <p:cNvPr id="35" name="Rectangle 34">
            <a:extLst>
              <a:ext uri="{FF2B5EF4-FFF2-40B4-BE49-F238E27FC236}">
                <a16:creationId xmlns:a16="http://schemas.microsoft.com/office/drawing/2014/main" id="{BB8A1BDD-BB93-4481-A313-43B96327C0EB}"/>
              </a:ext>
            </a:extLst>
          </p:cNvPr>
          <p:cNvSpPr/>
          <p:nvPr/>
        </p:nvSpPr>
        <p:spPr bwMode="auto">
          <a:xfrm>
            <a:off x="240001" y="225644"/>
            <a:ext cx="2898237" cy="1568312"/>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ea typeface="Segoe UI" pitchFamily="34" charset="0"/>
                <a:cs typeface="Segoe UI" pitchFamily="34" charset="0"/>
              </a:rPr>
              <a:t>PBX</a:t>
            </a:r>
          </a:p>
        </p:txBody>
      </p:sp>
      <p:sp>
        <p:nvSpPr>
          <p:cNvPr id="36" name="Rectangle 35">
            <a:extLst>
              <a:ext uri="{FF2B5EF4-FFF2-40B4-BE49-F238E27FC236}">
                <a16:creationId xmlns:a16="http://schemas.microsoft.com/office/drawing/2014/main" id="{FF76D74B-73FF-4C70-9EB4-0F94DB8ECAAC}"/>
              </a:ext>
            </a:extLst>
          </p:cNvPr>
          <p:cNvSpPr/>
          <p:nvPr/>
        </p:nvSpPr>
        <p:spPr bwMode="auto">
          <a:xfrm>
            <a:off x="3179083" y="225644"/>
            <a:ext cx="2888433" cy="1567985"/>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ea typeface="Segoe UI" pitchFamily="34" charset="0"/>
                <a:cs typeface="Segoe UI" pitchFamily="34" charset="0"/>
              </a:rPr>
              <a:t>Online meetings</a:t>
            </a:r>
          </a:p>
        </p:txBody>
      </p:sp>
      <p:sp>
        <p:nvSpPr>
          <p:cNvPr id="37" name="Rectangle 36">
            <a:extLst>
              <a:ext uri="{FF2B5EF4-FFF2-40B4-BE49-F238E27FC236}">
                <a16:creationId xmlns:a16="http://schemas.microsoft.com/office/drawing/2014/main" id="{25F65494-D15E-4696-98A2-A425EFFC4BA9}"/>
              </a:ext>
            </a:extLst>
          </p:cNvPr>
          <p:cNvSpPr/>
          <p:nvPr/>
        </p:nvSpPr>
        <p:spPr bwMode="auto">
          <a:xfrm>
            <a:off x="240001" y="3438093"/>
            <a:ext cx="2898237" cy="1565367"/>
          </a:xfrm>
          <a:prstGeom prst="rect">
            <a:avLst/>
          </a:prstGeom>
          <a:solidFill>
            <a:srgbClr val="282828">
              <a:alpha val="5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a:gradFill>
                  <a:gsLst>
                    <a:gs pos="0">
                      <a:srgbClr val="FFFFFF"/>
                    </a:gs>
                    <a:gs pos="100000">
                      <a:srgbClr val="FFFFFF"/>
                    </a:gs>
                  </a:gsLst>
                  <a:lin ang="5400000" scaled="0"/>
                </a:gradFill>
                <a:latin typeface="Segoe UI Semibold"/>
                <a:ea typeface="Segoe UI" pitchFamily="34" charset="0"/>
                <a:cs typeface="Segoe UI" pitchFamily="34" charset="0"/>
              </a:rPr>
              <a:t>Call forwarding</a:t>
            </a:r>
          </a:p>
        </p:txBody>
      </p:sp>
      <p:grpSp>
        <p:nvGrpSpPr>
          <p:cNvPr id="63" name="Group 62">
            <a:extLst>
              <a:ext uri="{FF2B5EF4-FFF2-40B4-BE49-F238E27FC236}">
                <a16:creationId xmlns:a16="http://schemas.microsoft.com/office/drawing/2014/main" id="{E8610A4B-D50D-4398-AE93-83C99F5184AB}"/>
              </a:ext>
            </a:extLst>
          </p:cNvPr>
          <p:cNvGrpSpPr/>
          <p:nvPr/>
        </p:nvGrpSpPr>
        <p:grpSpPr>
          <a:xfrm>
            <a:off x="865" y="487"/>
            <a:ext cx="12190271" cy="6857027"/>
            <a:chOff x="0" y="0"/>
            <a:chExt cx="12192000" cy="6858000"/>
          </a:xfrm>
        </p:grpSpPr>
        <p:cxnSp>
          <p:nvCxnSpPr>
            <p:cNvPr id="54" name="Straight Arrow Connector 53">
              <a:extLst>
                <a:ext uri="{FF2B5EF4-FFF2-40B4-BE49-F238E27FC236}">
                  <a16:creationId xmlns:a16="http://schemas.microsoft.com/office/drawing/2014/main" id="{A2F9F343-98A9-4AB9-AB4D-1C42C6D7BA79}"/>
                </a:ext>
              </a:extLst>
            </p:cNvPr>
            <p:cNvCxnSpPr>
              <a:cxnSpLocks/>
            </p:cNvCxnSpPr>
            <p:nvPr/>
          </p:nvCxnSpPr>
          <p:spPr>
            <a:xfrm>
              <a:off x="3156747" y="0"/>
              <a:ext cx="0" cy="6858000"/>
            </a:xfrm>
            <a:prstGeom prst="straightConnector1">
              <a:avLst/>
            </a:prstGeom>
            <a:ln w="381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F0FF474-CEFE-4BA8-BF5E-7E145FCBB3A7}"/>
                </a:ext>
              </a:extLst>
            </p:cNvPr>
            <p:cNvCxnSpPr>
              <a:cxnSpLocks/>
            </p:cNvCxnSpPr>
            <p:nvPr/>
          </p:nvCxnSpPr>
          <p:spPr>
            <a:xfrm>
              <a:off x="6096000" y="0"/>
              <a:ext cx="0" cy="6858000"/>
            </a:xfrm>
            <a:prstGeom prst="straightConnector1">
              <a:avLst/>
            </a:prstGeom>
            <a:ln w="381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36AD67F-3E4F-4F25-AE7B-158C5840EBEB}"/>
                </a:ext>
              </a:extLst>
            </p:cNvPr>
            <p:cNvCxnSpPr>
              <a:cxnSpLocks/>
            </p:cNvCxnSpPr>
            <p:nvPr/>
          </p:nvCxnSpPr>
          <p:spPr>
            <a:xfrm>
              <a:off x="9041605" y="0"/>
              <a:ext cx="0" cy="6858000"/>
            </a:xfrm>
            <a:prstGeom prst="straightConnector1">
              <a:avLst/>
            </a:prstGeom>
            <a:ln w="381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7EF186E-5FFF-411D-A7E1-8C7A2E627A83}"/>
                </a:ext>
              </a:extLst>
            </p:cNvPr>
            <p:cNvCxnSpPr>
              <a:cxnSpLocks/>
            </p:cNvCxnSpPr>
            <p:nvPr/>
          </p:nvCxnSpPr>
          <p:spPr>
            <a:xfrm>
              <a:off x="0" y="1822827"/>
              <a:ext cx="12192000" cy="0"/>
            </a:xfrm>
            <a:prstGeom prst="straightConnector1">
              <a:avLst/>
            </a:prstGeom>
            <a:ln w="381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ABA0F69-48B4-43C9-90C7-E3E4612911DD}"/>
                </a:ext>
              </a:extLst>
            </p:cNvPr>
            <p:cNvCxnSpPr>
              <a:cxnSpLocks/>
            </p:cNvCxnSpPr>
            <p:nvPr/>
          </p:nvCxnSpPr>
          <p:spPr>
            <a:xfrm>
              <a:off x="0" y="3429000"/>
              <a:ext cx="12192000" cy="0"/>
            </a:xfrm>
            <a:prstGeom prst="straightConnector1">
              <a:avLst/>
            </a:prstGeom>
            <a:ln w="381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0C61962-E3A7-4883-A701-365F7E77EE47}"/>
                </a:ext>
              </a:extLst>
            </p:cNvPr>
            <p:cNvCxnSpPr>
              <a:cxnSpLocks/>
            </p:cNvCxnSpPr>
            <p:nvPr/>
          </p:nvCxnSpPr>
          <p:spPr>
            <a:xfrm>
              <a:off x="0" y="5035173"/>
              <a:ext cx="12192000" cy="0"/>
            </a:xfrm>
            <a:prstGeom prst="straightConnector1">
              <a:avLst/>
            </a:prstGeom>
            <a:ln w="381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66" name="Title 5">
            <a:extLst>
              <a:ext uri="{FF2B5EF4-FFF2-40B4-BE49-F238E27FC236}">
                <a16:creationId xmlns:a16="http://schemas.microsoft.com/office/drawing/2014/main" id="{24ECB890-F816-46F4-8783-0081B73AE0BD}"/>
              </a:ext>
            </a:extLst>
          </p:cNvPr>
          <p:cNvSpPr txBox="1">
            <a:spLocks/>
          </p:cNvSpPr>
          <p:nvPr/>
        </p:nvSpPr>
        <p:spPr>
          <a:xfrm>
            <a:off x="3150814" y="2180964"/>
            <a:ext cx="5890369" cy="971154"/>
          </a:xfrm>
          <a:prstGeom prst="rect">
            <a:avLst/>
          </a:prstGeom>
        </p:spPr>
        <p:txBody>
          <a:bodyPr wrap="square" anchor="ctr">
            <a:spAutoFit/>
          </a:bodyPr>
          <a:lstStyle>
            <a:lvl1pPr algn="l" defTabSz="914367" rtl="0" eaLnBrk="1" latinLnBrk="0" hangingPunct="1">
              <a:lnSpc>
                <a:spcPct val="90000"/>
              </a:lnSpc>
              <a:spcBef>
                <a:spcPct val="0"/>
              </a:spcBef>
              <a:buNone/>
              <a:defRPr lang="en-US" sz="3200" b="0" kern="1200" cap="none" spc="-147" baseline="0" dirty="0" smtClean="0">
                <a:ln w="3175">
                  <a:noFill/>
                </a:ln>
                <a:solidFill>
                  <a:srgbClr val="000000"/>
                </a:solidFill>
                <a:effectLst/>
                <a:latin typeface="+mj-lt"/>
                <a:ea typeface="+mn-ea"/>
                <a:cs typeface="Segoe UI" pitchFamily="34" charset="0"/>
              </a:defRPr>
            </a:lvl1pPr>
          </a:lstStyle>
          <a:p>
            <a:pPr algn="ctr" defTabSz="914192">
              <a:lnSpc>
                <a:spcPct val="100000"/>
              </a:lnSpc>
              <a:defRPr/>
            </a:pPr>
            <a:r>
              <a:rPr lang="en-US" sz="2800" dirty="0" err="1">
                <a:solidFill>
                  <a:srgbClr val="0078D4"/>
                </a:solidFill>
                <a:latin typeface="Segoe UI Semibold"/>
              </a:rPr>
              <a:t>Essere</a:t>
            </a:r>
            <a:r>
              <a:rPr lang="en-US" sz="2800" dirty="0">
                <a:solidFill>
                  <a:srgbClr val="0078D4"/>
                </a:solidFill>
                <a:latin typeface="Segoe UI Semibold"/>
              </a:rPr>
              <a:t> </a:t>
            </a:r>
            <a:r>
              <a:rPr lang="en-US" sz="2800" dirty="0" err="1">
                <a:solidFill>
                  <a:srgbClr val="0078D4"/>
                </a:solidFill>
                <a:latin typeface="Segoe UI Semibold"/>
              </a:rPr>
              <a:t>connessi</a:t>
            </a:r>
            <a:br>
              <a:rPr lang="en-US" sz="2800" dirty="0">
                <a:latin typeface="Segoe UI Semibold"/>
              </a:rPr>
            </a:br>
            <a:r>
              <a:rPr lang="en-US" sz="2800" dirty="0">
                <a:solidFill>
                  <a:srgbClr val="282828"/>
                </a:solidFill>
                <a:latin typeface="Segoe UI Semibold"/>
              </a:rPr>
              <a:t>in tempo </a:t>
            </a:r>
            <a:r>
              <a:rPr lang="en-US" sz="2800" dirty="0" err="1">
                <a:solidFill>
                  <a:srgbClr val="282828"/>
                </a:solidFill>
                <a:latin typeface="Segoe UI Semibold"/>
              </a:rPr>
              <a:t>reale</a:t>
            </a:r>
            <a:r>
              <a:rPr lang="en-US" sz="2800" dirty="0">
                <a:solidFill>
                  <a:srgbClr val="282828"/>
                </a:solidFill>
                <a:latin typeface="Segoe UI Semibold"/>
              </a:rPr>
              <a:t> è </a:t>
            </a:r>
            <a:r>
              <a:rPr lang="en-US" sz="2800" dirty="0" err="1">
                <a:solidFill>
                  <a:srgbClr val="282828"/>
                </a:solidFill>
                <a:latin typeface="Segoe UI Semibold"/>
              </a:rPr>
              <a:t>essenziale</a:t>
            </a:r>
            <a:endParaRPr lang="en-US" sz="2800" dirty="0">
              <a:solidFill>
                <a:srgbClr val="282828"/>
              </a:solidFill>
              <a:latin typeface="Segoe UI Semibold"/>
            </a:endParaRPr>
          </a:p>
        </p:txBody>
      </p:sp>
      <p:sp>
        <p:nvSpPr>
          <p:cNvPr id="38" name="Title 5">
            <a:extLst>
              <a:ext uri="{FF2B5EF4-FFF2-40B4-BE49-F238E27FC236}">
                <a16:creationId xmlns:a16="http://schemas.microsoft.com/office/drawing/2014/main" id="{4436D26C-8D04-4A9D-ACE5-28608E4D6BFA}"/>
              </a:ext>
            </a:extLst>
          </p:cNvPr>
          <p:cNvSpPr txBox="1">
            <a:spLocks/>
          </p:cNvSpPr>
          <p:nvPr/>
        </p:nvSpPr>
        <p:spPr>
          <a:xfrm>
            <a:off x="3183298" y="3413110"/>
            <a:ext cx="5890369" cy="971154"/>
          </a:xfrm>
          <a:prstGeom prst="rect">
            <a:avLst/>
          </a:prstGeom>
        </p:spPr>
        <p:txBody>
          <a:bodyPr wrap="square" anchor="ctr">
            <a:spAutoFit/>
          </a:bodyPr>
          <a:lstStyle>
            <a:lvl1pPr algn="l" defTabSz="914367" rtl="0" eaLnBrk="1" latinLnBrk="0" hangingPunct="1">
              <a:lnSpc>
                <a:spcPct val="90000"/>
              </a:lnSpc>
              <a:spcBef>
                <a:spcPct val="0"/>
              </a:spcBef>
              <a:buNone/>
              <a:defRPr lang="en-US" sz="3200" b="0" kern="1200" cap="none" spc="-147" baseline="0" dirty="0" smtClean="0">
                <a:ln w="3175">
                  <a:noFill/>
                </a:ln>
                <a:solidFill>
                  <a:srgbClr val="000000"/>
                </a:solidFill>
                <a:effectLst/>
                <a:latin typeface="+mj-lt"/>
                <a:ea typeface="+mn-ea"/>
                <a:cs typeface="Segoe UI" pitchFamily="34" charset="0"/>
              </a:defRPr>
            </a:lvl1pPr>
          </a:lstStyle>
          <a:p>
            <a:pPr algn="ctr" defTabSz="914192">
              <a:lnSpc>
                <a:spcPct val="100000"/>
              </a:lnSpc>
              <a:defRPr/>
            </a:pPr>
            <a:r>
              <a:rPr lang="en-US" sz="2800" dirty="0">
                <a:solidFill>
                  <a:srgbClr val="0078D4"/>
                </a:solidFill>
                <a:latin typeface="Segoe UI Semibold"/>
              </a:rPr>
              <a:t>Microsoft Teams</a:t>
            </a:r>
            <a:br>
              <a:rPr lang="en-US" sz="2800" dirty="0">
                <a:latin typeface="Segoe UI Semibold"/>
              </a:rPr>
            </a:br>
            <a:r>
              <a:rPr lang="en-US" sz="2800" dirty="0" err="1">
                <a:solidFill>
                  <a:srgbClr val="282828"/>
                </a:solidFill>
                <a:latin typeface="Segoe UI Semibold"/>
              </a:rPr>
              <a:t>mette</a:t>
            </a:r>
            <a:r>
              <a:rPr lang="en-US" sz="2800" dirty="0">
                <a:solidFill>
                  <a:srgbClr val="282828"/>
                </a:solidFill>
                <a:latin typeface="Segoe UI Semibold"/>
              </a:rPr>
              <a:t> </a:t>
            </a:r>
            <a:r>
              <a:rPr lang="en-US" sz="2800" dirty="0" err="1">
                <a:solidFill>
                  <a:srgbClr val="282828"/>
                </a:solidFill>
                <a:latin typeface="Segoe UI Semibold"/>
              </a:rPr>
              <a:t>insieme</a:t>
            </a:r>
            <a:r>
              <a:rPr lang="en-US" sz="2800" dirty="0">
                <a:solidFill>
                  <a:srgbClr val="282828"/>
                </a:solidFill>
                <a:latin typeface="Segoe UI Semibold"/>
              </a:rPr>
              <a:t> </a:t>
            </a:r>
            <a:r>
              <a:rPr lang="en-US" sz="2800" dirty="0" err="1">
                <a:solidFill>
                  <a:srgbClr val="282828"/>
                </a:solidFill>
                <a:latin typeface="Segoe UI Semibold"/>
              </a:rPr>
              <a:t>tutto</a:t>
            </a:r>
            <a:r>
              <a:rPr lang="en-US" sz="2800" dirty="0">
                <a:solidFill>
                  <a:srgbClr val="282828"/>
                </a:solidFill>
                <a:latin typeface="Segoe UI Semibold"/>
              </a:rPr>
              <a:t> </a:t>
            </a:r>
            <a:r>
              <a:rPr lang="en-US" sz="2800" dirty="0" err="1">
                <a:solidFill>
                  <a:srgbClr val="282828"/>
                </a:solidFill>
                <a:latin typeface="Segoe UI Semibold"/>
              </a:rPr>
              <a:t>quello</a:t>
            </a:r>
            <a:r>
              <a:rPr lang="en-US" sz="2800" dirty="0">
                <a:solidFill>
                  <a:srgbClr val="282828"/>
                </a:solidFill>
                <a:latin typeface="Segoe UI Semibold"/>
              </a:rPr>
              <a:t> </a:t>
            </a:r>
            <a:r>
              <a:rPr lang="en-US" sz="2800" dirty="0" err="1">
                <a:solidFill>
                  <a:srgbClr val="282828"/>
                </a:solidFill>
                <a:latin typeface="Segoe UI Semibold"/>
              </a:rPr>
              <a:t>che</a:t>
            </a:r>
            <a:r>
              <a:rPr lang="en-US" sz="2800" dirty="0">
                <a:solidFill>
                  <a:srgbClr val="282828"/>
                </a:solidFill>
                <a:latin typeface="Segoe UI Semibold"/>
              </a:rPr>
              <a:t> serve</a:t>
            </a:r>
          </a:p>
        </p:txBody>
      </p:sp>
    </p:spTree>
    <p:extLst>
      <p:ext uri="{BB962C8B-B14F-4D97-AF65-F5344CB8AC3E}">
        <p14:creationId xmlns:p14="http://schemas.microsoft.com/office/powerpoint/2010/main" val="206563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CBE5E97-B4B3-47DE-A6B7-9C925C7CBE1B}"/>
              </a:ext>
            </a:extLst>
          </p:cNvPr>
          <p:cNvSpPr/>
          <p:nvPr/>
        </p:nvSpPr>
        <p:spPr>
          <a:xfrm>
            <a:off x="6239147" y="4318318"/>
            <a:ext cx="3657600" cy="210312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0" name="Rectangle 9">
            <a:extLst>
              <a:ext uri="{FF2B5EF4-FFF2-40B4-BE49-F238E27FC236}">
                <a16:creationId xmlns:a16="http://schemas.microsoft.com/office/drawing/2014/main" id="{237133FC-574A-409D-ACD7-B95A60EFABCA}"/>
              </a:ext>
            </a:extLst>
          </p:cNvPr>
          <p:cNvSpPr/>
          <p:nvPr/>
        </p:nvSpPr>
        <p:spPr>
          <a:xfrm>
            <a:off x="6415131" y="4609265"/>
            <a:ext cx="3305632" cy="1333698"/>
          </a:xfrm>
          <a:prstGeom prst="rect">
            <a:avLst/>
          </a:prstGeom>
        </p:spPr>
        <p:txBody>
          <a:bodyPr wrap="square">
            <a:spAutoFit/>
          </a:bodyPr>
          <a:lstStyle/>
          <a:p>
            <a:pPr algn="ctr">
              <a:spcAft>
                <a:spcPts val="800"/>
              </a:spcAft>
              <a:defRPr/>
            </a:pPr>
            <a:r>
              <a:rPr lang="en-US" sz="4200" spc="-150" dirty="0">
                <a:solidFill>
                  <a:srgbClr val="5558AF"/>
                </a:solidFill>
                <a:latin typeface="Segoe UI Semibold" panose="020B0702040204020203" pitchFamily="34" charset="0"/>
                <a:cs typeface="Segoe UI Semibold" panose="020B0702040204020203" pitchFamily="34" charset="0"/>
              </a:rPr>
              <a:t>Leader</a:t>
            </a:r>
            <a:endParaRPr lang="en-US" sz="4200" spc="-100" dirty="0">
              <a:solidFill>
                <a:srgbClr val="5558AF"/>
              </a:solidFill>
              <a:latin typeface="Segoe UI Semibold" panose="020B0702040204020203" pitchFamily="34" charset="0"/>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lang="en-US" sz="1600" dirty="0" err="1">
                <a:solidFill>
                  <a:srgbClr val="2C292A"/>
                </a:solidFill>
                <a:latin typeface="Segoe UI"/>
              </a:rPr>
              <a:t>nel</a:t>
            </a:r>
            <a:r>
              <a:rPr kumimoji="0" lang="en-US" sz="1600" b="0" i="0" u="none" strike="noStrike" kern="1200" cap="none" spc="0" normalizeH="0" baseline="0" noProof="0" dirty="0">
                <a:ln>
                  <a:noFill/>
                </a:ln>
                <a:solidFill>
                  <a:srgbClr val="2C292A"/>
                </a:solidFill>
                <a:effectLst/>
                <a:uLnTx/>
                <a:uFillTx/>
                <a:latin typeface="Segoe UI"/>
                <a:ea typeface="+mn-ea"/>
                <a:cs typeface="+mn-cs"/>
              </a:rPr>
              <a:t> The Forrester Wave Unified Communications-as-a-Service</a:t>
            </a:r>
          </a:p>
        </p:txBody>
      </p:sp>
      <p:sp>
        <p:nvSpPr>
          <p:cNvPr id="28" name="Rectangle 27">
            <a:extLst>
              <a:ext uri="{FF2B5EF4-FFF2-40B4-BE49-F238E27FC236}">
                <a16:creationId xmlns:a16="http://schemas.microsoft.com/office/drawing/2014/main" id="{06146EC2-52EE-4317-A68E-2DDA67F8DD4B}"/>
              </a:ext>
            </a:extLst>
          </p:cNvPr>
          <p:cNvSpPr/>
          <p:nvPr/>
        </p:nvSpPr>
        <p:spPr>
          <a:xfrm>
            <a:off x="2411870" y="4318318"/>
            <a:ext cx="3657600" cy="210312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9" name="Rectangle 28">
            <a:extLst>
              <a:ext uri="{FF2B5EF4-FFF2-40B4-BE49-F238E27FC236}">
                <a16:creationId xmlns:a16="http://schemas.microsoft.com/office/drawing/2014/main" id="{EC64DAD2-D8A4-48EE-8325-00F699BBF7D1}"/>
              </a:ext>
            </a:extLst>
          </p:cNvPr>
          <p:cNvSpPr/>
          <p:nvPr/>
        </p:nvSpPr>
        <p:spPr>
          <a:xfrm>
            <a:off x="8089043" y="2030420"/>
            <a:ext cx="3657600" cy="210312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3" name="Rectangle 12">
            <a:extLst>
              <a:ext uri="{FF2B5EF4-FFF2-40B4-BE49-F238E27FC236}">
                <a16:creationId xmlns:a16="http://schemas.microsoft.com/office/drawing/2014/main" id="{05DF7364-CD78-4F22-9F41-4DBEE932DB15}"/>
              </a:ext>
            </a:extLst>
          </p:cNvPr>
          <p:cNvSpPr/>
          <p:nvPr/>
        </p:nvSpPr>
        <p:spPr>
          <a:xfrm>
            <a:off x="4235236" y="2026359"/>
            <a:ext cx="3657600" cy="210312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6" name="Rectangle 15">
            <a:extLst>
              <a:ext uri="{FF2B5EF4-FFF2-40B4-BE49-F238E27FC236}">
                <a16:creationId xmlns:a16="http://schemas.microsoft.com/office/drawing/2014/main" id="{1F03ACD7-5B84-41C6-8B4F-3AFD9410CCA3}"/>
              </a:ext>
            </a:extLst>
          </p:cNvPr>
          <p:cNvSpPr/>
          <p:nvPr/>
        </p:nvSpPr>
        <p:spPr>
          <a:xfrm>
            <a:off x="445357" y="2021877"/>
            <a:ext cx="3657600" cy="210312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 name="Title 1">
            <a:extLst>
              <a:ext uri="{FF2B5EF4-FFF2-40B4-BE49-F238E27FC236}">
                <a16:creationId xmlns:a16="http://schemas.microsoft.com/office/drawing/2014/main" id="{E0682730-2286-4EAA-9C94-5D4C9665715F}"/>
              </a:ext>
            </a:extLst>
          </p:cNvPr>
          <p:cNvSpPr>
            <a:spLocks noGrp="1"/>
          </p:cNvSpPr>
          <p:nvPr>
            <p:ph type="title"/>
          </p:nvPr>
        </p:nvSpPr>
        <p:spPr>
          <a:xfrm>
            <a:off x="434977" y="687309"/>
            <a:ext cx="11327486" cy="758022"/>
          </a:xfrm>
        </p:spPr>
        <p:txBody>
          <a:bodyPr/>
          <a:lstStyle/>
          <a:p>
            <a:pPr algn="ctr"/>
            <a:r>
              <a:rPr lang="en-US" dirty="0">
                <a:solidFill>
                  <a:schemeClr val="tx1"/>
                </a:solidFill>
              </a:rPr>
              <a:t>Microsoft è un leader </a:t>
            </a:r>
            <a:r>
              <a:rPr lang="en-US" dirty="0" err="1">
                <a:solidFill>
                  <a:schemeClr val="tx1"/>
                </a:solidFill>
              </a:rPr>
              <a:t>affidabile</a:t>
            </a:r>
            <a:r>
              <a:rPr lang="en-US" dirty="0">
                <a:solidFill>
                  <a:schemeClr val="tx1"/>
                </a:solidFill>
              </a:rPr>
              <a:t> </a:t>
            </a:r>
            <a:r>
              <a:rPr lang="en-US" dirty="0" err="1">
                <a:solidFill>
                  <a:schemeClr val="tx1"/>
                </a:solidFill>
              </a:rPr>
              <a:t>nella</a:t>
            </a:r>
            <a:r>
              <a:rPr lang="en-US" dirty="0">
                <a:solidFill>
                  <a:schemeClr val="tx1"/>
                </a:solidFill>
              </a:rPr>
              <a:t> </a:t>
            </a:r>
            <a:r>
              <a:rPr lang="en-US" dirty="0" err="1">
                <a:solidFill>
                  <a:schemeClr val="tx1"/>
                </a:solidFill>
              </a:rPr>
              <a:t>collaborazione</a:t>
            </a:r>
            <a:endParaRPr lang="en-US" dirty="0">
              <a:solidFill>
                <a:schemeClr val="tx1"/>
              </a:solidFill>
            </a:endParaRPr>
          </a:p>
        </p:txBody>
      </p:sp>
      <p:sp>
        <p:nvSpPr>
          <p:cNvPr id="6" name="Text Placeholder 10">
            <a:extLst>
              <a:ext uri="{FF2B5EF4-FFF2-40B4-BE49-F238E27FC236}">
                <a16:creationId xmlns:a16="http://schemas.microsoft.com/office/drawing/2014/main" id="{722F2BDD-2C3D-456D-B1D0-C0B014F498D4}"/>
              </a:ext>
            </a:extLst>
          </p:cNvPr>
          <p:cNvSpPr txBox="1">
            <a:spLocks/>
          </p:cNvSpPr>
          <p:nvPr/>
        </p:nvSpPr>
        <p:spPr>
          <a:xfrm>
            <a:off x="8265027" y="2324117"/>
            <a:ext cx="3305632" cy="1333698"/>
          </a:xfrm>
          <a:prstGeom prst="rect">
            <a:avLst/>
          </a:prstGeom>
        </p:spPr>
        <p:txBody>
          <a:bodyPr vert="horz" wrap="square" lIns="91440" tIns="45720" rIns="91440" bIns="4572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defRPr/>
            </a:pPr>
            <a:r>
              <a:rPr lang="en-US" sz="4200" spc="-150" dirty="0">
                <a:solidFill>
                  <a:srgbClr val="5558AF"/>
                </a:solidFill>
                <a:latin typeface="Segoe UI Semibold" panose="020B0702040204020203" pitchFamily="34" charset="0"/>
                <a:cs typeface="Segoe UI Semibold" panose="020B0702040204020203" pitchFamily="34" charset="0"/>
              </a:rPr>
              <a:t>94+</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err="1">
                <a:ln>
                  <a:noFill/>
                </a:ln>
                <a:solidFill>
                  <a:srgbClr val="2C292A"/>
                </a:solidFill>
                <a:effectLst/>
                <a:uLnTx/>
                <a:uFillTx/>
                <a:latin typeface="Segoe UI"/>
                <a:ea typeface="+mn-ea"/>
                <a:cs typeface="+mn-cs"/>
              </a:rPr>
              <a:t>Paesi</a:t>
            </a:r>
            <a:r>
              <a:rPr kumimoji="0" lang="en-US" sz="1600" b="0" i="0" u="none" strike="noStrike" kern="1200" cap="none" spc="0" normalizeH="0" baseline="0" noProof="0" dirty="0">
                <a:ln>
                  <a:noFill/>
                </a:ln>
                <a:solidFill>
                  <a:srgbClr val="2C292A"/>
                </a:solidFill>
                <a:effectLst/>
                <a:uLnTx/>
                <a:uFillTx/>
                <a:latin typeface="Segoe UI"/>
                <a:ea typeface="+mn-ea"/>
                <a:cs typeface="+mn-cs"/>
              </a:rPr>
              <a:t> con </a:t>
            </a:r>
            <a:r>
              <a:rPr kumimoji="0" lang="en-US" sz="1600" b="0" i="0" u="none" strike="noStrike" kern="1200" cap="none" spc="0" normalizeH="0" baseline="0" noProof="0" dirty="0" err="1">
                <a:ln>
                  <a:noFill/>
                </a:ln>
                <a:solidFill>
                  <a:srgbClr val="2C292A"/>
                </a:solidFill>
                <a:effectLst/>
                <a:uLnTx/>
                <a:uFillTx/>
                <a:latin typeface="Segoe UI"/>
                <a:ea typeface="+mn-ea"/>
                <a:cs typeface="+mn-cs"/>
              </a:rPr>
              <a:t>distribuzione</a:t>
            </a:r>
            <a:r>
              <a:rPr kumimoji="0" lang="en-US" sz="1600" b="0" i="0" u="none" strike="noStrike" kern="1200" cap="none" spc="0" normalizeH="0" baseline="0" noProof="0" dirty="0">
                <a:ln>
                  <a:noFill/>
                </a:ln>
                <a:solidFill>
                  <a:srgbClr val="2C292A"/>
                </a:solidFill>
                <a:effectLst/>
                <a:uLnTx/>
                <a:uFillTx/>
                <a:latin typeface="Segoe UI"/>
                <a:ea typeface="+mn-ea"/>
                <a:cs typeface="+mn-cs"/>
              </a:rPr>
              <a:t> di </a:t>
            </a:r>
            <a:r>
              <a:rPr lang="en-US" sz="1600" dirty="0">
                <a:solidFill>
                  <a:srgbClr val="2C292A"/>
                </a:solidFill>
                <a:latin typeface="Segoe UI"/>
              </a:rPr>
              <a:t>Direct Routing in </a:t>
            </a:r>
            <a:r>
              <a:rPr lang="en-US" sz="1600" dirty="0" err="1">
                <a:solidFill>
                  <a:srgbClr val="2C292A"/>
                </a:solidFill>
                <a:latin typeface="Segoe UI"/>
              </a:rPr>
              <a:t>utilizzo</a:t>
            </a:r>
            <a:r>
              <a:rPr lang="en-US" sz="1600" dirty="0">
                <a:solidFill>
                  <a:srgbClr val="2C292A"/>
                </a:solidFill>
                <a:latin typeface="Segoe UI"/>
              </a:rPr>
              <a:t> </a:t>
            </a:r>
            <a:r>
              <a:rPr lang="en-US" sz="1600" dirty="0" err="1">
                <a:solidFill>
                  <a:srgbClr val="2C292A"/>
                </a:solidFill>
                <a:latin typeface="Segoe UI"/>
              </a:rPr>
              <a:t>attivo</a:t>
            </a:r>
            <a:endParaRPr kumimoji="0" lang="en-US" sz="1600" b="0" i="0" u="none" strike="noStrike" kern="1200" cap="none" spc="0" normalizeH="0" baseline="0" noProof="0" dirty="0">
              <a:ln>
                <a:noFill/>
              </a:ln>
              <a:solidFill>
                <a:srgbClr val="2C292A"/>
              </a:solidFill>
              <a:effectLst/>
              <a:uLnTx/>
              <a:uFillTx/>
              <a:latin typeface="Segoe UI"/>
              <a:ea typeface="+mn-ea"/>
              <a:cs typeface="+mn-cs"/>
            </a:endParaRPr>
          </a:p>
        </p:txBody>
      </p:sp>
      <p:sp>
        <p:nvSpPr>
          <p:cNvPr id="9" name="Text Placeholder 10">
            <a:extLst>
              <a:ext uri="{FF2B5EF4-FFF2-40B4-BE49-F238E27FC236}">
                <a16:creationId xmlns:a16="http://schemas.microsoft.com/office/drawing/2014/main" id="{5A390D6E-47A1-4BBE-9CC8-B127C0553F3F}"/>
              </a:ext>
            </a:extLst>
          </p:cNvPr>
          <p:cNvSpPr txBox="1">
            <a:spLocks/>
          </p:cNvSpPr>
          <p:nvPr/>
        </p:nvSpPr>
        <p:spPr>
          <a:xfrm>
            <a:off x="445356" y="2324117"/>
            <a:ext cx="3645071" cy="1333698"/>
          </a:xfrm>
          <a:prstGeom prst="rect">
            <a:avLst/>
          </a:prstGeom>
        </p:spPr>
        <p:txBody>
          <a:bodyPr vert="horz" wrap="square" lIns="91440" tIns="45720" rIns="91440" bIns="4572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Aft>
                <a:spcPts val="800"/>
              </a:spcAft>
              <a:defRPr/>
            </a:pPr>
            <a:r>
              <a:rPr lang="en-US" sz="4200" spc="-150" dirty="0">
                <a:solidFill>
                  <a:srgbClr val="5558AF"/>
                </a:solidFill>
                <a:latin typeface="Segoe UI Semibold" panose="020B0702040204020203" pitchFamily="34" charset="0"/>
                <a:cs typeface="Segoe UI Semibold" panose="020B0702040204020203" pitchFamily="34" charset="0"/>
              </a:rPr>
              <a:t>200 </a:t>
            </a:r>
            <a:r>
              <a:rPr lang="en-US" sz="4200" spc="-150" dirty="0" err="1">
                <a:solidFill>
                  <a:srgbClr val="5558AF"/>
                </a:solidFill>
                <a:latin typeface="Segoe UI Semibold" panose="020B0702040204020203" pitchFamily="34" charset="0"/>
                <a:cs typeface="Segoe UI Semibold" panose="020B0702040204020203" pitchFamily="34" charset="0"/>
              </a:rPr>
              <a:t>milioni</a:t>
            </a:r>
            <a:endParaRPr lang="en-US" sz="4200" spc="-150" dirty="0">
              <a:solidFill>
                <a:srgbClr val="5558AF"/>
              </a:solidFill>
              <a:latin typeface="Segoe UI Semibold" panose="020B0702040204020203" pitchFamily="34" charset="0"/>
              <a:cs typeface="Segoe UI Semibold" panose="020B0702040204020203" pitchFamily="34" charset="0"/>
            </a:endParaRPr>
          </a:p>
          <a:p>
            <a:pPr lvl="0" algn="ctr" defTabSz="896354">
              <a:defRPr/>
            </a:pPr>
            <a:r>
              <a:rPr lang="en-US" sz="1600" dirty="0" err="1">
                <a:solidFill>
                  <a:srgbClr val="282828"/>
                </a:solidFill>
              </a:rPr>
              <a:t>Utenti</a:t>
            </a:r>
            <a:r>
              <a:rPr lang="en-US" sz="1600" dirty="0">
                <a:solidFill>
                  <a:srgbClr val="282828"/>
                </a:solidFill>
              </a:rPr>
              <a:t> Meeting al </a:t>
            </a:r>
            <a:r>
              <a:rPr lang="en-US" sz="1600" dirty="0" err="1">
                <a:solidFill>
                  <a:srgbClr val="282828"/>
                </a:solidFill>
              </a:rPr>
              <a:t>giorno</a:t>
            </a:r>
            <a:endParaRPr lang="en-US" sz="1600" dirty="0">
              <a:solidFill>
                <a:srgbClr val="282828"/>
              </a:solidFill>
            </a:endParaRPr>
          </a:p>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dirty="0">
              <a:ln>
                <a:noFill/>
              </a:ln>
              <a:solidFill>
                <a:srgbClr val="2C292A"/>
              </a:solidFill>
              <a:effectLst/>
              <a:uLnTx/>
              <a:uFillTx/>
              <a:latin typeface="Segoe UI"/>
              <a:ea typeface="+mn-ea"/>
              <a:cs typeface="+mn-cs"/>
            </a:endParaRPr>
          </a:p>
        </p:txBody>
      </p:sp>
      <p:sp>
        <p:nvSpPr>
          <p:cNvPr id="14" name="Text Placeholder 10">
            <a:extLst>
              <a:ext uri="{FF2B5EF4-FFF2-40B4-BE49-F238E27FC236}">
                <a16:creationId xmlns:a16="http://schemas.microsoft.com/office/drawing/2014/main" id="{92B84FFE-4CD8-5D49-9B90-B9EFEEBDE176}"/>
              </a:ext>
            </a:extLst>
          </p:cNvPr>
          <p:cNvSpPr txBox="1">
            <a:spLocks/>
          </p:cNvSpPr>
          <p:nvPr/>
        </p:nvSpPr>
        <p:spPr>
          <a:xfrm>
            <a:off x="4272634" y="2324117"/>
            <a:ext cx="3657600" cy="1647631"/>
          </a:xfrm>
          <a:prstGeom prst="rect">
            <a:avLst/>
          </a:prstGeom>
        </p:spPr>
        <p:txBody>
          <a:bodyPr vert="horz" wrap="square" lIns="146304" tIns="91440" rIns="146304" bIns="91440" rtlCol="0" anchor="t">
            <a:spAutoFit/>
          </a:bodyPr>
          <a:lst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lgn="ctr" defTabSz="914400">
              <a:lnSpc>
                <a:spcPct val="100000"/>
              </a:lnSpc>
              <a:spcBef>
                <a:spcPts val="0"/>
              </a:spcBef>
              <a:spcAft>
                <a:spcPts val="800"/>
              </a:spcAft>
              <a:buSzTx/>
              <a:buNone/>
              <a:defRPr/>
            </a:pPr>
            <a:r>
              <a:rPr lang="en-US" sz="4200" spc="-150" dirty="0">
                <a:solidFill>
                  <a:srgbClr val="5558AF"/>
                </a:solidFill>
                <a:latin typeface="Segoe UI Semibold" panose="020B0702040204020203" pitchFamily="34" charset="0"/>
                <a:cs typeface="Segoe UI Semibold" panose="020B0702040204020203" pitchFamily="34" charset="0"/>
              </a:rPr>
              <a:t>20 </a:t>
            </a:r>
            <a:br>
              <a:rPr lang="en-US" sz="4200" spc="-150" dirty="0">
                <a:solidFill>
                  <a:srgbClr val="5558AF"/>
                </a:solidFill>
                <a:latin typeface="Segoe UI Semibold" panose="020B0702040204020203" pitchFamily="34" charset="0"/>
                <a:cs typeface="Segoe UI Semibold" panose="020B0702040204020203" pitchFamily="34" charset="0"/>
              </a:rPr>
            </a:br>
            <a:r>
              <a:rPr lang="en-US" sz="1600" dirty="0" err="1">
                <a:solidFill>
                  <a:srgbClr val="2C292A"/>
                </a:solidFill>
                <a:latin typeface="Segoe UI"/>
              </a:rPr>
              <a:t>organizzazioni</a:t>
            </a:r>
            <a:r>
              <a:rPr lang="en-US" sz="1600" dirty="0">
                <a:solidFill>
                  <a:srgbClr val="2C292A"/>
                </a:solidFill>
                <a:latin typeface="Segoe UI"/>
              </a:rPr>
              <a:t> </a:t>
            </a:r>
            <a:r>
              <a:rPr lang="en-US" sz="1600" dirty="0" err="1">
                <a:solidFill>
                  <a:srgbClr val="2C292A"/>
                </a:solidFill>
                <a:latin typeface="Segoe UI"/>
              </a:rPr>
              <a:t>hanno</a:t>
            </a:r>
            <a:br>
              <a:rPr lang="en-US" sz="1600" dirty="0">
                <a:solidFill>
                  <a:srgbClr val="2C292A"/>
                </a:solidFill>
                <a:latin typeface="Segoe UI"/>
              </a:rPr>
            </a:br>
            <a:r>
              <a:rPr lang="en-US" sz="1600" dirty="0">
                <a:solidFill>
                  <a:srgbClr val="2C292A"/>
                </a:solidFill>
                <a:latin typeface="Segoe UI"/>
              </a:rPr>
              <a:t>100,000+ di </a:t>
            </a:r>
            <a:r>
              <a:rPr lang="en-US" sz="1600" dirty="0" err="1">
                <a:solidFill>
                  <a:srgbClr val="2C292A"/>
                </a:solidFill>
                <a:latin typeface="Segoe UI"/>
              </a:rPr>
              <a:t>utenti</a:t>
            </a:r>
            <a:r>
              <a:rPr lang="en-US" sz="1600" dirty="0">
                <a:solidFill>
                  <a:srgbClr val="2C292A"/>
                </a:solidFill>
                <a:latin typeface="Segoe UI"/>
              </a:rPr>
              <a:t> </a:t>
            </a:r>
            <a:r>
              <a:rPr lang="en-US" sz="1600" dirty="0" err="1">
                <a:solidFill>
                  <a:srgbClr val="2C292A"/>
                </a:solidFill>
                <a:latin typeface="Segoe UI"/>
              </a:rPr>
              <a:t>attivi</a:t>
            </a:r>
            <a:endParaRPr lang="en-US" sz="1600" dirty="0">
              <a:solidFill>
                <a:srgbClr val="2C292A"/>
              </a:solidFill>
              <a:latin typeface="Segoe UI"/>
            </a:endParaRPr>
          </a:p>
          <a:p>
            <a:pPr marL="0" indent="0" algn="ctr">
              <a:spcBef>
                <a:spcPts val="0"/>
              </a:spcBef>
              <a:spcAft>
                <a:spcPts val="800"/>
              </a:spcAft>
              <a:buFont typeface="Arial" pitchFamily="34" charset="0"/>
              <a:buNone/>
            </a:pPr>
            <a:endParaRPr lang="en-US" sz="1600" dirty="0">
              <a:solidFill>
                <a:srgbClr val="2C292A"/>
              </a:solidFill>
              <a:latin typeface="Segoe UI"/>
            </a:endParaRPr>
          </a:p>
        </p:txBody>
      </p:sp>
      <p:sp>
        <p:nvSpPr>
          <p:cNvPr id="18" name="Rectangle 17">
            <a:extLst>
              <a:ext uri="{FF2B5EF4-FFF2-40B4-BE49-F238E27FC236}">
                <a16:creationId xmlns:a16="http://schemas.microsoft.com/office/drawing/2014/main" id="{C29D2BE3-DD72-4460-80F0-2D8E2A82CE2F}"/>
              </a:ext>
            </a:extLst>
          </p:cNvPr>
          <p:cNvSpPr/>
          <p:nvPr/>
        </p:nvSpPr>
        <p:spPr>
          <a:xfrm>
            <a:off x="2582420" y="4609265"/>
            <a:ext cx="3305632" cy="1333698"/>
          </a:xfrm>
          <a:prstGeom prst="rect">
            <a:avLst/>
          </a:prstGeom>
        </p:spPr>
        <p:txBody>
          <a:bodyPr wrap="square">
            <a:spAutoFit/>
          </a:bodyPr>
          <a:lstStyle/>
          <a:p>
            <a:pPr algn="ctr">
              <a:spcAft>
                <a:spcPts val="800"/>
              </a:spcAft>
              <a:defRPr/>
            </a:pPr>
            <a:r>
              <a:rPr lang="en-US" sz="4200" spc="-150" dirty="0">
                <a:solidFill>
                  <a:srgbClr val="5558AF"/>
                </a:solidFill>
                <a:latin typeface="Segoe UI Semibold" panose="020B0702040204020203" pitchFamily="34" charset="0"/>
                <a:cs typeface="Segoe UI Semibold" panose="020B0702040204020203" pitchFamily="34" charset="0"/>
              </a:rPr>
              <a:t>Leader</a:t>
            </a:r>
            <a:endParaRPr lang="en-US" sz="4200" spc="-100" dirty="0">
              <a:solidFill>
                <a:srgbClr val="5558AF"/>
              </a:solidFill>
              <a:latin typeface="Segoe UI Semibold" panose="020B0702040204020203" pitchFamily="34" charset="0"/>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lang="en-US" sz="1600" dirty="0" err="1">
                <a:solidFill>
                  <a:srgbClr val="2C292A"/>
                </a:solidFill>
                <a:latin typeface="Segoe UI"/>
              </a:rPr>
              <a:t>nel</a:t>
            </a:r>
            <a:r>
              <a:rPr lang="en-US" sz="1600" dirty="0">
                <a:solidFill>
                  <a:srgbClr val="2C292A"/>
                </a:solidFill>
                <a:latin typeface="Segoe UI"/>
              </a:rPr>
              <a:t> report</a:t>
            </a:r>
            <a:r>
              <a:rPr kumimoji="0" lang="en-US" sz="1600" b="0" i="0" u="none" strike="noStrike" kern="1200" cap="none" spc="0" normalizeH="0" baseline="0" noProof="0" dirty="0">
                <a:ln>
                  <a:noFill/>
                </a:ln>
                <a:solidFill>
                  <a:srgbClr val="2C292A"/>
                </a:solidFill>
                <a:effectLst/>
                <a:uLnTx/>
                <a:uFillTx/>
                <a:latin typeface="Segoe UI"/>
                <a:ea typeface="+mn-ea"/>
                <a:cs typeface="+mn-cs"/>
              </a:rPr>
              <a:t> Gartner’s 2020 </a:t>
            </a:r>
            <a:r>
              <a:rPr kumimoji="0" lang="en-US" sz="1600" b="0" i="0" u="none" strike="noStrike" kern="1200" cap="none" spc="0" normalizeH="0" baseline="0" noProof="0" dirty="0" err="1">
                <a:ln>
                  <a:noFill/>
                </a:ln>
                <a:solidFill>
                  <a:srgbClr val="2C292A"/>
                </a:solidFill>
                <a:effectLst/>
                <a:uLnTx/>
                <a:uFillTx/>
                <a:latin typeface="Segoe UI"/>
                <a:ea typeface="+mn-ea"/>
                <a:cs typeface="+mn-cs"/>
              </a:rPr>
              <a:t>UCaaS</a:t>
            </a:r>
            <a:r>
              <a:rPr kumimoji="0" lang="en-US" sz="1600" b="0" i="0" u="none" strike="noStrike" kern="1200" cap="none" spc="0" normalizeH="0" baseline="0" noProof="0" dirty="0">
                <a:ln>
                  <a:noFill/>
                </a:ln>
                <a:solidFill>
                  <a:srgbClr val="2C292A"/>
                </a:solidFill>
                <a:effectLst/>
                <a:uLnTx/>
                <a:uFillTx/>
                <a:latin typeface="Segoe UI"/>
                <a:ea typeface="+mn-ea"/>
                <a:cs typeface="+mn-cs"/>
              </a:rPr>
              <a:t> Magic Quadrant</a:t>
            </a:r>
          </a:p>
        </p:txBody>
      </p:sp>
    </p:spTree>
    <p:extLst>
      <p:ext uri="{BB962C8B-B14F-4D97-AF65-F5344CB8AC3E}">
        <p14:creationId xmlns:p14="http://schemas.microsoft.com/office/powerpoint/2010/main" val="75487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0E5B05-54EE-4740-B0D9-A5B0B1291C19}"/>
              </a:ext>
            </a:extLst>
          </p:cNvPr>
          <p:cNvSpPr/>
          <p:nvPr/>
        </p:nvSpPr>
        <p:spPr bwMode="auto">
          <a:xfrm>
            <a:off x="5565913" y="0"/>
            <a:ext cx="6626087" cy="6858000"/>
          </a:xfrm>
          <a:prstGeom prst="rect">
            <a:avLst/>
          </a:prstGeom>
          <a:solidFill>
            <a:srgbClr val="F5F5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3" name="Title 1">
            <a:extLst>
              <a:ext uri="{FF2B5EF4-FFF2-40B4-BE49-F238E27FC236}">
                <a16:creationId xmlns:a16="http://schemas.microsoft.com/office/drawing/2014/main" id="{4EC6F970-0F6D-4BAB-A8B9-B27C3E225679}"/>
              </a:ext>
            </a:extLst>
          </p:cNvPr>
          <p:cNvSpPr txBox="1">
            <a:spLocks/>
          </p:cNvSpPr>
          <p:nvPr/>
        </p:nvSpPr>
        <p:spPr>
          <a:xfrm>
            <a:off x="446089" y="2732923"/>
            <a:ext cx="3921124" cy="443198"/>
          </a:xfrm>
          <a:prstGeom prst="rect">
            <a:avLst/>
          </a:prstGeom>
        </p:spPr>
        <p:txBody>
          <a:bodyPr vert="horz" wrap="square" lIns="0" tIns="0" rIns="0" bIns="0" rtlCol="0" anchor="b">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b="0" i="0" u="none" strike="noStrike" kern="1200" cap="none" spc="-150" normalizeH="0" baseline="0" noProof="0">
                <a:ln w="3175">
                  <a:noFill/>
                </a:ln>
                <a:solidFill>
                  <a:srgbClr val="5558AF"/>
                </a:solidFill>
                <a:effectLst/>
                <a:uLnTx/>
                <a:uFillTx/>
                <a:latin typeface="Segoe UI Semibold"/>
                <a:ea typeface="+mn-ea"/>
                <a:cs typeface="Segoe UI" pitchFamily="34" charset="0"/>
              </a:rPr>
              <a:t>Microsoft Teams</a:t>
            </a:r>
            <a:endParaRPr kumimoji="0" lang="en-US" sz="2400" b="0" i="0" u="none" strike="noStrike" kern="1200" cap="none" spc="-150" normalizeH="0" baseline="0" noProof="0">
              <a:ln w="3175">
                <a:noFill/>
              </a:ln>
              <a:solidFill>
                <a:srgbClr val="000000"/>
              </a:solidFill>
              <a:effectLst/>
              <a:uLnTx/>
              <a:uFillTx/>
              <a:latin typeface="Segoe UI Semibold"/>
              <a:ea typeface="+mn-ea"/>
              <a:cs typeface="Segoe UI" pitchFamily="34" charset="0"/>
            </a:endParaRPr>
          </a:p>
        </p:txBody>
      </p:sp>
      <p:sp>
        <p:nvSpPr>
          <p:cNvPr id="73" name="Rectangle 72">
            <a:extLst>
              <a:ext uri="{FF2B5EF4-FFF2-40B4-BE49-F238E27FC236}">
                <a16:creationId xmlns:a16="http://schemas.microsoft.com/office/drawing/2014/main" id="{9AC1BE8B-1423-4E85-8ABF-104F6B5A2323}"/>
              </a:ext>
            </a:extLst>
          </p:cNvPr>
          <p:cNvSpPr/>
          <p:nvPr/>
        </p:nvSpPr>
        <p:spPr>
          <a:xfrm>
            <a:off x="446089" y="3374863"/>
            <a:ext cx="5232816" cy="1923925"/>
          </a:xfrm>
          <a:prstGeom prst="rect">
            <a:avLst/>
          </a:prstGeom>
        </p:spPr>
        <p:txBody>
          <a:bodyPr wrap="square" lIns="0" tIns="0" rIns="0" bIns="0">
            <a:spAutoFit/>
          </a:bodyPr>
          <a:lstStyle/>
          <a:p>
            <a:pPr lvl="0" defTabSz="914367">
              <a:lnSpc>
                <a:spcPct val="150000"/>
              </a:lnSpc>
              <a:spcBef>
                <a:spcPts val="300"/>
              </a:spcBef>
              <a:defRPr/>
            </a:pPr>
            <a:r>
              <a:rPr lang="en-US" dirty="0" err="1">
                <a:latin typeface="+mj-lt"/>
              </a:rPr>
              <a:t>Chiamare</a:t>
            </a:r>
            <a:r>
              <a:rPr lang="en-US" dirty="0">
                <a:latin typeface="+mj-lt"/>
              </a:rPr>
              <a:t> </a:t>
            </a:r>
            <a:r>
              <a:rPr lang="en-US" dirty="0" err="1">
                <a:latin typeface="+mj-lt"/>
              </a:rPr>
              <a:t>diventa</a:t>
            </a:r>
            <a:r>
              <a:rPr lang="en-US" dirty="0">
                <a:latin typeface="+mj-lt"/>
              </a:rPr>
              <a:t> facile</a:t>
            </a:r>
            <a:br>
              <a:rPr lang="en-US" sz="1600" dirty="0"/>
            </a:br>
            <a:br>
              <a:rPr lang="en-US" sz="1600" dirty="0"/>
            </a:br>
            <a:r>
              <a:rPr lang="it-IT" sz="1600" dirty="0"/>
              <a:t>Sistema telefonico affidabile e di alta qualità</a:t>
            </a:r>
          </a:p>
          <a:p>
            <a:pPr lvl="0" defTabSz="914367">
              <a:lnSpc>
                <a:spcPct val="150000"/>
              </a:lnSpc>
              <a:spcBef>
                <a:spcPts val="300"/>
              </a:spcBef>
              <a:defRPr/>
            </a:pPr>
            <a:r>
              <a:rPr lang="it-IT" sz="1600" dirty="0"/>
              <a:t>Microsoft </a:t>
            </a:r>
            <a:r>
              <a:rPr lang="it-IT" sz="1600" dirty="0" err="1"/>
              <a:t>Calling</a:t>
            </a:r>
            <a:r>
              <a:rPr lang="it-IT" sz="1600" dirty="0"/>
              <a:t> Plans o porta la tua Telco</a:t>
            </a:r>
          </a:p>
          <a:p>
            <a:pPr lvl="0" defTabSz="914367">
              <a:lnSpc>
                <a:spcPct val="150000"/>
              </a:lnSpc>
              <a:spcBef>
                <a:spcPts val="300"/>
              </a:spcBef>
              <a:defRPr/>
            </a:pPr>
            <a:r>
              <a:rPr lang="it-IT" sz="1600" dirty="0"/>
              <a:t>Costruito sul cloud Microsoft 365</a:t>
            </a:r>
            <a:endParaRPr lang="en-US" sz="1600" dirty="0"/>
          </a:p>
        </p:txBody>
      </p:sp>
      <p:pic>
        <p:nvPicPr>
          <p:cNvPr id="7" name="Picture 2" descr="A desktop screen, mobile phone, and desk phone all displaying Microsoft Teams">
            <a:extLst>
              <a:ext uri="{FF2B5EF4-FFF2-40B4-BE49-F238E27FC236}">
                <a16:creationId xmlns:a16="http://schemas.microsoft.com/office/drawing/2014/main" id="{8EF63155-29DF-4BC8-910B-6F4259563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456" y="1961322"/>
            <a:ext cx="5848544" cy="374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16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AC91C8EC-3C3D-40EC-B3C6-1B67BC183E0E}"/>
              </a:ext>
            </a:extLst>
          </p:cNvPr>
          <p:cNvGrpSpPr/>
          <p:nvPr/>
        </p:nvGrpSpPr>
        <p:grpSpPr>
          <a:xfrm>
            <a:off x="434975" y="2178052"/>
            <a:ext cx="2713383" cy="3841750"/>
            <a:chOff x="434975" y="2178052"/>
            <a:chExt cx="2713383" cy="3841750"/>
          </a:xfrm>
        </p:grpSpPr>
        <p:sp>
          <p:nvSpPr>
            <p:cNvPr id="34" name="Rectangle: Single Corner Rounded 33">
              <a:extLst>
                <a:ext uri="{FF2B5EF4-FFF2-40B4-BE49-F238E27FC236}">
                  <a16:creationId xmlns:a16="http://schemas.microsoft.com/office/drawing/2014/main" id="{13665A31-FECA-45AD-9756-9B4FA0C3DA6E}"/>
                </a:ext>
              </a:extLst>
            </p:cNvPr>
            <p:cNvSpPr/>
            <p:nvPr/>
          </p:nvSpPr>
          <p:spPr bwMode="auto">
            <a:xfrm rot="16200000" flipH="1">
              <a:off x="-129208" y="2742235"/>
              <a:ext cx="3841750" cy="2713383"/>
            </a:xfrm>
            <a:prstGeom prst="round1Rect">
              <a:avLst>
                <a:gd name="adj" fmla="val 44588"/>
              </a:avLst>
            </a:prstGeom>
            <a:solidFill>
              <a:schemeClr val="bg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651760" rIns="365760"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a:solidFill>
                  <a:schemeClr val="tx1"/>
                </a:solidFill>
                <a:latin typeface="+mj-lt"/>
                <a:cs typeface="Segoe UI" pitchFamily="34" charset="0"/>
              </a:endParaRPr>
            </a:p>
          </p:txBody>
        </p:sp>
        <p:sp>
          <p:nvSpPr>
            <p:cNvPr id="36" name="Rectangle 35">
              <a:extLst>
                <a:ext uri="{FF2B5EF4-FFF2-40B4-BE49-F238E27FC236}">
                  <a16:creationId xmlns:a16="http://schemas.microsoft.com/office/drawing/2014/main" id="{BE5026C0-3DCD-4EAA-92B9-E0DAF2C35030}"/>
                </a:ext>
              </a:extLst>
            </p:cNvPr>
            <p:cNvSpPr/>
            <p:nvPr/>
          </p:nvSpPr>
          <p:spPr>
            <a:xfrm flipH="1">
              <a:off x="434975" y="4924479"/>
              <a:ext cx="2713383" cy="526298"/>
            </a:xfrm>
            <a:prstGeom prst="rect">
              <a:avLst/>
            </a:prstGeom>
          </p:spPr>
          <p:txBody>
            <a:bodyPr wrap="square" lIns="274320" tIns="91440" rIns="274320">
              <a:spAutoFit/>
            </a:bodyPr>
            <a:lstStyle/>
            <a:p>
              <a:pPr lvl="0" algn="ctr" defTabSz="932472" fontAlgn="base">
                <a:lnSpc>
                  <a:spcPct val="90000"/>
                </a:lnSpc>
                <a:spcBef>
                  <a:spcPct val="0"/>
                </a:spcBef>
                <a:spcAft>
                  <a:spcPct val="0"/>
                </a:spcAft>
                <a:defRPr/>
              </a:pPr>
              <a:r>
                <a:rPr lang="it-IT" sz="1400" dirty="0">
                  <a:latin typeface="+mj-lt"/>
                  <a:cs typeface="Segoe UI" pitchFamily="34" charset="0"/>
                </a:rPr>
                <a:t>Semplifica le comunicazioni con una soluzione </a:t>
              </a:r>
              <a:r>
                <a:rPr lang="it-IT" sz="1400" dirty="0" err="1">
                  <a:latin typeface="+mj-lt"/>
                  <a:cs typeface="Segoe UI" pitchFamily="34" charset="0"/>
                </a:rPr>
                <a:t>all</a:t>
              </a:r>
              <a:r>
                <a:rPr lang="it-IT" sz="1400" dirty="0">
                  <a:latin typeface="+mj-lt"/>
                  <a:cs typeface="Segoe UI" pitchFamily="34" charset="0"/>
                </a:rPr>
                <a:t>-in-one</a:t>
              </a:r>
              <a:endParaRPr lang="en-US" sz="1400" dirty="0">
                <a:latin typeface="+mj-lt"/>
                <a:cs typeface="Segoe UI" pitchFamily="34" charset="0"/>
              </a:endParaRPr>
            </a:p>
          </p:txBody>
        </p:sp>
      </p:grpSp>
      <p:pic>
        <p:nvPicPr>
          <p:cNvPr id="28" name="Picture 27" descr="A person sitting at a table using a computer&#10;&#10;Description automatically generated">
            <a:extLst>
              <a:ext uri="{FF2B5EF4-FFF2-40B4-BE49-F238E27FC236}">
                <a16:creationId xmlns:a16="http://schemas.microsoft.com/office/drawing/2014/main" id="{AA70CFA2-3E33-4DFD-9298-6D981687134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1794" y="2178050"/>
            <a:ext cx="2716565" cy="2408238"/>
          </a:xfrm>
          <a:prstGeom prst="rect">
            <a:avLst/>
          </a:prstGeom>
        </p:spPr>
      </p:pic>
      <p:grpSp>
        <p:nvGrpSpPr>
          <p:cNvPr id="29" name="Group 28">
            <a:extLst>
              <a:ext uri="{FF2B5EF4-FFF2-40B4-BE49-F238E27FC236}">
                <a16:creationId xmlns:a16="http://schemas.microsoft.com/office/drawing/2014/main" id="{BF294D8A-E5E4-49AE-AFA5-367B347D68CC}"/>
              </a:ext>
            </a:extLst>
          </p:cNvPr>
          <p:cNvGrpSpPr/>
          <p:nvPr/>
        </p:nvGrpSpPr>
        <p:grpSpPr>
          <a:xfrm>
            <a:off x="9040465" y="2178050"/>
            <a:ext cx="2713384" cy="3841750"/>
            <a:chOff x="9040465" y="2178050"/>
            <a:chExt cx="2713384" cy="3841750"/>
          </a:xfrm>
        </p:grpSpPr>
        <p:sp>
          <p:nvSpPr>
            <p:cNvPr id="30" name="Rectangle: Single Corner Rounded 29">
              <a:extLst>
                <a:ext uri="{FF2B5EF4-FFF2-40B4-BE49-F238E27FC236}">
                  <a16:creationId xmlns:a16="http://schemas.microsoft.com/office/drawing/2014/main" id="{171D168E-F783-40BC-8AD5-18EE90BDD96D}"/>
                </a:ext>
              </a:extLst>
            </p:cNvPr>
            <p:cNvSpPr/>
            <p:nvPr/>
          </p:nvSpPr>
          <p:spPr bwMode="auto">
            <a:xfrm rot="16200000" flipH="1" flipV="1">
              <a:off x="8476282" y="2742233"/>
              <a:ext cx="3841750" cy="2713383"/>
            </a:xfrm>
            <a:prstGeom prst="round1Rect">
              <a:avLst>
                <a:gd name="adj" fmla="val 44734"/>
              </a:avLst>
            </a:prstGeom>
            <a:solidFill>
              <a:schemeClr val="bg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651760" rIns="365760"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a:solidFill>
                  <a:schemeClr val="tx1"/>
                </a:solidFill>
                <a:latin typeface="+mj-lt"/>
                <a:cs typeface="Segoe UI" pitchFamily="34" charset="0"/>
              </a:endParaRPr>
            </a:p>
          </p:txBody>
        </p:sp>
        <p:sp>
          <p:nvSpPr>
            <p:cNvPr id="31" name="Rectangle 30">
              <a:extLst>
                <a:ext uri="{FF2B5EF4-FFF2-40B4-BE49-F238E27FC236}">
                  <a16:creationId xmlns:a16="http://schemas.microsoft.com/office/drawing/2014/main" id="{B4FEA5B2-BA07-4DF1-AB39-27FE874C8926}"/>
                </a:ext>
              </a:extLst>
            </p:cNvPr>
            <p:cNvSpPr/>
            <p:nvPr/>
          </p:nvSpPr>
          <p:spPr>
            <a:xfrm flipH="1">
              <a:off x="9040466" y="4924479"/>
              <a:ext cx="2713383" cy="784830"/>
            </a:xfrm>
            <a:prstGeom prst="rect">
              <a:avLst/>
            </a:prstGeom>
          </p:spPr>
          <p:txBody>
            <a:bodyPr wrap="square" lIns="365760" tIns="91440" rIns="365760">
              <a:spAutoFit/>
            </a:bodyPr>
            <a:lstStyle/>
            <a:p>
              <a:pPr algn="l" rtl="0"/>
              <a:r>
                <a:rPr lang="it-IT" sz="1400" dirty="0">
                  <a:latin typeface="+mj-lt"/>
                  <a:cs typeface="Segoe UI" pitchFamily="34" charset="0"/>
                </a:rPr>
                <a:t>Semplifica la configurazione e la gestione</a:t>
              </a:r>
            </a:p>
          </p:txBody>
        </p:sp>
      </p:grpSp>
      <p:pic>
        <p:nvPicPr>
          <p:cNvPr id="50" name="Picture 49" descr="A person standing on a table&#10;&#10;Description automatically generated">
            <a:extLst>
              <a:ext uri="{FF2B5EF4-FFF2-40B4-BE49-F238E27FC236}">
                <a16:creationId xmlns:a16="http://schemas.microsoft.com/office/drawing/2014/main" id="{5E7A1FC1-E4B5-4C8D-ABBF-44996391CE2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040465" y="2178049"/>
            <a:ext cx="2713385" cy="2408233"/>
          </a:xfrm>
          <a:prstGeom prst="rect">
            <a:avLst/>
          </a:prstGeom>
        </p:spPr>
      </p:pic>
      <p:grpSp>
        <p:nvGrpSpPr>
          <p:cNvPr id="41" name="Group 40">
            <a:extLst>
              <a:ext uri="{FF2B5EF4-FFF2-40B4-BE49-F238E27FC236}">
                <a16:creationId xmlns:a16="http://schemas.microsoft.com/office/drawing/2014/main" id="{56DF2DAC-7DCC-4FA2-A4E7-5B9B8846250A}"/>
              </a:ext>
            </a:extLst>
          </p:cNvPr>
          <p:cNvGrpSpPr/>
          <p:nvPr/>
        </p:nvGrpSpPr>
        <p:grpSpPr>
          <a:xfrm>
            <a:off x="3303472" y="2178050"/>
            <a:ext cx="2713383" cy="3841750"/>
            <a:chOff x="3303472" y="2178050"/>
            <a:chExt cx="2713383" cy="3841750"/>
          </a:xfrm>
        </p:grpSpPr>
        <p:sp>
          <p:nvSpPr>
            <p:cNvPr id="42" name="Rectangle 41">
              <a:extLst>
                <a:ext uri="{FF2B5EF4-FFF2-40B4-BE49-F238E27FC236}">
                  <a16:creationId xmlns:a16="http://schemas.microsoft.com/office/drawing/2014/main" id="{6458CC25-0FC9-4712-A6E5-ACE1A9ECC197}"/>
                </a:ext>
              </a:extLst>
            </p:cNvPr>
            <p:cNvSpPr/>
            <p:nvPr/>
          </p:nvSpPr>
          <p:spPr bwMode="auto">
            <a:xfrm>
              <a:off x="3305059" y="2178050"/>
              <a:ext cx="2711796" cy="3841750"/>
            </a:xfrm>
            <a:prstGeom prst="rect">
              <a:avLst/>
            </a:prstGeom>
            <a:solidFill>
              <a:schemeClr val="bg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0" rIns="365760"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a:solidFill>
                  <a:schemeClr val="tx1"/>
                </a:solidFill>
                <a:latin typeface="+mj-lt"/>
                <a:ea typeface="Segoe UI" pitchFamily="34" charset="0"/>
                <a:cs typeface="Segoe UI" pitchFamily="34" charset="0"/>
              </a:endParaRPr>
            </a:p>
          </p:txBody>
        </p:sp>
        <p:sp>
          <p:nvSpPr>
            <p:cNvPr id="43" name="Rectangle 42">
              <a:extLst>
                <a:ext uri="{FF2B5EF4-FFF2-40B4-BE49-F238E27FC236}">
                  <a16:creationId xmlns:a16="http://schemas.microsoft.com/office/drawing/2014/main" id="{EF2A4223-3238-41EC-9FCD-34387F4386A8}"/>
                </a:ext>
              </a:extLst>
            </p:cNvPr>
            <p:cNvSpPr/>
            <p:nvPr/>
          </p:nvSpPr>
          <p:spPr>
            <a:xfrm flipH="1">
              <a:off x="3303472" y="4924479"/>
              <a:ext cx="2713383" cy="526298"/>
            </a:xfrm>
            <a:prstGeom prst="rect">
              <a:avLst/>
            </a:prstGeom>
          </p:spPr>
          <p:txBody>
            <a:bodyPr wrap="square" lIns="365760" tIns="91440" rIns="365760">
              <a:spAutoFit/>
            </a:bodyPr>
            <a:lstStyle/>
            <a:p>
              <a:pPr algn="ctr" defTabSz="932472" fontAlgn="base">
                <a:lnSpc>
                  <a:spcPct val="90000"/>
                </a:lnSpc>
                <a:spcBef>
                  <a:spcPct val="0"/>
                </a:spcBef>
                <a:spcAft>
                  <a:spcPct val="0"/>
                </a:spcAft>
                <a:defRPr/>
              </a:pPr>
              <a:r>
                <a:rPr lang="it-IT" sz="1400" dirty="0">
                  <a:latin typeface="+mj-lt"/>
                  <a:cs typeface="Segoe UI" pitchFamily="34" charset="0"/>
                </a:rPr>
                <a:t>Chiama dappertutto, da qualsiasi dispositivo</a:t>
              </a:r>
              <a:endParaRPr lang="en-US" sz="1400" dirty="0">
                <a:latin typeface="+mj-lt"/>
                <a:cs typeface="Segoe UI" pitchFamily="34" charset="0"/>
              </a:endParaRPr>
            </a:p>
          </p:txBody>
        </p:sp>
      </p:grpSp>
      <p:pic>
        <p:nvPicPr>
          <p:cNvPr id="52" name="Picture 51">
            <a:extLst>
              <a:ext uri="{FF2B5EF4-FFF2-40B4-BE49-F238E27FC236}">
                <a16:creationId xmlns:a16="http://schemas.microsoft.com/office/drawing/2014/main" id="{563684FD-C62E-4EE9-BA54-92E3913C95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301883" y="2178050"/>
            <a:ext cx="2714971" cy="2408233"/>
          </a:xfrm>
          <a:prstGeom prst="rect">
            <a:avLst/>
          </a:prstGeom>
        </p:spPr>
      </p:pic>
      <p:sp>
        <p:nvSpPr>
          <p:cNvPr id="76" name="Title 75">
            <a:extLst>
              <a:ext uri="{FF2B5EF4-FFF2-40B4-BE49-F238E27FC236}">
                <a16:creationId xmlns:a16="http://schemas.microsoft.com/office/drawing/2014/main" id="{A7D7593E-B368-49CC-A4D1-B5DB1D96C704}"/>
              </a:ext>
            </a:extLst>
          </p:cNvPr>
          <p:cNvSpPr>
            <a:spLocks noGrp="1"/>
          </p:cNvSpPr>
          <p:nvPr>
            <p:ph type="title"/>
          </p:nvPr>
        </p:nvSpPr>
        <p:spPr>
          <a:xfrm>
            <a:off x="434975" y="684645"/>
            <a:ext cx="11327488" cy="758022"/>
          </a:xfrm>
        </p:spPr>
        <p:txBody>
          <a:bodyPr/>
          <a:lstStyle/>
          <a:p>
            <a:pPr algn="ctr"/>
            <a:r>
              <a:rPr lang="en-US" dirty="0" err="1"/>
              <a:t>Chiamare</a:t>
            </a:r>
            <a:r>
              <a:rPr lang="en-US" dirty="0"/>
              <a:t> </a:t>
            </a:r>
            <a:r>
              <a:rPr lang="en-US" dirty="0" err="1"/>
              <a:t>diventa</a:t>
            </a:r>
            <a:r>
              <a:rPr lang="en-US" dirty="0"/>
              <a:t> facile</a:t>
            </a:r>
            <a:endParaRPr lang="en-US" dirty="0">
              <a:solidFill>
                <a:srgbClr val="5558AF"/>
              </a:solidFill>
            </a:endParaRPr>
          </a:p>
        </p:txBody>
      </p:sp>
      <p:grpSp>
        <p:nvGrpSpPr>
          <p:cNvPr id="38" name="Group 37">
            <a:extLst>
              <a:ext uri="{FF2B5EF4-FFF2-40B4-BE49-F238E27FC236}">
                <a16:creationId xmlns:a16="http://schemas.microsoft.com/office/drawing/2014/main" id="{3A41A10C-0209-4B32-8473-A725D003CE9D}"/>
              </a:ext>
            </a:extLst>
          </p:cNvPr>
          <p:cNvGrpSpPr/>
          <p:nvPr/>
        </p:nvGrpSpPr>
        <p:grpSpPr>
          <a:xfrm>
            <a:off x="6171969" y="2178050"/>
            <a:ext cx="2713383" cy="3841750"/>
            <a:chOff x="6171969" y="2178050"/>
            <a:chExt cx="2713383" cy="3841750"/>
          </a:xfrm>
        </p:grpSpPr>
        <p:sp>
          <p:nvSpPr>
            <p:cNvPr id="39" name="Rectangle 38">
              <a:extLst>
                <a:ext uri="{FF2B5EF4-FFF2-40B4-BE49-F238E27FC236}">
                  <a16:creationId xmlns:a16="http://schemas.microsoft.com/office/drawing/2014/main" id="{45DF21AB-5E9A-40F6-91F2-ED8076D364FB}"/>
                </a:ext>
              </a:extLst>
            </p:cNvPr>
            <p:cNvSpPr/>
            <p:nvPr/>
          </p:nvSpPr>
          <p:spPr bwMode="auto">
            <a:xfrm>
              <a:off x="6173556" y="2178050"/>
              <a:ext cx="2711796" cy="3841750"/>
            </a:xfrm>
            <a:prstGeom prst="rect">
              <a:avLst/>
            </a:prstGeom>
            <a:solidFill>
              <a:schemeClr val="bg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0" rIns="365760"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a:solidFill>
                  <a:schemeClr val="tx1"/>
                </a:solidFill>
                <a:latin typeface="+mj-lt"/>
                <a:ea typeface="Segoe UI" pitchFamily="34" charset="0"/>
                <a:cs typeface="Segoe UI" pitchFamily="34" charset="0"/>
              </a:endParaRPr>
            </a:p>
          </p:txBody>
        </p:sp>
        <p:sp>
          <p:nvSpPr>
            <p:cNvPr id="40" name="Rectangle 39">
              <a:extLst>
                <a:ext uri="{FF2B5EF4-FFF2-40B4-BE49-F238E27FC236}">
                  <a16:creationId xmlns:a16="http://schemas.microsoft.com/office/drawing/2014/main" id="{9D2A783E-7BFF-49CA-81E2-97EA7DD8A074}"/>
                </a:ext>
              </a:extLst>
            </p:cNvPr>
            <p:cNvSpPr/>
            <p:nvPr/>
          </p:nvSpPr>
          <p:spPr>
            <a:xfrm flipH="1">
              <a:off x="6171969" y="4924479"/>
              <a:ext cx="2713383" cy="526298"/>
            </a:xfrm>
            <a:prstGeom prst="rect">
              <a:avLst/>
            </a:prstGeom>
          </p:spPr>
          <p:txBody>
            <a:bodyPr wrap="square" lIns="365760" tIns="91440" rIns="365760">
              <a:spAutoFit/>
            </a:bodyPr>
            <a:lstStyle/>
            <a:p>
              <a:pPr algn="ctr" defTabSz="932472" fontAlgn="base">
                <a:lnSpc>
                  <a:spcPct val="90000"/>
                </a:lnSpc>
                <a:spcBef>
                  <a:spcPct val="0"/>
                </a:spcBef>
                <a:spcAft>
                  <a:spcPct val="0"/>
                </a:spcAft>
                <a:defRPr/>
              </a:pPr>
              <a:r>
                <a:rPr lang="it-IT" sz="1400" dirty="0">
                  <a:latin typeface="+mj-lt"/>
                  <a:cs typeface="Segoe UI" pitchFamily="34" charset="0"/>
                </a:rPr>
                <a:t>Offri funzionalità di chiamata avanzate</a:t>
              </a:r>
              <a:endParaRPr lang="en-US" sz="1400" dirty="0">
                <a:latin typeface="+mj-lt"/>
                <a:cs typeface="Segoe UI" pitchFamily="34" charset="0"/>
              </a:endParaRPr>
            </a:p>
          </p:txBody>
        </p:sp>
      </p:grpSp>
      <p:pic>
        <p:nvPicPr>
          <p:cNvPr id="51" name="Picture 50" descr="A person sitting at a table&#10;&#10;Description automatically generated">
            <a:extLst>
              <a:ext uri="{FF2B5EF4-FFF2-40B4-BE49-F238E27FC236}">
                <a16:creationId xmlns:a16="http://schemas.microsoft.com/office/drawing/2014/main" id="{DAB9BACB-0658-4469-BA21-D1CF64E5D5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1816" r="16502"/>
          <a:stretch/>
        </p:blipFill>
        <p:spPr>
          <a:xfrm>
            <a:off x="6165612" y="2178050"/>
            <a:ext cx="2719739" cy="2408233"/>
          </a:xfrm>
          <a:prstGeom prst="rect">
            <a:avLst/>
          </a:prstGeom>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B88A60D3-EF2D-4135-8012-4EFDED2EA4C5}"/>
                  </a:ext>
                </a:extLst>
              </p:cNvPr>
              <p:cNvGraphicFramePr>
                <a:graphicFrameLocks noChangeAspect="1"/>
              </p:cNvGraphicFramePr>
              <p:nvPr/>
            </p:nvGraphicFramePr>
            <p:xfrm>
              <a:off x="560365" y="9209669"/>
              <a:ext cx="2718113" cy="2408239"/>
            </p:xfrm>
            <a:graphic>
              <a:graphicData uri="http://schemas.microsoft.com/office/powerpoint/2016/slidezoom">
                <pslz:sldZm>
                  <pslz:sldZmObj sldId="2076136902" cId="4097182408">
                    <pslz:zmPr id="{5866E735-D30A-4683-BA1B-DCE0D23B07D6}" returnToParent="0" transitionDur="1000">
                      <p166:blipFill xmlns:p166="http://schemas.microsoft.com/office/powerpoint/2016/6/main">
                        <a:blip r:embed="rId7"/>
                        <a:stretch>
                          <a:fillRect/>
                        </a:stretch>
                      </p166:blipFill>
                      <p166:spPr xmlns:p166="http://schemas.microsoft.com/office/powerpoint/2016/6/main">
                        <a:xfrm>
                          <a:off x="0" y="0"/>
                          <a:ext cx="2718113" cy="2408239"/>
                        </a:xfrm>
                        <a:prstGeom prst="rect">
                          <a:avLst/>
                        </a:prstGeom>
                        <a:ln w="3175">
                          <a:noFill/>
                        </a:ln>
                      </p166:spPr>
                    </pslz:zmPr>
                  </pslz:sldZmObj>
                </pslz:sldZm>
              </a:graphicData>
            </a:graphic>
          </p:graphicFrame>
        </mc:Choice>
        <mc:Fallback xmlns="">
          <p:pic>
            <p:nvPicPr>
              <p:cNvPr id="6" name="Slide Zoom 5">
                <a:extLst>
                  <a:ext uri="{FF2B5EF4-FFF2-40B4-BE49-F238E27FC236}">
                    <a16:creationId xmlns:a16="http://schemas.microsoft.com/office/drawing/2014/main" id="{B88A60D3-EF2D-4135-8012-4EFDED2EA4C5}"/>
                  </a:ext>
                </a:extLst>
              </p:cNvPr>
              <p:cNvPicPr>
                <a:picLocks noGrp="1" noRot="1" noChangeAspect="1" noMove="1" noResize="1" noEditPoints="1" noAdjustHandles="1" noChangeArrowheads="1" noChangeShapeType="1"/>
              </p:cNvPicPr>
              <p:nvPr/>
            </p:nvPicPr>
            <p:blipFill>
              <a:blip r:embed="rId8"/>
              <a:stretch>
                <a:fillRect/>
              </a:stretch>
            </p:blipFill>
            <p:spPr>
              <a:xfrm>
                <a:off x="560365" y="9209669"/>
                <a:ext cx="2718113" cy="2408239"/>
              </a:xfrm>
              <a:prstGeom prst="rect">
                <a:avLst/>
              </a:prstGeom>
              <a:ln w="3175">
                <a:noFill/>
              </a:ln>
            </p:spPr>
          </p:pic>
        </mc:Fallback>
      </mc:AlternateContent>
    </p:spTree>
    <p:extLst>
      <p:ext uri="{BB962C8B-B14F-4D97-AF65-F5344CB8AC3E}">
        <p14:creationId xmlns:p14="http://schemas.microsoft.com/office/powerpoint/2010/main" val="303247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42" presetClass="path" presetSubtype="0" decel="100000" fill="hold" nodeType="withEffect">
                                  <p:stCondLst>
                                    <p:cond delay="0"/>
                                  </p:stCondLst>
                                  <p:childTnLst>
                                    <p:animMotion origin="layout" path="M 5E-6 4.81481E-6 L 5E-6 0.03611 " pathEditMode="relative" rAng="0" ptsTypes="AA">
                                      <p:cBhvr>
                                        <p:cTn id="9" dur="500" spd="-100000" fill="hold"/>
                                        <p:tgtEl>
                                          <p:spTgt spid="32"/>
                                        </p:tgtEl>
                                        <p:attrNameLst>
                                          <p:attrName>ppt_x</p:attrName>
                                          <p:attrName>ppt_y</p:attrName>
                                        </p:attrNameLst>
                                      </p:cBhvr>
                                      <p:rCtr x="0" y="1806"/>
                                    </p:animMotion>
                                  </p:childTnLst>
                                </p:cTn>
                              </p:par>
                              <p:par>
                                <p:cTn id="10" presetID="10" presetClass="entr" presetSubtype="0" fill="hold" nodeType="withEffect">
                                  <p:stCondLst>
                                    <p:cond delay="20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42" presetClass="path" presetSubtype="0" decel="100000" fill="hold" nodeType="withEffect">
                                  <p:stCondLst>
                                    <p:cond delay="200"/>
                                  </p:stCondLst>
                                  <p:childTnLst>
                                    <p:animMotion origin="layout" path="M -1.45833E-6 4.81481E-6 L -1.45833E-6 0.03611 " pathEditMode="relative" rAng="0" ptsTypes="AA">
                                      <p:cBhvr>
                                        <p:cTn id="14" dur="500" spd="-100000" fill="hold"/>
                                        <p:tgtEl>
                                          <p:spTgt spid="41"/>
                                        </p:tgtEl>
                                        <p:attrNameLst>
                                          <p:attrName>ppt_x</p:attrName>
                                          <p:attrName>ppt_y</p:attrName>
                                        </p:attrNameLst>
                                      </p:cBhvr>
                                      <p:rCtr x="0" y="1806"/>
                                    </p:animMotion>
                                  </p:childTnLst>
                                </p:cTn>
                              </p:par>
                              <p:par>
                                <p:cTn id="15" presetID="10" presetClass="entr" presetSubtype="0" fill="hold" nodeType="withEffect">
                                  <p:stCondLst>
                                    <p:cond delay="4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42" presetClass="path" presetSubtype="0" decel="100000" fill="hold" nodeType="withEffect">
                                  <p:stCondLst>
                                    <p:cond delay="400"/>
                                  </p:stCondLst>
                                  <p:childTnLst>
                                    <p:animMotion origin="layout" path="M 2.08333E-6 4.81481E-6 L 2.08333E-6 0.03611 " pathEditMode="relative" rAng="0" ptsTypes="AA">
                                      <p:cBhvr>
                                        <p:cTn id="19" dur="500" spd="-100000" fill="hold"/>
                                        <p:tgtEl>
                                          <p:spTgt spid="38"/>
                                        </p:tgtEl>
                                        <p:attrNameLst>
                                          <p:attrName>ppt_x</p:attrName>
                                          <p:attrName>ppt_y</p:attrName>
                                        </p:attrNameLst>
                                      </p:cBhvr>
                                      <p:rCtr x="0" y="1806"/>
                                    </p:animMotion>
                                  </p:childTnLst>
                                </p:cTn>
                              </p:par>
                              <p:par>
                                <p:cTn id="20" presetID="10" presetClass="entr" presetSubtype="0" fill="hold" nodeType="withEffect">
                                  <p:stCondLst>
                                    <p:cond delay="6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42" presetClass="path" presetSubtype="0" decel="100000" fill="hold" nodeType="withEffect">
                                  <p:stCondLst>
                                    <p:cond delay="600"/>
                                  </p:stCondLst>
                                  <p:childTnLst>
                                    <p:animMotion origin="layout" path="M -4.375E-6 4.81481E-6 L -4.375E-6 0.03611 " pathEditMode="relative" rAng="0" ptsTypes="AA">
                                      <p:cBhvr>
                                        <p:cTn id="24" dur="500" spd="-100000" fill="hold"/>
                                        <p:tgtEl>
                                          <p:spTgt spid="29"/>
                                        </p:tgtEl>
                                        <p:attrNameLst>
                                          <p:attrName>ppt_x</p:attrName>
                                          <p:attrName>ppt_y</p:attrName>
                                        </p:attrNameLst>
                                      </p:cBhvr>
                                      <p:rCtr x="0" y="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F70C734F-4AB2-4289-868E-99EF56DB590F}"/>
              </a:ext>
            </a:extLst>
          </p:cNvPr>
          <p:cNvGrpSpPr/>
          <p:nvPr/>
        </p:nvGrpSpPr>
        <p:grpSpPr>
          <a:xfrm>
            <a:off x="9040465" y="1616489"/>
            <a:ext cx="2868496" cy="4801016"/>
            <a:chOff x="9040465" y="2178050"/>
            <a:chExt cx="2868496" cy="4801016"/>
          </a:xfrm>
        </p:grpSpPr>
        <p:sp>
          <p:nvSpPr>
            <p:cNvPr id="52" name="Rectangle: Single Corner Rounded 51">
              <a:extLst>
                <a:ext uri="{FF2B5EF4-FFF2-40B4-BE49-F238E27FC236}">
                  <a16:creationId xmlns:a16="http://schemas.microsoft.com/office/drawing/2014/main" id="{290243A6-2C23-4CB7-82E5-919D0E2C5D93}"/>
                </a:ext>
              </a:extLst>
            </p:cNvPr>
            <p:cNvSpPr/>
            <p:nvPr/>
          </p:nvSpPr>
          <p:spPr bwMode="auto">
            <a:xfrm rot="16200000" flipH="1" flipV="1">
              <a:off x="7996649" y="3221866"/>
              <a:ext cx="4801016" cy="2713383"/>
            </a:xfrm>
            <a:prstGeom prst="round1Rect">
              <a:avLst>
                <a:gd name="adj" fmla="val 44734"/>
              </a:avLst>
            </a:prstGeom>
            <a:solidFill>
              <a:schemeClr val="bg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651760" rIns="365760"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a:solidFill>
                  <a:schemeClr val="tx1"/>
                </a:solidFill>
                <a:latin typeface="+mj-lt"/>
                <a:cs typeface="Segoe UI" pitchFamily="34" charset="0"/>
              </a:endParaRPr>
            </a:p>
          </p:txBody>
        </p:sp>
        <p:sp>
          <p:nvSpPr>
            <p:cNvPr id="54" name="Rectangle 53">
              <a:extLst>
                <a:ext uri="{FF2B5EF4-FFF2-40B4-BE49-F238E27FC236}">
                  <a16:creationId xmlns:a16="http://schemas.microsoft.com/office/drawing/2014/main" id="{75888533-8FD9-4865-98B9-AC3B8D50B17B}"/>
                </a:ext>
              </a:extLst>
            </p:cNvPr>
            <p:cNvSpPr/>
            <p:nvPr/>
          </p:nvSpPr>
          <p:spPr>
            <a:xfrm flipH="1">
              <a:off x="9040465" y="4186564"/>
              <a:ext cx="2868496" cy="526298"/>
            </a:xfrm>
            <a:prstGeom prst="rect">
              <a:avLst/>
            </a:prstGeom>
          </p:spPr>
          <p:txBody>
            <a:bodyPr wrap="square" lIns="182880" tIns="91440" rIns="365760">
              <a:spAutoFit/>
            </a:bodyPr>
            <a:lstStyle/>
            <a:p>
              <a:pPr defTabSz="932472" fontAlgn="base">
                <a:lnSpc>
                  <a:spcPct val="90000"/>
                </a:lnSpc>
                <a:spcBef>
                  <a:spcPct val="0"/>
                </a:spcBef>
                <a:spcAft>
                  <a:spcPct val="0"/>
                </a:spcAft>
                <a:defRPr/>
              </a:pPr>
              <a:r>
                <a:rPr lang="it-IT" sz="1400" dirty="0">
                  <a:solidFill>
                    <a:srgbClr val="5558AF"/>
                  </a:solidFill>
                  <a:latin typeface="Segoe UI Semibold"/>
                </a:rPr>
                <a:t>Semplifica la configurazione e la gestione</a:t>
              </a:r>
            </a:p>
          </p:txBody>
        </p:sp>
      </p:grpSp>
      <p:sp>
        <p:nvSpPr>
          <p:cNvPr id="78" name="Rectangle 77">
            <a:extLst>
              <a:ext uri="{FF2B5EF4-FFF2-40B4-BE49-F238E27FC236}">
                <a16:creationId xmlns:a16="http://schemas.microsoft.com/office/drawing/2014/main" id="{2F7519B3-7089-4E93-A08B-12F894597629}"/>
              </a:ext>
            </a:extLst>
          </p:cNvPr>
          <p:cNvSpPr/>
          <p:nvPr/>
        </p:nvSpPr>
        <p:spPr>
          <a:xfrm>
            <a:off x="9042241" y="4016995"/>
            <a:ext cx="2795272" cy="2646024"/>
          </a:xfrm>
          <a:prstGeom prst="rect">
            <a:avLst/>
          </a:prstGeom>
        </p:spPr>
        <p:txBody>
          <a:bodyPr lIns="182880" tIns="182880" rIns="182880" bIns="91440" numCol="1" anchor="t">
            <a:noAutofit/>
          </a:bodyPr>
          <a:lstStyle/>
          <a:p>
            <a:pPr marL="182880" lvl="0" indent="-182880" defTabSz="914367">
              <a:spcAft>
                <a:spcPts val="1200"/>
              </a:spcAft>
              <a:buFont typeface="Arial" panose="020B0604020202020204" pitchFamily="34" charset="0"/>
              <a:buChar char="•"/>
              <a:tabLst>
                <a:tab pos="224097" algn="l"/>
              </a:tabLst>
              <a:defRPr/>
            </a:pPr>
            <a:r>
              <a:rPr lang="it-IT" sz="1000" b="1" dirty="0">
                <a:solidFill>
                  <a:srgbClr val="000000"/>
                </a:solidFill>
              </a:rPr>
              <a:t>Risparmia tempo e denaro </a:t>
            </a:r>
            <a:r>
              <a:rPr lang="it-IT" sz="1000" dirty="0">
                <a:solidFill>
                  <a:srgbClr val="000000"/>
                </a:solidFill>
              </a:rPr>
              <a:t>con un unico provider per tutte le tue comunicazioni.</a:t>
            </a:r>
          </a:p>
          <a:p>
            <a:pPr marL="182880" lvl="0" indent="-182880" defTabSz="914367">
              <a:spcAft>
                <a:spcPts val="1200"/>
              </a:spcAft>
              <a:buFont typeface="Arial" panose="020B0604020202020204" pitchFamily="34" charset="0"/>
              <a:buChar char="•"/>
              <a:tabLst>
                <a:tab pos="224097" algn="l"/>
              </a:tabLst>
              <a:defRPr/>
            </a:pPr>
            <a:r>
              <a:rPr lang="it-IT" sz="1000" dirty="0">
                <a:solidFill>
                  <a:srgbClr val="000000"/>
                </a:solidFill>
              </a:rPr>
              <a:t>Aggiungi facilmente numeri di telefono con </a:t>
            </a:r>
            <a:r>
              <a:rPr lang="it-IT" sz="1000" b="1" dirty="0">
                <a:solidFill>
                  <a:srgbClr val="000000"/>
                </a:solidFill>
              </a:rPr>
              <a:t>l'interfaccia di amministrazione Teams</a:t>
            </a:r>
          </a:p>
          <a:p>
            <a:pPr marL="182880" lvl="0" indent="-182880" defTabSz="914367">
              <a:spcAft>
                <a:spcPts val="1200"/>
              </a:spcAft>
              <a:buFont typeface="Arial" panose="020B0604020202020204" pitchFamily="34" charset="0"/>
              <a:buChar char="•"/>
              <a:tabLst>
                <a:tab pos="224097" algn="l"/>
              </a:tabLst>
              <a:defRPr/>
            </a:pPr>
            <a:r>
              <a:rPr lang="it-IT" sz="1000" dirty="0">
                <a:solidFill>
                  <a:srgbClr val="000000"/>
                </a:solidFill>
              </a:rPr>
              <a:t>Monitora e risolvi i problemi di prestazioni con </a:t>
            </a:r>
            <a:r>
              <a:rPr lang="it-IT" sz="1000" b="1" dirty="0">
                <a:solidFill>
                  <a:srgbClr val="000000"/>
                </a:solidFill>
              </a:rPr>
              <a:t>Call Analytics e Call Quality Dashboard</a:t>
            </a:r>
          </a:p>
          <a:p>
            <a:pPr marL="182880" lvl="0" indent="-182880" defTabSz="914367">
              <a:spcAft>
                <a:spcPts val="1200"/>
              </a:spcAft>
              <a:buFont typeface="Arial" panose="020B0604020202020204" pitchFamily="34" charset="0"/>
              <a:buChar char="•"/>
              <a:tabLst>
                <a:tab pos="224097" algn="l"/>
              </a:tabLst>
              <a:defRPr/>
            </a:pPr>
            <a:r>
              <a:rPr lang="it-IT" sz="1000" dirty="0">
                <a:solidFill>
                  <a:srgbClr val="000000"/>
                </a:solidFill>
              </a:rPr>
              <a:t>Utilizza gli </a:t>
            </a:r>
            <a:r>
              <a:rPr lang="it-IT" sz="1000" b="1" dirty="0">
                <a:solidFill>
                  <a:srgbClr val="000000"/>
                </a:solidFill>
              </a:rPr>
              <a:t>assistenti automatici e le code di chiamata</a:t>
            </a:r>
            <a:r>
              <a:rPr lang="it-IT" sz="1000" dirty="0">
                <a:solidFill>
                  <a:srgbClr val="000000"/>
                </a:solidFill>
              </a:rPr>
              <a:t> integrati o connettiti facilmente al tuo software di </a:t>
            </a:r>
            <a:r>
              <a:rPr lang="it-IT" sz="1000" dirty="0" err="1">
                <a:solidFill>
                  <a:srgbClr val="000000"/>
                </a:solidFill>
              </a:rPr>
              <a:t>contact</a:t>
            </a:r>
            <a:r>
              <a:rPr lang="it-IT" sz="1000" dirty="0">
                <a:solidFill>
                  <a:srgbClr val="000000"/>
                </a:solidFill>
              </a:rPr>
              <a:t> center preferito.</a:t>
            </a:r>
            <a:endParaRPr lang="en-US" sz="1000" b="1" dirty="0">
              <a:solidFill>
                <a:srgbClr val="282828"/>
              </a:solidFill>
            </a:endParaRPr>
          </a:p>
        </p:txBody>
      </p:sp>
      <p:grpSp>
        <p:nvGrpSpPr>
          <p:cNvPr id="62" name="Group 61">
            <a:extLst>
              <a:ext uri="{FF2B5EF4-FFF2-40B4-BE49-F238E27FC236}">
                <a16:creationId xmlns:a16="http://schemas.microsoft.com/office/drawing/2014/main" id="{172BBBBA-C500-40CE-9AD7-23B8AA4A8C82}"/>
              </a:ext>
            </a:extLst>
          </p:cNvPr>
          <p:cNvGrpSpPr/>
          <p:nvPr/>
        </p:nvGrpSpPr>
        <p:grpSpPr>
          <a:xfrm>
            <a:off x="6171969" y="1616488"/>
            <a:ext cx="2713383" cy="4801015"/>
            <a:chOff x="6171969" y="2178049"/>
            <a:chExt cx="2713383" cy="4801015"/>
          </a:xfrm>
        </p:grpSpPr>
        <p:sp>
          <p:nvSpPr>
            <p:cNvPr id="63" name="Rectangle 62">
              <a:extLst>
                <a:ext uri="{FF2B5EF4-FFF2-40B4-BE49-F238E27FC236}">
                  <a16:creationId xmlns:a16="http://schemas.microsoft.com/office/drawing/2014/main" id="{A44A8BFF-B3FE-472E-8380-52DD7AF0430B}"/>
                </a:ext>
              </a:extLst>
            </p:cNvPr>
            <p:cNvSpPr/>
            <p:nvPr/>
          </p:nvSpPr>
          <p:spPr bwMode="auto">
            <a:xfrm>
              <a:off x="6173556" y="2178049"/>
              <a:ext cx="2711796" cy="4801015"/>
            </a:xfrm>
            <a:prstGeom prst="rect">
              <a:avLst/>
            </a:prstGeom>
            <a:solidFill>
              <a:schemeClr val="bg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0" rIns="365760"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a:solidFill>
                  <a:schemeClr val="tx1"/>
                </a:solidFill>
                <a:latin typeface="+mj-lt"/>
                <a:ea typeface="Segoe UI" pitchFamily="34" charset="0"/>
                <a:cs typeface="Segoe UI" pitchFamily="34" charset="0"/>
              </a:endParaRPr>
            </a:p>
          </p:txBody>
        </p:sp>
        <p:sp>
          <p:nvSpPr>
            <p:cNvPr id="64" name="Rectangle 63">
              <a:extLst>
                <a:ext uri="{FF2B5EF4-FFF2-40B4-BE49-F238E27FC236}">
                  <a16:creationId xmlns:a16="http://schemas.microsoft.com/office/drawing/2014/main" id="{2C32D3D1-7C12-4C44-A6A3-6FFE25ED904C}"/>
                </a:ext>
              </a:extLst>
            </p:cNvPr>
            <p:cNvSpPr/>
            <p:nvPr/>
          </p:nvSpPr>
          <p:spPr>
            <a:xfrm flipH="1">
              <a:off x="6171969" y="4186564"/>
              <a:ext cx="2713383" cy="526298"/>
            </a:xfrm>
            <a:prstGeom prst="rect">
              <a:avLst/>
            </a:prstGeom>
          </p:spPr>
          <p:txBody>
            <a:bodyPr wrap="square" lIns="182880" tIns="91440" rIns="365760">
              <a:spAutoFit/>
            </a:bodyPr>
            <a:lstStyle/>
            <a:p>
              <a:pPr defTabSz="932472" fontAlgn="base">
                <a:lnSpc>
                  <a:spcPct val="90000"/>
                </a:lnSpc>
                <a:spcBef>
                  <a:spcPct val="0"/>
                </a:spcBef>
                <a:spcAft>
                  <a:spcPct val="0"/>
                </a:spcAft>
                <a:defRPr/>
              </a:pPr>
              <a:r>
                <a:rPr lang="it-IT" sz="1400" dirty="0">
                  <a:solidFill>
                    <a:srgbClr val="5558AF"/>
                  </a:solidFill>
                  <a:latin typeface="Segoe UI Semibold"/>
                </a:rPr>
                <a:t>Offri funzionalità di chiamata avanzate</a:t>
              </a:r>
            </a:p>
          </p:txBody>
        </p:sp>
      </p:grpSp>
      <p:sp>
        <p:nvSpPr>
          <p:cNvPr id="77" name="Rectangle 76">
            <a:extLst>
              <a:ext uri="{FF2B5EF4-FFF2-40B4-BE49-F238E27FC236}">
                <a16:creationId xmlns:a16="http://schemas.microsoft.com/office/drawing/2014/main" id="{84E2C8F9-53EE-4679-B0E9-A6339A0CBF12}"/>
              </a:ext>
            </a:extLst>
          </p:cNvPr>
          <p:cNvSpPr/>
          <p:nvPr/>
        </p:nvSpPr>
        <p:spPr>
          <a:xfrm>
            <a:off x="6173554" y="4016995"/>
            <a:ext cx="2711796" cy="2646024"/>
          </a:xfrm>
          <a:prstGeom prst="rect">
            <a:avLst/>
          </a:prstGeom>
        </p:spPr>
        <p:txBody>
          <a:bodyPr lIns="182880" tIns="182880" rIns="182880" bIns="91440" numCol="1" anchor="t">
            <a:noAutofit/>
          </a:bodyPr>
          <a:lstStyle/>
          <a:p>
            <a:pPr marL="182880" lvl="0" indent="-182880" defTabSz="914367">
              <a:spcAft>
                <a:spcPts val="1200"/>
              </a:spcAft>
              <a:buFont typeface="Arial" panose="020B0604020202020204" pitchFamily="34" charset="0"/>
              <a:buChar char="•"/>
              <a:tabLst>
                <a:tab pos="224097" algn="l"/>
              </a:tabLst>
              <a:defRPr/>
            </a:pPr>
            <a:r>
              <a:rPr lang="it-IT" sz="1000" b="1" dirty="0">
                <a:solidFill>
                  <a:srgbClr val="000000"/>
                </a:solidFill>
              </a:rPr>
              <a:t>Resta produttivo </a:t>
            </a:r>
            <a:r>
              <a:rPr lang="it-IT" sz="1000" dirty="0">
                <a:solidFill>
                  <a:srgbClr val="000000"/>
                </a:solidFill>
              </a:rPr>
              <a:t>con le regole di risposta alle chiamate e la segreteria telefonica cloud per filtrare le chiamate</a:t>
            </a:r>
          </a:p>
          <a:p>
            <a:pPr marL="182880" lvl="0" indent="-182880" defTabSz="914367">
              <a:spcAft>
                <a:spcPts val="1200"/>
              </a:spcAft>
              <a:buFont typeface="Arial" panose="020B0604020202020204" pitchFamily="34" charset="0"/>
              <a:buChar char="•"/>
              <a:tabLst>
                <a:tab pos="224097" algn="l"/>
              </a:tabLst>
              <a:defRPr/>
            </a:pPr>
            <a:r>
              <a:rPr lang="it-IT" sz="1000" dirty="0">
                <a:solidFill>
                  <a:srgbClr val="000000"/>
                </a:solidFill>
              </a:rPr>
              <a:t>Puoi contare su </a:t>
            </a:r>
            <a:r>
              <a:rPr lang="it-IT" sz="1000" b="1" dirty="0">
                <a:solidFill>
                  <a:srgbClr val="000000"/>
                </a:solidFill>
              </a:rPr>
              <a:t>funzionalità di chiamata cloud </a:t>
            </a:r>
            <a:r>
              <a:rPr lang="it-IT" sz="1000" dirty="0">
                <a:solidFill>
                  <a:srgbClr val="000000"/>
                </a:solidFill>
              </a:rPr>
              <a:t>come trasferimenti, musica in attesa, coda di chiamate e altro ancora.</a:t>
            </a:r>
          </a:p>
          <a:p>
            <a:pPr marL="182880" lvl="0" indent="-182880" defTabSz="914367">
              <a:spcAft>
                <a:spcPts val="1200"/>
              </a:spcAft>
              <a:buFont typeface="Arial" panose="020B0604020202020204" pitchFamily="34" charset="0"/>
              <a:buChar char="•"/>
              <a:tabLst>
                <a:tab pos="224097" algn="l"/>
              </a:tabLst>
              <a:defRPr/>
            </a:pPr>
            <a:r>
              <a:rPr lang="it-IT" sz="1000" b="1" dirty="0">
                <a:solidFill>
                  <a:srgbClr val="000000"/>
                </a:solidFill>
              </a:rPr>
              <a:t>Lavora in squadra </a:t>
            </a:r>
            <a:r>
              <a:rPr lang="it-IT" sz="1000" dirty="0">
                <a:solidFill>
                  <a:srgbClr val="000000"/>
                </a:solidFill>
              </a:rPr>
              <a:t>con la risposta alle chiamate di gruppo, la delega e la presenza di una linea condivisa.</a:t>
            </a:r>
            <a:endParaRPr lang="en-US" sz="1000" dirty="0">
              <a:solidFill>
                <a:srgbClr val="282828"/>
              </a:solidFill>
            </a:endParaRPr>
          </a:p>
        </p:txBody>
      </p:sp>
      <p:grpSp>
        <p:nvGrpSpPr>
          <p:cNvPr id="56" name="Group 55">
            <a:extLst>
              <a:ext uri="{FF2B5EF4-FFF2-40B4-BE49-F238E27FC236}">
                <a16:creationId xmlns:a16="http://schemas.microsoft.com/office/drawing/2014/main" id="{04124B5F-E84A-4463-89ED-65B3B0FEADC9}"/>
              </a:ext>
            </a:extLst>
          </p:cNvPr>
          <p:cNvGrpSpPr/>
          <p:nvPr/>
        </p:nvGrpSpPr>
        <p:grpSpPr>
          <a:xfrm>
            <a:off x="3303472" y="1616489"/>
            <a:ext cx="2713383" cy="4801016"/>
            <a:chOff x="3303472" y="2178050"/>
            <a:chExt cx="2713383" cy="4801016"/>
          </a:xfrm>
        </p:grpSpPr>
        <p:sp>
          <p:nvSpPr>
            <p:cNvPr id="58" name="Rectangle 57">
              <a:extLst>
                <a:ext uri="{FF2B5EF4-FFF2-40B4-BE49-F238E27FC236}">
                  <a16:creationId xmlns:a16="http://schemas.microsoft.com/office/drawing/2014/main" id="{3ECE257C-6285-4482-AFDE-57384EB75AF7}"/>
                </a:ext>
              </a:extLst>
            </p:cNvPr>
            <p:cNvSpPr/>
            <p:nvPr/>
          </p:nvSpPr>
          <p:spPr bwMode="auto">
            <a:xfrm>
              <a:off x="3305059" y="2178050"/>
              <a:ext cx="2711796" cy="4801016"/>
            </a:xfrm>
            <a:prstGeom prst="rect">
              <a:avLst/>
            </a:prstGeom>
            <a:solidFill>
              <a:schemeClr val="bg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0" rIns="365760"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a:solidFill>
                  <a:schemeClr val="tx1"/>
                </a:solidFill>
                <a:latin typeface="+mj-lt"/>
                <a:ea typeface="Segoe UI" pitchFamily="34" charset="0"/>
                <a:cs typeface="Segoe UI" pitchFamily="34" charset="0"/>
              </a:endParaRPr>
            </a:p>
          </p:txBody>
        </p:sp>
        <p:sp>
          <p:nvSpPr>
            <p:cNvPr id="60" name="Rectangle 59">
              <a:extLst>
                <a:ext uri="{FF2B5EF4-FFF2-40B4-BE49-F238E27FC236}">
                  <a16:creationId xmlns:a16="http://schemas.microsoft.com/office/drawing/2014/main" id="{1E903AAC-A4AB-4EB1-A469-39207C5FA7CD}"/>
                </a:ext>
              </a:extLst>
            </p:cNvPr>
            <p:cNvSpPr/>
            <p:nvPr/>
          </p:nvSpPr>
          <p:spPr>
            <a:xfrm flipH="1">
              <a:off x="3303472" y="4181339"/>
              <a:ext cx="2713383" cy="526298"/>
            </a:xfrm>
            <a:prstGeom prst="rect">
              <a:avLst/>
            </a:prstGeom>
          </p:spPr>
          <p:txBody>
            <a:bodyPr wrap="square" lIns="182880" tIns="91440" rIns="365760">
              <a:spAutoFit/>
            </a:bodyPr>
            <a:lstStyle/>
            <a:p>
              <a:pPr defTabSz="932472" fontAlgn="base">
                <a:lnSpc>
                  <a:spcPct val="90000"/>
                </a:lnSpc>
                <a:spcBef>
                  <a:spcPct val="0"/>
                </a:spcBef>
                <a:spcAft>
                  <a:spcPct val="0"/>
                </a:spcAft>
                <a:defRPr/>
              </a:pPr>
              <a:r>
                <a:rPr lang="it-IT" sz="1400" dirty="0">
                  <a:solidFill>
                    <a:srgbClr val="5558AF"/>
                  </a:solidFill>
                  <a:latin typeface="Segoe UI Semibold"/>
                </a:rPr>
                <a:t>Chiama dappertutto, da qualsiasi dispositivo</a:t>
              </a:r>
            </a:p>
          </p:txBody>
        </p:sp>
      </p:grpSp>
      <p:sp>
        <p:nvSpPr>
          <p:cNvPr id="75" name="Rectangle 74">
            <a:extLst>
              <a:ext uri="{FF2B5EF4-FFF2-40B4-BE49-F238E27FC236}">
                <a16:creationId xmlns:a16="http://schemas.microsoft.com/office/drawing/2014/main" id="{50FF4794-35D1-4EE9-B8FB-6B9918EC07A4}"/>
              </a:ext>
            </a:extLst>
          </p:cNvPr>
          <p:cNvSpPr/>
          <p:nvPr/>
        </p:nvSpPr>
        <p:spPr>
          <a:xfrm>
            <a:off x="3305058" y="4016995"/>
            <a:ext cx="2606792" cy="2646024"/>
          </a:xfrm>
          <a:prstGeom prst="rect">
            <a:avLst/>
          </a:prstGeom>
        </p:spPr>
        <p:txBody>
          <a:bodyPr lIns="182880" tIns="182880" rIns="182880" bIns="91440" numCol="1" anchor="t">
            <a:noAutofit/>
          </a:bodyPr>
          <a:lstStyle/>
          <a:p>
            <a:pPr marL="182880" lvl="0" indent="-182880" defTabSz="914367">
              <a:spcAft>
                <a:spcPts val="1200"/>
              </a:spcAft>
              <a:buFont typeface="Arial" panose="020B0604020202020204" pitchFamily="34" charset="0"/>
              <a:buChar char="•"/>
              <a:tabLst>
                <a:tab pos="224097" algn="l"/>
              </a:tabLst>
              <a:defRPr/>
            </a:pPr>
            <a:r>
              <a:rPr lang="it-IT" sz="1000" dirty="0">
                <a:solidFill>
                  <a:srgbClr val="000000"/>
                </a:solidFill>
              </a:rPr>
              <a:t>Rimani connesso con un </a:t>
            </a:r>
            <a:r>
              <a:rPr lang="it-IT" sz="1000" b="1" dirty="0">
                <a:solidFill>
                  <a:srgbClr val="000000"/>
                </a:solidFill>
              </a:rPr>
              <a:t>unico numero di telefono</a:t>
            </a:r>
            <a:r>
              <a:rPr lang="it-IT" sz="1000" dirty="0">
                <a:solidFill>
                  <a:srgbClr val="000000"/>
                </a:solidFill>
              </a:rPr>
              <a:t> su computer, dispositivi mobili e telefono fisso.</a:t>
            </a:r>
          </a:p>
          <a:p>
            <a:pPr marL="182880" lvl="0" indent="-182880" defTabSz="914367">
              <a:spcAft>
                <a:spcPts val="1200"/>
              </a:spcAft>
              <a:buFont typeface="Arial" panose="020B0604020202020204" pitchFamily="34" charset="0"/>
              <a:buChar char="•"/>
              <a:tabLst>
                <a:tab pos="224097" algn="l"/>
              </a:tabLst>
              <a:defRPr/>
            </a:pPr>
            <a:r>
              <a:rPr lang="it-IT" sz="1000" dirty="0">
                <a:solidFill>
                  <a:srgbClr val="000000"/>
                </a:solidFill>
              </a:rPr>
              <a:t>Trasforma una chiamata in una </a:t>
            </a:r>
            <a:r>
              <a:rPr lang="it-IT" sz="1000" b="1" dirty="0">
                <a:solidFill>
                  <a:srgbClr val="000000"/>
                </a:solidFill>
              </a:rPr>
              <a:t>riunione di gruppo </a:t>
            </a:r>
            <a:r>
              <a:rPr lang="it-IT" sz="1000" dirty="0">
                <a:solidFill>
                  <a:srgbClr val="000000"/>
                </a:solidFill>
              </a:rPr>
              <a:t>senza riagganciare o ricomporre il numero.</a:t>
            </a:r>
          </a:p>
          <a:p>
            <a:pPr marL="182880" lvl="0" indent="-182880" defTabSz="914367">
              <a:spcAft>
                <a:spcPts val="1200"/>
              </a:spcAft>
              <a:buFont typeface="Arial" panose="020B0604020202020204" pitchFamily="34" charset="0"/>
              <a:buChar char="•"/>
              <a:tabLst>
                <a:tab pos="224097" algn="l"/>
              </a:tabLst>
              <a:defRPr/>
            </a:pPr>
            <a:r>
              <a:rPr lang="it-IT" sz="1000" dirty="0">
                <a:solidFill>
                  <a:srgbClr val="000000"/>
                </a:solidFill>
              </a:rPr>
              <a:t>Scegli tra una </a:t>
            </a:r>
            <a:r>
              <a:rPr lang="it-IT" sz="1000" b="1" dirty="0">
                <a:solidFill>
                  <a:srgbClr val="000000"/>
                </a:solidFill>
              </a:rPr>
              <a:t>gamma di dispositivi personali e condivisi</a:t>
            </a:r>
            <a:r>
              <a:rPr lang="it-IT" sz="1000" dirty="0">
                <a:solidFill>
                  <a:srgbClr val="000000"/>
                </a:solidFill>
              </a:rPr>
              <a:t> creati per i team.</a:t>
            </a:r>
            <a:endParaRPr lang="en-US" sz="1000" dirty="0">
              <a:solidFill>
                <a:srgbClr val="282828"/>
              </a:solidFill>
            </a:endParaRPr>
          </a:p>
        </p:txBody>
      </p:sp>
      <p:grpSp>
        <p:nvGrpSpPr>
          <p:cNvPr id="46" name="Group 45">
            <a:extLst>
              <a:ext uri="{FF2B5EF4-FFF2-40B4-BE49-F238E27FC236}">
                <a16:creationId xmlns:a16="http://schemas.microsoft.com/office/drawing/2014/main" id="{904385CB-3503-4982-AAA3-ABA59DDF5DD1}"/>
              </a:ext>
            </a:extLst>
          </p:cNvPr>
          <p:cNvGrpSpPr/>
          <p:nvPr/>
        </p:nvGrpSpPr>
        <p:grpSpPr>
          <a:xfrm>
            <a:off x="434974" y="1616490"/>
            <a:ext cx="2763492" cy="4801015"/>
            <a:chOff x="434974" y="2178052"/>
            <a:chExt cx="2763492" cy="3841750"/>
          </a:xfrm>
        </p:grpSpPr>
        <p:sp>
          <p:nvSpPr>
            <p:cNvPr id="48" name="Rectangle: Single Corner Rounded 47">
              <a:extLst>
                <a:ext uri="{FF2B5EF4-FFF2-40B4-BE49-F238E27FC236}">
                  <a16:creationId xmlns:a16="http://schemas.microsoft.com/office/drawing/2014/main" id="{3C42AF8C-B560-4726-9C59-4CFEE10AAB79}"/>
                </a:ext>
              </a:extLst>
            </p:cNvPr>
            <p:cNvSpPr/>
            <p:nvPr/>
          </p:nvSpPr>
          <p:spPr bwMode="auto">
            <a:xfrm rot="16200000" flipH="1">
              <a:off x="-129208" y="2742235"/>
              <a:ext cx="3841750" cy="2713383"/>
            </a:xfrm>
            <a:prstGeom prst="round1Rect">
              <a:avLst>
                <a:gd name="adj" fmla="val 44588"/>
              </a:avLst>
            </a:prstGeom>
            <a:solidFill>
              <a:schemeClr val="bg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651760" rIns="365760"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a:solidFill>
                  <a:schemeClr val="tx1"/>
                </a:solidFill>
                <a:latin typeface="+mj-lt"/>
                <a:cs typeface="Segoe UI" pitchFamily="34" charset="0"/>
              </a:endParaRPr>
            </a:p>
          </p:txBody>
        </p:sp>
        <p:sp>
          <p:nvSpPr>
            <p:cNvPr id="49" name="Rectangle 48">
              <a:extLst>
                <a:ext uri="{FF2B5EF4-FFF2-40B4-BE49-F238E27FC236}">
                  <a16:creationId xmlns:a16="http://schemas.microsoft.com/office/drawing/2014/main" id="{D0D7E888-01C7-45DE-879F-FC4AAEFB0707}"/>
                </a:ext>
              </a:extLst>
            </p:cNvPr>
            <p:cNvSpPr/>
            <p:nvPr/>
          </p:nvSpPr>
          <p:spPr>
            <a:xfrm flipH="1">
              <a:off x="434974" y="3784885"/>
              <a:ext cx="2763492" cy="421141"/>
            </a:xfrm>
            <a:prstGeom prst="rect">
              <a:avLst/>
            </a:prstGeom>
          </p:spPr>
          <p:txBody>
            <a:bodyPr wrap="square" lIns="182880" tIns="91440" rIns="274320">
              <a:spAutoFit/>
            </a:bodyPr>
            <a:lstStyle/>
            <a:p>
              <a:pPr lvl="0" defTabSz="932472" fontAlgn="base">
                <a:lnSpc>
                  <a:spcPct val="90000"/>
                </a:lnSpc>
                <a:spcBef>
                  <a:spcPct val="0"/>
                </a:spcBef>
                <a:spcAft>
                  <a:spcPct val="0"/>
                </a:spcAft>
                <a:defRPr/>
              </a:pPr>
              <a:r>
                <a:rPr lang="it-IT" sz="1400" dirty="0">
                  <a:solidFill>
                    <a:srgbClr val="5558AF"/>
                  </a:solidFill>
                  <a:latin typeface="Segoe UI Semibold"/>
                </a:rPr>
                <a:t>Semplifica le comunicazioni con una soluzione </a:t>
              </a:r>
              <a:r>
                <a:rPr lang="it-IT" sz="1400" dirty="0" err="1">
                  <a:solidFill>
                    <a:srgbClr val="5558AF"/>
                  </a:solidFill>
                  <a:latin typeface="Segoe UI Semibold"/>
                </a:rPr>
                <a:t>all</a:t>
              </a:r>
              <a:r>
                <a:rPr lang="it-IT" sz="1400" dirty="0">
                  <a:solidFill>
                    <a:srgbClr val="5558AF"/>
                  </a:solidFill>
                  <a:latin typeface="Segoe UI Semibold"/>
                </a:rPr>
                <a:t>-in-one</a:t>
              </a:r>
            </a:p>
          </p:txBody>
        </p:sp>
      </p:grpSp>
      <p:sp>
        <p:nvSpPr>
          <p:cNvPr id="74" name="Rectangle 73">
            <a:extLst>
              <a:ext uri="{FF2B5EF4-FFF2-40B4-BE49-F238E27FC236}">
                <a16:creationId xmlns:a16="http://schemas.microsoft.com/office/drawing/2014/main" id="{ADD21BDC-25B5-4229-973E-88F064A0B790}"/>
              </a:ext>
            </a:extLst>
          </p:cNvPr>
          <p:cNvSpPr/>
          <p:nvPr/>
        </p:nvSpPr>
        <p:spPr>
          <a:xfrm>
            <a:off x="431187" y="4016995"/>
            <a:ext cx="2711796" cy="2646024"/>
          </a:xfrm>
          <a:prstGeom prst="rect">
            <a:avLst/>
          </a:prstGeom>
        </p:spPr>
        <p:txBody>
          <a:bodyPr lIns="182880" tIns="182880" rIns="182880" bIns="91440" numCol="1" anchor="t">
            <a:noAutofit/>
          </a:bodyPr>
          <a:lstStyle/>
          <a:p>
            <a:pPr marL="182880" lvl="0" indent="-182880" defTabSz="914367">
              <a:spcAft>
                <a:spcPts val="1200"/>
              </a:spcAft>
              <a:buFont typeface="Arial" panose="020B0604020202020204" pitchFamily="34" charset="0"/>
              <a:buChar char="•"/>
              <a:tabLst>
                <a:tab pos="224097" algn="l"/>
              </a:tabLst>
              <a:defRPr/>
            </a:pPr>
            <a:r>
              <a:rPr lang="it-IT" sz="1000" dirty="0">
                <a:solidFill>
                  <a:srgbClr val="000000"/>
                </a:solidFill>
              </a:rPr>
              <a:t>Lavora in modo più intelligente riunendo chiamate, chat e riunioni in </a:t>
            </a:r>
            <a:r>
              <a:rPr lang="it-IT" sz="1000" b="1" dirty="0" err="1">
                <a:solidFill>
                  <a:srgbClr val="000000"/>
                </a:solidFill>
              </a:rPr>
              <a:t>un'app</a:t>
            </a:r>
            <a:r>
              <a:rPr lang="it-IT" sz="1000" b="1" dirty="0">
                <a:solidFill>
                  <a:srgbClr val="000000"/>
                </a:solidFill>
              </a:rPr>
              <a:t> </a:t>
            </a:r>
            <a:r>
              <a:rPr lang="it-IT" sz="1000" b="1" dirty="0" err="1">
                <a:solidFill>
                  <a:srgbClr val="000000"/>
                </a:solidFill>
              </a:rPr>
              <a:t>all</a:t>
            </a:r>
            <a:r>
              <a:rPr lang="it-IT" sz="1000" b="1" dirty="0">
                <a:solidFill>
                  <a:srgbClr val="000000"/>
                </a:solidFill>
              </a:rPr>
              <a:t>-in-one.</a:t>
            </a:r>
          </a:p>
          <a:p>
            <a:pPr marL="182880" lvl="0" indent="-182880" defTabSz="914367">
              <a:spcAft>
                <a:spcPts val="1200"/>
              </a:spcAft>
              <a:buFont typeface="Arial" panose="020B0604020202020204" pitchFamily="34" charset="0"/>
              <a:buChar char="•"/>
              <a:tabLst>
                <a:tab pos="224097" algn="l"/>
              </a:tabLst>
              <a:defRPr/>
            </a:pPr>
            <a:r>
              <a:rPr lang="it-IT" sz="1000" b="1" dirty="0">
                <a:solidFill>
                  <a:srgbClr val="000000"/>
                </a:solidFill>
              </a:rPr>
              <a:t>Avvia rapidamente </a:t>
            </a:r>
            <a:r>
              <a:rPr lang="it-IT" sz="1000" dirty="0">
                <a:solidFill>
                  <a:srgbClr val="000000"/>
                </a:solidFill>
              </a:rPr>
              <a:t>una chiamata da Teams, Outlook o dal tuo dispositivo mobile.</a:t>
            </a:r>
          </a:p>
          <a:p>
            <a:pPr marL="182880" lvl="0" indent="-182880" defTabSz="914367">
              <a:spcAft>
                <a:spcPts val="1200"/>
              </a:spcAft>
              <a:buFont typeface="Arial" panose="020B0604020202020204" pitchFamily="34" charset="0"/>
              <a:buChar char="•"/>
              <a:tabLst>
                <a:tab pos="224097" algn="l"/>
              </a:tabLst>
              <a:defRPr/>
            </a:pPr>
            <a:r>
              <a:rPr lang="it-IT" sz="1000" b="1" dirty="0">
                <a:solidFill>
                  <a:srgbClr val="000000"/>
                </a:solidFill>
              </a:rPr>
              <a:t>Collabora</a:t>
            </a:r>
            <a:r>
              <a:rPr lang="it-IT" sz="1000" dirty="0">
                <a:solidFill>
                  <a:srgbClr val="000000"/>
                </a:solidFill>
              </a:rPr>
              <a:t> nelle app di Office all'interno di chiamate e riunioni.</a:t>
            </a:r>
            <a:endParaRPr lang="en-US" sz="1000" dirty="0">
              <a:solidFill>
                <a:srgbClr val="282828"/>
              </a:solidFill>
            </a:endParaRPr>
          </a:p>
        </p:txBody>
      </p:sp>
      <p:sp>
        <p:nvSpPr>
          <p:cNvPr id="76" name="Title 75">
            <a:extLst>
              <a:ext uri="{FF2B5EF4-FFF2-40B4-BE49-F238E27FC236}">
                <a16:creationId xmlns:a16="http://schemas.microsoft.com/office/drawing/2014/main" id="{A7D7593E-B368-49CC-A4D1-B5DB1D96C704}"/>
              </a:ext>
            </a:extLst>
          </p:cNvPr>
          <p:cNvSpPr>
            <a:spLocks noGrp="1"/>
          </p:cNvSpPr>
          <p:nvPr>
            <p:ph type="title"/>
          </p:nvPr>
        </p:nvSpPr>
        <p:spPr/>
        <p:txBody>
          <a:bodyPr/>
          <a:lstStyle/>
          <a:p>
            <a:pPr algn="ctr"/>
            <a:r>
              <a:rPr lang="en-US" dirty="0" err="1">
                <a:solidFill>
                  <a:schemeClr val="tx1"/>
                </a:solidFill>
              </a:rPr>
              <a:t>Chiamare</a:t>
            </a:r>
            <a:r>
              <a:rPr lang="en-US" dirty="0">
                <a:solidFill>
                  <a:schemeClr val="tx1"/>
                </a:solidFill>
              </a:rPr>
              <a:t> </a:t>
            </a:r>
            <a:r>
              <a:rPr lang="en-US" dirty="0" err="1">
                <a:solidFill>
                  <a:schemeClr val="tx1"/>
                </a:solidFill>
              </a:rPr>
              <a:t>diventa</a:t>
            </a:r>
            <a:r>
              <a:rPr lang="en-US" dirty="0">
                <a:solidFill>
                  <a:schemeClr val="tx1"/>
                </a:solidFill>
              </a:rPr>
              <a:t> facile</a:t>
            </a:r>
          </a:p>
        </p:txBody>
      </p:sp>
      <p:pic>
        <p:nvPicPr>
          <p:cNvPr id="50" name="Picture 49" descr="A person sitting at a table using a computer&#10;&#10;Description automatically generated">
            <a:extLst>
              <a:ext uri="{FF2B5EF4-FFF2-40B4-BE49-F238E27FC236}">
                <a16:creationId xmlns:a16="http://schemas.microsoft.com/office/drawing/2014/main" id="{E60DC1BC-1760-4452-837A-8B0A3DAC9FE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4975" y="1612164"/>
            <a:ext cx="2714970" cy="1850772"/>
          </a:xfrm>
          <a:prstGeom prst="rect">
            <a:avLst/>
          </a:prstGeom>
        </p:spPr>
      </p:pic>
      <p:pic>
        <p:nvPicPr>
          <p:cNvPr id="55" name="Picture 54" descr="A person standing on a table&#10;&#10;Description automatically generated">
            <a:extLst>
              <a:ext uri="{FF2B5EF4-FFF2-40B4-BE49-F238E27FC236}">
                <a16:creationId xmlns:a16="http://schemas.microsoft.com/office/drawing/2014/main" id="{F3494C89-7C5E-45D8-941E-98C2A3F6AD4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040465" y="1616489"/>
            <a:ext cx="2713385" cy="1846072"/>
          </a:xfrm>
          <a:prstGeom prst="rect">
            <a:avLst/>
          </a:prstGeom>
        </p:spPr>
      </p:pic>
      <p:pic>
        <p:nvPicPr>
          <p:cNvPr id="61" name="Picture 60">
            <a:extLst>
              <a:ext uri="{FF2B5EF4-FFF2-40B4-BE49-F238E27FC236}">
                <a16:creationId xmlns:a16="http://schemas.microsoft.com/office/drawing/2014/main" id="{B1187C88-EB3A-4291-8EE8-3294ECEA7C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301884" y="1614064"/>
            <a:ext cx="2714970" cy="1845696"/>
          </a:xfrm>
          <a:prstGeom prst="rect">
            <a:avLst/>
          </a:prstGeom>
        </p:spPr>
      </p:pic>
      <p:pic>
        <p:nvPicPr>
          <p:cNvPr id="66" name="Picture 65" descr="A person sitting at a table&#10;&#10;Description automatically generated">
            <a:extLst>
              <a:ext uri="{FF2B5EF4-FFF2-40B4-BE49-F238E27FC236}">
                <a16:creationId xmlns:a16="http://schemas.microsoft.com/office/drawing/2014/main" id="{98B26888-CE92-4E80-BFD2-9AC12F8EA57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2535" r="7125"/>
          <a:stretch/>
        </p:blipFill>
        <p:spPr>
          <a:xfrm>
            <a:off x="6175148" y="1614063"/>
            <a:ext cx="2710204" cy="1842459"/>
          </a:xfrm>
          <a:prstGeom prst="rect">
            <a:avLst/>
          </a:prstGeom>
        </p:spPr>
      </p:pic>
    </p:spTree>
    <p:extLst>
      <p:ext uri="{BB962C8B-B14F-4D97-AF65-F5344CB8AC3E}">
        <p14:creationId xmlns:p14="http://schemas.microsoft.com/office/powerpoint/2010/main" val="58264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sitting at a table using a computer&#10;&#10;Description generated with very high confidence">
            <a:extLst>
              <a:ext uri="{FF2B5EF4-FFF2-40B4-BE49-F238E27FC236}">
                <a16:creationId xmlns:a16="http://schemas.microsoft.com/office/drawing/2014/main" id="{0FFB7005-C171-4E39-B1AE-624CC2D38C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392806"/>
            <a:ext cx="12192000" cy="2032356"/>
          </a:xfrm>
          <a:prstGeom prst="rect">
            <a:avLst/>
          </a:prstGeom>
          <a:solidFill>
            <a:srgbClr val="0078D7"/>
          </a:solidFill>
          <a:ln w="10795" cap="flat" cmpd="sng" algn="ctr">
            <a:noFill/>
            <a:prstDash val="solid"/>
          </a:ln>
          <a:effectLst/>
        </p:spPr>
      </p:pic>
      <p:sp>
        <p:nvSpPr>
          <p:cNvPr id="21" name="Rectangle 20">
            <a:extLst>
              <a:ext uri="{FF2B5EF4-FFF2-40B4-BE49-F238E27FC236}">
                <a16:creationId xmlns:a16="http://schemas.microsoft.com/office/drawing/2014/main" id="{0BF249E4-0779-48D6-BB5B-A9138AA7A254}"/>
              </a:ext>
            </a:extLst>
          </p:cNvPr>
          <p:cNvSpPr/>
          <p:nvPr/>
        </p:nvSpPr>
        <p:spPr bwMode="auto">
          <a:xfrm>
            <a:off x="1" y="1392805"/>
            <a:ext cx="12192000" cy="2032356"/>
          </a:xfrm>
          <a:prstGeom prst="rect">
            <a:avLst/>
          </a:prstGeom>
          <a:gradFill flip="none" rotWithShape="1">
            <a:gsLst>
              <a:gs pos="0">
                <a:srgbClr val="000000">
                  <a:alpha val="20000"/>
                </a:srgbClr>
              </a:gs>
              <a:gs pos="100000">
                <a:srgbClr val="000000">
                  <a:alpha val="80000"/>
                </a:srgbClr>
              </a:gs>
            </a:gsLst>
            <a:lin ang="5400000" scaled="1"/>
            <a:tileRect/>
          </a:gradFill>
          <a:ln w="10795" cap="flat" cmpd="sng" algn="ctr">
            <a:noFill/>
            <a:prstDash val="soli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8E6C9FD8-4528-41A6-BD02-70E121CFC399}"/>
              </a:ext>
            </a:extLst>
          </p:cNvPr>
          <p:cNvGrpSpPr/>
          <p:nvPr/>
        </p:nvGrpSpPr>
        <p:grpSpPr>
          <a:xfrm>
            <a:off x="426013" y="1917240"/>
            <a:ext cx="11339974" cy="727321"/>
            <a:chOff x="434975" y="1955188"/>
            <a:chExt cx="11567364" cy="741905"/>
          </a:xfrm>
        </p:grpSpPr>
        <p:sp>
          <p:nvSpPr>
            <p:cNvPr id="25" name="Rectangle 24">
              <a:extLst>
                <a:ext uri="{FF2B5EF4-FFF2-40B4-BE49-F238E27FC236}">
                  <a16:creationId xmlns:a16="http://schemas.microsoft.com/office/drawing/2014/main" id="{7DAF2770-3CA6-467D-9012-C2A9BD739B15}"/>
                </a:ext>
              </a:extLst>
            </p:cNvPr>
            <p:cNvSpPr/>
            <p:nvPr/>
          </p:nvSpPr>
          <p:spPr>
            <a:xfrm>
              <a:off x="8545907" y="1955188"/>
              <a:ext cx="3456432" cy="741905"/>
            </a:xfrm>
            <a:prstGeom prst="rect">
              <a:avLst/>
            </a:prstGeom>
          </p:spPr>
          <p:txBody>
            <a:bodyPr wrap="square" lIns="0" tIns="0" rIns="0" bIns="0">
              <a:noAutofit/>
            </a:bodyPr>
            <a:lstStyle/>
            <a:p>
              <a:pPr marL="0" marR="0" lvl="0" indent="0" algn="ctr" defTabSz="932384" rtl="0" eaLnBrk="1" fontAlgn="auto" latinLnBrk="0" hangingPunct="1">
                <a:lnSpc>
                  <a:spcPct val="90000"/>
                </a:lnSpc>
                <a:spcBef>
                  <a:spcPts val="0"/>
                </a:spcBef>
                <a:spcAft>
                  <a:spcPts val="588"/>
                </a:spcAft>
                <a:buClrTx/>
                <a:buSzPct val="90000"/>
                <a:buFontTx/>
                <a:buNone/>
                <a:tabLst/>
                <a:defRPr/>
              </a:pPr>
              <a:r>
                <a:rPr kumimoji="0" lang="en-US" sz="1961" b="1" i="0" u="none" strike="noStrike" kern="1200" cap="none" spc="0" normalizeH="0" baseline="0" noProof="0" dirty="0" err="1">
                  <a:ln>
                    <a:noFill/>
                  </a:ln>
                  <a:solidFill>
                    <a:srgbClr val="FFFFFF"/>
                  </a:solidFill>
                  <a:effectLst/>
                  <a:uLnTx/>
                  <a:uFillTx/>
                  <a:latin typeface="Segoe UI Semibold" charset="0"/>
                  <a:ea typeface="+mn-ea"/>
                  <a:cs typeface="Segoe UI Semibold" charset="0"/>
                </a:rPr>
                <a:t>Lavora</a:t>
              </a:r>
              <a:r>
                <a:rPr kumimoji="0" lang="en-US" sz="1961" b="1" i="0" u="none" strike="noStrike" kern="1200" cap="none" spc="0" normalizeH="0" baseline="0" noProof="0" dirty="0">
                  <a:ln>
                    <a:noFill/>
                  </a:ln>
                  <a:solidFill>
                    <a:srgbClr val="FFFFFF"/>
                  </a:solidFill>
                  <a:effectLst/>
                  <a:uLnTx/>
                  <a:uFillTx/>
                  <a:latin typeface="Segoe UI Semibold" charset="0"/>
                  <a:ea typeface="+mn-ea"/>
                  <a:cs typeface="Segoe UI Semibold" charset="0"/>
                </a:rPr>
                <a:t> in </a:t>
              </a:r>
              <a:r>
                <a:rPr kumimoji="0" lang="en-US" sz="1961" b="1" i="0" u="none" strike="noStrike" kern="1200" cap="none" spc="0" normalizeH="0" baseline="0" noProof="0" dirty="0" err="1">
                  <a:ln>
                    <a:noFill/>
                  </a:ln>
                  <a:solidFill>
                    <a:srgbClr val="FFFFFF"/>
                  </a:solidFill>
                  <a:effectLst/>
                  <a:uLnTx/>
                  <a:uFillTx/>
                  <a:latin typeface="Segoe UI Semibold" charset="0"/>
                  <a:ea typeface="+mn-ea"/>
                  <a:cs typeface="Segoe UI Semibold" charset="0"/>
                </a:rPr>
                <a:t>tutta</a:t>
              </a:r>
              <a:r>
                <a:rPr kumimoji="0" lang="en-US" sz="1961" b="1" i="0" u="none" strike="noStrike" kern="1200" cap="none" spc="0" normalizeH="0" baseline="0" noProof="0" dirty="0">
                  <a:ln>
                    <a:noFill/>
                  </a:ln>
                  <a:solidFill>
                    <a:srgbClr val="FFFFFF"/>
                  </a:solidFill>
                  <a:effectLst/>
                  <a:uLnTx/>
                  <a:uFillTx/>
                  <a:latin typeface="Segoe UI Semibold" charset="0"/>
                  <a:ea typeface="+mn-ea"/>
                  <a:cs typeface="Segoe UI Semibold" charset="0"/>
                </a:rPr>
                <a:t> </a:t>
              </a:r>
              <a:r>
                <a:rPr kumimoji="0" lang="en-US" sz="1961" b="1" i="0" u="none" strike="noStrike" kern="1200" cap="none" spc="0" normalizeH="0" baseline="0" noProof="0" dirty="0" err="1">
                  <a:ln>
                    <a:noFill/>
                  </a:ln>
                  <a:solidFill>
                    <a:srgbClr val="FFFFFF"/>
                  </a:solidFill>
                  <a:effectLst/>
                  <a:uLnTx/>
                  <a:uFillTx/>
                  <a:latin typeface="Segoe UI Semibold" charset="0"/>
                  <a:ea typeface="+mn-ea"/>
                  <a:cs typeface="Segoe UI Semibold" charset="0"/>
                </a:rPr>
                <a:t>sicurezza</a:t>
              </a:r>
              <a:endParaRPr kumimoji="0" lang="en-US" sz="1961" b="1" i="0" u="none" strike="noStrike" kern="1200" cap="none" spc="0" normalizeH="0" baseline="0" noProof="0" dirty="0">
                <a:ln>
                  <a:noFill/>
                </a:ln>
                <a:solidFill>
                  <a:srgbClr val="FFFFFF"/>
                </a:solidFill>
                <a:effectLst/>
                <a:uLnTx/>
                <a:uFillTx/>
                <a:latin typeface="Segoe UI Semibold" charset="0"/>
                <a:ea typeface="+mn-ea"/>
                <a:cs typeface="Segoe UI Semibold" charset="0"/>
              </a:endParaRPr>
            </a:p>
            <a:p>
              <a:pPr marL="0" marR="0" lvl="0" indent="0" algn="ctr" defTabSz="914192" rtl="0" eaLnBrk="1" fontAlgn="auto" latinLnBrk="0" hangingPunct="1">
                <a:lnSpc>
                  <a:spcPct val="100000"/>
                </a:lnSpc>
                <a:spcBef>
                  <a:spcPts val="0"/>
                </a:spcBef>
                <a:spcAft>
                  <a:spcPts val="294"/>
                </a:spcAft>
                <a:buClrTx/>
                <a:buSzTx/>
                <a:buFontTx/>
                <a:buNone/>
                <a:tabLst/>
                <a:defRPr/>
              </a:pPr>
              <a:r>
                <a:rPr kumimoji="0" lang="it-IT" sz="1372" b="0" i="0" u="none" strike="noStrike" kern="1200" cap="none" spc="0" normalizeH="0" baseline="0" noProof="0" dirty="0">
                  <a:ln w="3175">
                    <a:noFill/>
                  </a:ln>
                  <a:solidFill>
                    <a:srgbClr val="FFFFFF"/>
                  </a:solidFill>
                  <a:effectLst/>
                  <a:uLnTx/>
                  <a:uFillTx/>
                  <a:latin typeface="Segoe UI"/>
                  <a:ea typeface="+mn-ea"/>
                  <a:cs typeface="Segoe UI Semibold" charset="0"/>
                </a:rPr>
                <a:t>Dispositivi certificati, con video e audio di alta qualità, sicurezza di livello aziendale e configurazione e gestione semplici</a:t>
              </a:r>
              <a:endParaRPr kumimoji="0" lang="en-US" sz="1372" b="0" i="0" u="none" strike="noStrike" kern="1200" cap="none" spc="0" normalizeH="0" baseline="0" noProof="0" dirty="0">
                <a:ln w="3175">
                  <a:noFill/>
                </a:ln>
                <a:solidFill>
                  <a:srgbClr val="FFFFFF"/>
                </a:solidFill>
                <a:effectLst/>
                <a:uLnTx/>
                <a:uFillTx/>
                <a:latin typeface="Segoe UI"/>
                <a:ea typeface="+mn-ea"/>
                <a:cs typeface="Segoe UI Semibold" charset="0"/>
              </a:endParaRPr>
            </a:p>
          </p:txBody>
        </p:sp>
        <p:sp>
          <p:nvSpPr>
            <p:cNvPr id="26" name="TextBox 25">
              <a:extLst>
                <a:ext uri="{FF2B5EF4-FFF2-40B4-BE49-F238E27FC236}">
                  <a16:creationId xmlns:a16="http://schemas.microsoft.com/office/drawing/2014/main" id="{5E9A7E9B-95E6-453A-9062-407F2010C91F}"/>
                </a:ext>
              </a:extLst>
            </p:cNvPr>
            <p:cNvSpPr txBox="1"/>
            <p:nvPr/>
          </p:nvSpPr>
          <p:spPr>
            <a:xfrm>
              <a:off x="434975" y="1955188"/>
              <a:ext cx="3456432" cy="741905"/>
            </a:xfrm>
            <a:prstGeom prst="rect">
              <a:avLst/>
            </a:prstGeom>
            <a:noFill/>
          </p:spPr>
          <p:txBody>
            <a:bodyPr wrap="square" lIns="0" tIns="0" rIns="0" bIns="0" rtlCol="0">
              <a:noAutofit/>
            </a:bodyPr>
            <a:lstStyle/>
            <a:p>
              <a:pPr marL="0" marR="0" lvl="0" indent="0" algn="ctr" defTabSz="932384" rtl="0" eaLnBrk="1" fontAlgn="auto" latinLnBrk="0" hangingPunct="1">
                <a:lnSpc>
                  <a:spcPct val="90000"/>
                </a:lnSpc>
                <a:spcBef>
                  <a:spcPts val="0"/>
                </a:spcBef>
                <a:spcAft>
                  <a:spcPts val="588"/>
                </a:spcAft>
                <a:buClrTx/>
                <a:buSzPct val="90000"/>
                <a:buFontTx/>
                <a:buNone/>
                <a:tabLst/>
                <a:defRPr/>
              </a:pPr>
              <a:r>
                <a:rPr kumimoji="0" lang="en-US" sz="1961" b="1" i="0" u="none" strike="noStrike" kern="1200" cap="none" spc="0" normalizeH="0" baseline="0" noProof="0" dirty="0" err="1">
                  <a:ln>
                    <a:noFill/>
                  </a:ln>
                  <a:solidFill>
                    <a:srgbClr val="FFFFFF"/>
                  </a:solidFill>
                  <a:effectLst/>
                  <a:uLnTx/>
                  <a:uFillTx/>
                  <a:latin typeface="Segoe UI Semibold" charset="0"/>
                  <a:ea typeface="+mn-ea"/>
                  <a:cs typeface="Segoe UI Semibold" charset="0"/>
                </a:rPr>
                <a:t>Comunica</a:t>
              </a:r>
              <a:r>
                <a:rPr kumimoji="0" lang="en-US" sz="1961" b="1" i="0" u="none" strike="noStrike" kern="1200" cap="none" spc="0" normalizeH="0" baseline="0" noProof="0" dirty="0">
                  <a:ln>
                    <a:noFill/>
                  </a:ln>
                  <a:solidFill>
                    <a:srgbClr val="FFFFFF"/>
                  </a:solidFill>
                  <a:effectLst/>
                  <a:uLnTx/>
                  <a:uFillTx/>
                  <a:latin typeface="Segoe UI Semibold" charset="0"/>
                  <a:ea typeface="+mn-ea"/>
                  <a:cs typeface="Segoe UI Semibold" charset="0"/>
                </a:rPr>
                <a:t> in </a:t>
              </a:r>
              <a:r>
                <a:rPr kumimoji="0" lang="en-US" sz="1961" b="1" i="0" u="none" strike="noStrike" kern="1200" cap="none" spc="0" normalizeH="0" baseline="0" noProof="0" dirty="0" err="1">
                  <a:ln>
                    <a:noFill/>
                  </a:ln>
                  <a:solidFill>
                    <a:srgbClr val="FFFFFF"/>
                  </a:solidFill>
                  <a:effectLst/>
                  <a:uLnTx/>
                  <a:uFillTx/>
                  <a:latin typeface="Segoe UI Semibold" charset="0"/>
                  <a:ea typeface="+mn-ea"/>
                  <a:cs typeface="Segoe UI Semibold" charset="0"/>
                </a:rPr>
                <a:t>maniera</a:t>
              </a:r>
              <a:r>
                <a:rPr kumimoji="0" lang="en-US" sz="1961" b="1" i="0" u="none" strike="noStrike" kern="1200" cap="none" spc="0" normalizeH="0" baseline="0" noProof="0" dirty="0">
                  <a:ln>
                    <a:noFill/>
                  </a:ln>
                  <a:solidFill>
                    <a:srgbClr val="FFFFFF"/>
                  </a:solidFill>
                  <a:effectLst/>
                  <a:uLnTx/>
                  <a:uFillTx/>
                  <a:latin typeface="Segoe UI Semibold" charset="0"/>
                  <a:ea typeface="+mn-ea"/>
                  <a:cs typeface="Segoe UI Semibold" charset="0"/>
                </a:rPr>
                <a:t> </a:t>
              </a:r>
              <a:r>
                <a:rPr kumimoji="0" lang="en-US" sz="1961" b="1" i="0" u="none" strike="noStrike" kern="1200" cap="none" spc="0" normalizeH="0" baseline="0" noProof="0" dirty="0" err="1">
                  <a:ln>
                    <a:noFill/>
                  </a:ln>
                  <a:solidFill>
                    <a:srgbClr val="FFFFFF"/>
                  </a:solidFill>
                  <a:effectLst/>
                  <a:uLnTx/>
                  <a:uFillTx/>
                  <a:latin typeface="Segoe UI Semibold" charset="0"/>
                  <a:ea typeface="+mn-ea"/>
                  <a:cs typeface="Segoe UI Semibold" charset="0"/>
                </a:rPr>
                <a:t>intelligente</a:t>
              </a:r>
              <a:endParaRPr kumimoji="0" lang="en-US" sz="1961" b="1" i="0" u="none" strike="noStrike" kern="1200" cap="none" spc="0" normalizeH="0" baseline="0" noProof="0" dirty="0">
                <a:ln>
                  <a:noFill/>
                </a:ln>
                <a:solidFill>
                  <a:srgbClr val="FFFFFF"/>
                </a:solidFill>
                <a:effectLst/>
                <a:uLnTx/>
                <a:uFillTx/>
                <a:latin typeface="Segoe UI Semibold" charset="0"/>
                <a:ea typeface="+mn-ea"/>
                <a:cs typeface="Segoe UI Semibold" charset="0"/>
              </a:endParaRPr>
            </a:p>
            <a:p>
              <a:pPr marL="0" marR="0" lvl="0" indent="0" algn="ctr" defTabSz="914192" rtl="0" eaLnBrk="1" fontAlgn="auto" latinLnBrk="0" hangingPunct="1">
                <a:lnSpc>
                  <a:spcPct val="90000"/>
                </a:lnSpc>
                <a:spcBef>
                  <a:spcPts val="0"/>
                </a:spcBef>
                <a:spcAft>
                  <a:spcPts val="294"/>
                </a:spcAft>
                <a:buClrTx/>
                <a:buSzPct val="90000"/>
                <a:buFontTx/>
                <a:buNone/>
                <a:tabLst/>
                <a:defRPr/>
              </a:pPr>
              <a:r>
                <a:rPr kumimoji="0" lang="it-IT" sz="1372" b="0" i="0" u="none" strike="noStrike" kern="1200" cap="none" spc="0" normalizeH="0" baseline="0" noProof="0" dirty="0">
                  <a:ln w="3175">
                    <a:noFill/>
                  </a:ln>
                  <a:solidFill>
                    <a:srgbClr val="FFFFFF"/>
                  </a:solidFill>
                  <a:effectLst/>
                  <a:uLnTx/>
                  <a:uFillTx/>
                  <a:latin typeface="Segoe UI"/>
                  <a:ea typeface="+mn-ea"/>
                  <a:cs typeface="Segoe UI Semibold" charset="0"/>
                </a:rPr>
                <a:t>Modi più intelligenti e veloci per connettersi e collaborare con i tuoi dispositivi</a:t>
              </a:r>
              <a:endParaRPr kumimoji="0" lang="en-US" sz="1961" b="1" i="0" u="none" strike="noStrike" kern="1200" cap="none" spc="0" normalizeH="0" baseline="0" noProof="0" dirty="0">
                <a:ln>
                  <a:noFill/>
                </a:ln>
                <a:solidFill>
                  <a:srgbClr val="FFFFFF"/>
                </a:solidFill>
                <a:effectLst/>
                <a:uLnTx/>
                <a:uFillTx/>
                <a:latin typeface="Segoe UI Semibold" charset="0"/>
                <a:ea typeface="+mn-ea"/>
                <a:cs typeface="Segoe UI Semibold" charset="0"/>
              </a:endParaRPr>
            </a:p>
          </p:txBody>
        </p:sp>
        <p:sp>
          <p:nvSpPr>
            <p:cNvPr id="27" name="TextBox 26">
              <a:extLst>
                <a:ext uri="{FF2B5EF4-FFF2-40B4-BE49-F238E27FC236}">
                  <a16:creationId xmlns:a16="http://schemas.microsoft.com/office/drawing/2014/main" id="{2FCAEC47-638A-4C52-A6DC-3040C97B9FF3}"/>
                </a:ext>
              </a:extLst>
            </p:cNvPr>
            <p:cNvSpPr txBox="1"/>
            <p:nvPr/>
          </p:nvSpPr>
          <p:spPr>
            <a:xfrm>
              <a:off x="4490441" y="1955188"/>
              <a:ext cx="3456432" cy="741905"/>
            </a:xfrm>
            <a:prstGeom prst="rect">
              <a:avLst/>
            </a:prstGeom>
            <a:noFill/>
          </p:spPr>
          <p:txBody>
            <a:bodyPr wrap="square" lIns="0" tIns="0" rIns="0" bIns="0" rtlCol="0">
              <a:noAutofit/>
            </a:bodyPr>
            <a:lstStyle/>
            <a:p>
              <a:pPr marL="0" marR="0" lvl="0" indent="0" algn="ctr" defTabSz="932384" rtl="0" eaLnBrk="1" fontAlgn="auto" latinLnBrk="0" hangingPunct="1">
                <a:lnSpc>
                  <a:spcPct val="90000"/>
                </a:lnSpc>
                <a:spcBef>
                  <a:spcPts val="0"/>
                </a:spcBef>
                <a:spcAft>
                  <a:spcPts val="588"/>
                </a:spcAft>
                <a:buClrTx/>
                <a:buSzPct val="90000"/>
                <a:buFontTx/>
                <a:buNone/>
                <a:tabLst/>
                <a:defRPr/>
              </a:pPr>
              <a:r>
                <a:rPr kumimoji="0" lang="it-IT" sz="1961" b="1" i="0" u="none" strike="noStrike" kern="1200" cap="none" spc="0" normalizeH="0" baseline="0" noProof="0" dirty="0">
                  <a:ln>
                    <a:noFill/>
                  </a:ln>
                  <a:solidFill>
                    <a:srgbClr val="FFFFFF"/>
                  </a:solidFill>
                  <a:effectLst/>
                  <a:uLnTx/>
                  <a:uFillTx/>
                  <a:latin typeface="Segoe UI Semibold" charset="0"/>
                  <a:ea typeface="+mn-ea"/>
                  <a:cs typeface="Segoe UI Semibold" charset="0"/>
                </a:rPr>
                <a:t>Costruiti con un obiettivo</a:t>
              </a:r>
            </a:p>
            <a:p>
              <a:pPr marL="0" marR="0" lvl="0" indent="0" algn="ctr" defTabSz="932384" rtl="0" eaLnBrk="1" fontAlgn="auto" latinLnBrk="0" hangingPunct="1">
                <a:lnSpc>
                  <a:spcPct val="90000"/>
                </a:lnSpc>
                <a:spcBef>
                  <a:spcPts val="0"/>
                </a:spcBef>
                <a:spcAft>
                  <a:spcPts val="588"/>
                </a:spcAft>
                <a:buClrTx/>
                <a:buSzPct val="90000"/>
                <a:buFontTx/>
                <a:buNone/>
                <a:tabLst/>
                <a:defRPr/>
              </a:pPr>
              <a:r>
                <a:rPr lang="it-IT" sz="1372" dirty="0">
                  <a:ln w="3175">
                    <a:noFill/>
                  </a:ln>
                  <a:solidFill>
                    <a:srgbClr val="FFFFFF"/>
                  </a:solidFill>
                  <a:latin typeface="Segoe UI"/>
                  <a:cs typeface="Segoe UI Semibold" charset="0"/>
                </a:rPr>
                <a:t>Dispositivi ottimizzati per i tuoi spazi e stili di lavoro</a:t>
              </a:r>
              <a:endParaRPr lang="en-US" sz="1372" dirty="0">
                <a:ln w="3175">
                  <a:noFill/>
                </a:ln>
                <a:solidFill>
                  <a:srgbClr val="FFFFFF"/>
                </a:solidFill>
                <a:latin typeface="Segoe UI"/>
                <a:cs typeface="Segoe UI Semibold" charset="0"/>
              </a:endParaRPr>
            </a:p>
          </p:txBody>
        </p:sp>
      </p:grpSp>
      <p:sp>
        <p:nvSpPr>
          <p:cNvPr id="28" name="Rectangle: Rounded Corners 27">
            <a:extLst>
              <a:ext uri="{FF2B5EF4-FFF2-40B4-BE49-F238E27FC236}">
                <a16:creationId xmlns:a16="http://schemas.microsoft.com/office/drawing/2014/main" id="{B8DB2103-2579-4A64-8864-7FABAE0CDD36}"/>
              </a:ext>
            </a:extLst>
          </p:cNvPr>
          <p:cNvSpPr/>
          <p:nvPr/>
        </p:nvSpPr>
        <p:spPr>
          <a:xfrm>
            <a:off x="4469066" y="3255381"/>
            <a:ext cx="3253870" cy="347914"/>
          </a:xfrm>
          <a:prstGeom prst="roundRect">
            <a:avLst>
              <a:gd name="adj" fmla="val 50000"/>
            </a:avLst>
          </a:prstGeom>
          <a:solidFill>
            <a:srgbClr val="5558AF"/>
          </a:solidFill>
          <a:ln w="10795" cap="flat" cmpd="sng" algn="ctr">
            <a:noFill/>
            <a:prstDash val="solid"/>
          </a:ln>
          <a:effectLst>
            <a:outerShdw blurRad="254000" dist="50800" dir="2700000" sx="101000" sy="101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568"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Office.com/teamsdevices</a:t>
            </a:r>
          </a:p>
        </p:txBody>
      </p:sp>
      <p:sp>
        <p:nvSpPr>
          <p:cNvPr id="29" name="Rectangle 28">
            <a:extLst>
              <a:ext uri="{FF2B5EF4-FFF2-40B4-BE49-F238E27FC236}">
                <a16:creationId xmlns:a16="http://schemas.microsoft.com/office/drawing/2014/main" id="{CC99701D-B28B-4C5E-B339-1D4D55A00E67}"/>
              </a:ext>
            </a:extLst>
          </p:cNvPr>
          <p:cNvSpPr/>
          <p:nvPr/>
        </p:nvSpPr>
        <p:spPr>
          <a:xfrm>
            <a:off x="427981" y="4021239"/>
            <a:ext cx="11336039" cy="362072"/>
          </a:xfrm>
          <a:prstGeom prst="rect">
            <a:avLst/>
          </a:prstGeom>
        </p:spPr>
        <p:txBody>
          <a:bodyPr wrap="square" anchor="ctr">
            <a:spAutoFit/>
          </a:body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it-IT" sz="1961" b="0" i="0" u="none" strike="noStrike" kern="1200" cap="none" spc="0" normalizeH="0" baseline="0" noProof="0" dirty="0">
                <a:ln w="3175">
                  <a:noFill/>
                </a:ln>
                <a:solidFill>
                  <a:srgbClr val="282828"/>
                </a:solidFill>
                <a:effectLst/>
                <a:uLnTx/>
                <a:uFillTx/>
                <a:latin typeface="Segoe UI Semibold"/>
                <a:ea typeface="+mn-ea"/>
                <a:cs typeface="Segoe UI" pitchFamily="34" charset="0"/>
              </a:rPr>
              <a:t>Una gamma di dispositivi certificati in ogni dimensione, per ogni spazio e stile di lavoro</a:t>
            </a:r>
            <a:endParaRPr kumimoji="0" lang="en-US" sz="1961" b="0" i="0" u="none" strike="noStrike" kern="1200" cap="none" spc="0" normalizeH="0" baseline="0" noProof="0" dirty="0">
              <a:ln w="3175">
                <a:noFill/>
              </a:ln>
              <a:solidFill>
                <a:srgbClr val="282828"/>
              </a:solidFill>
              <a:effectLst/>
              <a:uLnTx/>
              <a:uFillTx/>
              <a:latin typeface="Segoe UI Semibold"/>
              <a:ea typeface="+mn-ea"/>
              <a:cs typeface="Segoe UI" pitchFamily="34" charset="0"/>
            </a:endParaRPr>
          </a:p>
        </p:txBody>
      </p:sp>
      <p:sp>
        <p:nvSpPr>
          <p:cNvPr id="30" name="Rectangle 29">
            <a:extLst>
              <a:ext uri="{FF2B5EF4-FFF2-40B4-BE49-F238E27FC236}">
                <a16:creationId xmlns:a16="http://schemas.microsoft.com/office/drawing/2014/main" id="{40E381A5-6DD2-4A0A-9C27-664CB79528CD}"/>
              </a:ext>
            </a:extLst>
          </p:cNvPr>
          <p:cNvSpPr/>
          <p:nvPr/>
        </p:nvSpPr>
        <p:spPr bwMode="auto">
          <a:xfrm>
            <a:off x="426425" y="4587374"/>
            <a:ext cx="6937555" cy="986270"/>
          </a:xfrm>
          <a:prstGeom prst="rect">
            <a:avLst/>
          </a:prstGeom>
          <a:solidFill>
            <a:schemeClr val="bg1"/>
          </a:solidFill>
          <a:ln>
            <a:solidFill>
              <a:schemeClr val="bg1">
                <a:lumMod val="6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32384" rtl="0" eaLnBrk="1" fontAlgn="auto" latinLnBrk="0" hangingPunct="1">
              <a:lnSpc>
                <a:spcPct val="90000"/>
              </a:lnSpc>
              <a:spcBef>
                <a:spcPts val="0"/>
              </a:spcBef>
              <a:spcAft>
                <a:spcPts val="588"/>
              </a:spcAft>
              <a:buClrTx/>
              <a:buSzPct val="90000"/>
              <a:buFontTx/>
              <a:buNone/>
              <a:tabLst/>
              <a:defRPr/>
            </a:pPr>
            <a:r>
              <a:rPr kumimoji="0" lang="en-US" sz="1961" b="1" i="0" u="none" strike="noStrike" kern="1200" cap="none" spc="0" normalizeH="0" baseline="0" noProof="0" dirty="0" err="1">
                <a:ln>
                  <a:noFill/>
                </a:ln>
                <a:solidFill>
                  <a:srgbClr val="5558AF"/>
                </a:solidFill>
                <a:effectLst/>
                <a:uLnTx/>
                <a:uFillTx/>
                <a:latin typeface="Segoe UI Semibold" charset="0"/>
                <a:ea typeface="+mn-ea"/>
                <a:cs typeface="Segoe UI Semibold" charset="0"/>
              </a:rPr>
              <a:t>Dispositivi</a:t>
            </a:r>
            <a:r>
              <a:rPr kumimoji="0" lang="en-US" sz="1961" b="1" i="0" u="none" strike="noStrike" kern="1200" cap="none" spc="0" normalizeH="0" baseline="0" noProof="0" dirty="0">
                <a:ln>
                  <a:noFill/>
                </a:ln>
                <a:solidFill>
                  <a:srgbClr val="5558AF"/>
                </a:solidFill>
                <a:effectLst/>
                <a:uLnTx/>
                <a:uFillTx/>
                <a:latin typeface="Segoe UI Semibold" charset="0"/>
                <a:ea typeface="+mn-ea"/>
                <a:cs typeface="Segoe UI Semibold" charset="0"/>
              </a:rPr>
              <a:t> </a:t>
            </a:r>
            <a:r>
              <a:rPr kumimoji="0" lang="en-US" sz="1961" b="1" i="0" u="none" strike="noStrike" kern="1200" cap="none" spc="0" normalizeH="0" baseline="0" noProof="0" dirty="0" err="1">
                <a:ln>
                  <a:noFill/>
                </a:ln>
                <a:solidFill>
                  <a:srgbClr val="5558AF"/>
                </a:solidFill>
                <a:effectLst/>
                <a:uLnTx/>
                <a:uFillTx/>
                <a:latin typeface="Segoe UI Semibold" charset="0"/>
                <a:ea typeface="+mn-ea"/>
                <a:cs typeface="Segoe UI Semibold" charset="0"/>
              </a:rPr>
              <a:t>personali</a:t>
            </a:r>
            <a:endParaRPr kumimoji="0" lang="en-US" sz="1961" b="1" i="0" u="none" strike="noStrike" kern="1200" cap="none" spc="0" normalizeH="0" baseline="0" noProof="0" dirty="0">
              <a:ln>
                <a:noFill/>
              </a:ln>
              <a:solidFill>
                <a:srgbClr val="5558AF"/>
              </a:solidFill>
              <a:effectLst/>
              <a:uLnTx/>
              <a:uFillTx/>
              <a:latin typeface="Segoe UI Semibold" charset="0"/>
              <a:ea typeface="+mn-ea"/>
              <a:cs typeface="Segoe UI Semibold" charset="0"/>
            </a:endParaRPr>
          </a:p>
        </p:txBody>
      </p:sp>
      <p:sp>
        <p:nvSpPr>
          <p:cNvPr id="31" name="Rectangle 30">
            <a:extLst>
              <a:ext uri="{FF2B5EF4-FFF2-40B4-BE49-F238E27FC236}">
                <a16:creationId xmlns:a16="http://schemas.microsoft.com/office/drawing/2014/main" id="{A219B953-584E-495A-9137-9AF930171454}"/>
              </a:ext>
            </a:extLst>
          </p:cNvPr>
          <p:cNvSpPr/>
          <p:nvPr/>
        </p:nvSpPr>
        <p:spPr bwMode="auto">
          <a:xfrm>
            <a:off x="7457990" y="4587374"/>
            <a:ext cx="4304473" cy="986270"/>
          </a:xfrm>
          <a:prstGeom prst="rect">
            <a:avLst/>
          </a:prstGeom>
          <a:solidFill>
            <a:schemeClr val="bg1"/>
          </a:solidFill>
          <a:ln>
            <a:solidFill>
              <a:schemeClr val="bg1">
                <a:lumMod val="6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32384" rtl="0" eaLnBrk="1" fontAlgn="auto" latinLnBrk="0" hangingPunct="1">
              <a:lnSpc>
                <a:spcPct val="90000"/>
              </a:lnSpc>
              <a:spcBef>
                <a:spcPts val="0"/>
              </a:spcBef>
              <a:spcAft>
                <a:spcPts val="588"/>
              </a:spcAft>
              <a:buClrTx/>
              <a:buSzPct val="90000"/>
              <a:buFontTx/>
              <a:buNone/>
              <a:tabLst/>
              <a:defRPr/>
            </a:pPr>
            <a:r>
              <a:rPr kumimoji="0" lang="en-US" sz="1961" b="1" i="0" u="none" strike="noStrike" kern="1200" cap="none" spc="0" normalizeH="0" baseline="0" noProof="0" dirty="0" err="1">
                <a:ln>
                  <a:noFill/>
                </a:ln>
                <a:solidFill>
                  <a:srgbClr val="5558AF"/>
                </a:solidFill>
                <a:effectLst/>
                <a:uLnTx/>
                <a:uFillTx/>
                <a:latin typeface="Segoe UI Semibold" charset="0"/>
                <a:ea typeface="+mn-ea"/>
                <a:cs typeface="Segoe UI Semibold" charset="0"/>
              </a:rPr>
              <a:t>Dispositivi</a:t>
            </a:r>
            <a:r>
              <a:rPr kumimoji="0" lang="en-US" sz="1961" b="1" i="0" u="none" strike="noStrike" kern="1200" cap="none" spc="0" normalizeH="0" baseline="0" noProof="0" dirty="0">
                <a:ln>
                  <a:noFill/>
                </a:ln>
                <a:solidFill>
                  <a:srgbClr val="5558AF"/>
                </a:solidFill>
                <a:effectLst/>
                <a:uLnTx/>
                <a:uFillTx/>
                <a:latin typeface="Segoe UI Semibold" charset="0"/>
                <a:ea typeface="+mn-ea"/>
                <a:cs typeface="Segoe UI Semibold" charset="0"/>
              </a:rPr>
              <a:t> </a:t>
            </a:r>
            <a:r>
              <a:rPr kumimoji="0" lang="en-US" sz="1961" b="1" i="0" u="none" strike="noStrike" kern="1200" cap="none" spc="0" normalizeH="0" baseline="0" noProof="0" dirty="0" err="1">
                <a:ln>
                  <a:noFill/>
                </a:ln>
                <a:solidFill>
                  <a:srgbClr val="5558AF"/>
                </a:solidFill>
                <a:effectLst/>
                <a:uLnTx/>
                <a:uFillTx/>
                <a:latin typeface="Segoe UI Semibold" charset="0"/>
                <a:ea typeface="+mn-ea"/>
                <a:cs typeface="Segoe UI Semibold" charset="0"/>
              </a:rPr>
              <a:t>condivisi</a:t>
            </a:r>
            <a:endParaRPr kumimoji="0" lang="en-US" sz="1961" b="1" i="0" u="none" strike="noStrike" kern="1200" cap="none" spc="0" normalizeH="0" baseline="0" noProof="0" dirty="0">
              <a:ln>
                <a:noFill/>
              </a:ln>
              <a:solidFill>
                <a:srgbClr val="5558AF"/>
              </a:solidFill>
              <a:effectLst/>
              <a:uLnTx/>
              <a:uFillTx/>
              <a:latin typeface="Segoe UI Semibold" charset="0"/>
              <a:ea typeface="+mn-ea"/>
              <a:cs typeface="Segoe UI Semibold" charset="0"/>
            </a:endParaRPr>
          </a:p>
        </p:txBody>
      </p:sp>
      <p:grpSp>
        <p:nvGrpSpPr>
          <p:cNvPr id="43" name="Group 42">
            <a:extLst>
              <a:ext uri="{FF2B5EF4-FFF2-40B4-BE49-F238E27FC236}">
                <a16:creationId xmlns:a16="http://schemas.microsoft.com/office/drawing/2014/main" id="{E24CF709-9777-439C-87C2-1A6376AE8C25}"/>
              </a:ext>
            </a:extLst>
          </p:cNvPr>
          <p:cNvGrpSpPr/>
          <p:nvPr/>
        </p:nvGrpSpPr>
        <p:grpSpPr>
          <a:xfrm>
            <a:off x="7998927" y="5196848"/>
            <a:ext cx="3222596" cy="1313974"/>
            <a:chOff x="8132078" y="5104611"/>
            <a:chExt cx="3287216" cy="1340322"/>
          </a:xfrm>
        </p:grpSpPr>
        <p:grpSp>
          <p:nvGrpSpPr>
            <p:cNvPr id="44" name="Group 43">
              <a:extLst>
                <a:ext uri="{FF2B5EF4-FFF2-40B4-BE49-F238E27FC236}">
                  <a16:creationId xmlns:a16="http://schemas.microsoft.com/office/drawing/2014/main" id="{A4B0BF29-7E40-4DE7-A712-60E4E03353F0}"/>
                </a:ext>
              </a:extLst>
            </p:cNvPr>
            <p:cNvGrpSpPr/>
            <p:nvPr/>
          </p:nvGrpSpPr>
          <p:grpSpPr>
            <a:xfrm>
              <a:off x="10230574" y="5104611"/>
              <a:ext cx="1188720" cy="1340322"/>
              <a:chOff x="10230574" y="5104611"/>
              <a:chExt cx="1188720" cy="1340322"/>
            </a:xfrm>
          </p:grpSpPr>
          <p:sp>
            <p:nvSpPr>
              <p:cNvPr id="89" name="Rectangle 88">
                <a:extLst>
                  <a:ext uri="{FF2B5EF4-FFF2-40B4-BE49-F238E27FC236}">
                    <a16:creationId xmlns:a16="http://schemas.microsoft.com/office/drawing/2014/main" id="{2DCC3588-91E8-443F-A51A-9B66352C145A}"/>
                  </a:ext>
                </a:extLst>
              </p:cNvPr>
              <p:cNvSpPr/>
              <p:nvPr/>
            </p:nvSpPr>
            <p:spPr>
              <a:xfrm>
                <a:off x="10230574" y="6079173"/>
                <a:ext cx="1188720" cy="365760"/>
              </a:xfrm>
              <a:prstGeom prst="rect">
                <a:avLst/>
              </a:prstGeom>
            </p:spPr>
            <p:txBody>
              <a:bodyPr wrap="square" lIns="0" tIns="0" rIns="0" bIns="0">
                <a:noAutofit/>
              </a:bodyPr>
              <a:lstStyle/>
              <a:p>
                <a:pPr marL="0" marR="0" lvl="0" indent="0" algn="ctr" defTabSz="914192" rtl="0" eaLnBrk="1" fontAlgn="auto" latinLnBrk="0" hangingPunct="1">
                  <a:lnSpc>
                    <a:spcPct val="100000"/>
                  </a:lnSpc>
                  <a:spcBef>
                    <a:spcPts val="0"/>
                  </a:spcBef>
                  <a:spcAft>
                    <a:spcPts val="294"/>
                  </a:spcAft>
                  <a:buClrTx/>
                  <a:buSzTx/>
                  <a:buFontTx/>
                  <a:buNone/>
                  <a:tabLst/>
                  <a:defRPr/>
                </a:pPr>
                <a:r>
                  <a:rPr kumimoji="0" lang="en-US" sz="980" b="0" i="0" u="none" strike="noStrike" kern="1200" cap="none" spc="0" normalizeH="0" baseline="0" noProof="0">
                    <a:ln>
                      <a:noFill/>
                    </a:ln>
                    <a:solidFill>
                      <a:srgbClr val="282828"/>
                    </a:solidFill>
                    <a:effectLst/>
                    <a:uLnTx/>
                    <a:uFillTx/>
                    <a:latin typeface="Segoe UI Semibold"/>
                    <a:ea typeface="+mn-ea"/>
                    <a:cs typeface="+mn-cs"/>
                  </a:rPr>
                  <a:t>Large screen collaboration device</a:t>
                </a:r>
              </a:p>
            </p:txBody>
          </p:sp>
          <p:grpSp>
            <p:nvGrpSpPr>
              <p:cNvPr id="90" name="Group 89">
                <a:extLst>
                  <a:ext uri="{FF2B5EF4-FFF2-40B4-BE49-F238E27FC236}">
                    <a16:creationId xmlns:a16="http://schemas.microsoft.com/office/drawing/2014/main" id="{2724BB0D-2874-4885-B944-307E0071F432}"/>
                  </a:ext>
                </a:extLst>
              </p:cNvPr>
              <p:cNvGrpSpPr/>
              <p:nvPr/>
            </p:nvGrpSpPr>
            <p:grpSpPr>
              <a:xfrm>
                <a:off x="10450955" y="5104611"/>
                <a:ext cx="747958" cy="747956"/>
                <a:chOff x="9771524" y="5035340"/>
                <a:chExt cx="886499" cy="886498"/>
              </a:xfrm>
            </p:grpSpPr>
            <p:sp>
              <p:nvSpPr>
                <p:cNvPr id="91" name="Oval 90">
                  <a:extLst>
                    <a:ext uri="{FF2B5EF4-FFF2-40B4-BE49-F238E27FC236}">
                      <a16:creationId xmlns:a16="http://schemas.microsoft.com/office/drawing/2014/main" id="{3F6C69E0-B0CE-4E5A-8D8B-8C401428325E}"/>
                    </a:ext>
                  </a:extLst>
                </p:cNvPr>
                <p:cNvSpPr/>
                <p:nvPr/>
              </p:nvSpPr>
              <p:spPr bwMode="auto">
                <a:xfrm>
                  <a:off x="9771524" y="5035340"/>
                  <a:ext cx="886499" cy="886498"/>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2" name="Group 91">
                  <a:extLst>
                    <a:ext uri="{FF2B5EF4-FFF2-40B4-BE49-F238E27FC236}">
                      <a16:creationId xmlns:a16="http://schemas.microsoft.com/office/drawing/2014/main" id="{D3F9E9F5-9D18-4DCA-9511-4A03EFA04688}"/>
                    </a:ext>
                  </a:extLst>
                </p:cNvPr>
                <p:cNvGrpSpPr/>
                <p:nvPr/>
              </p:nvGrpSpPr>
              <p:grpSpPr>
                <a:xfrm>
                  <a:off x="9987761" y="5309521"/>
                  <a:ext cx="454025" cy="338137"/>
                  <a:chOff x="10003458" y="5342891"/>
                  <a:chExt cx="454025" cy="338137"/>
                </a:xfrm>
              </p:grpSpPr>
              <p:sp>
                <p:nvSpPr>
                  <p:cNvPr id="93" name="Freeform 5">
                    <a:extLst>
                      <a:ext uri="{FF2B5EF4-FFF2-40B4-BE49-F238E27FC236}">
                        <a16:creationId xmlns:a16="http://schemas.microsoft.com/office/drawing/2014/main" id="{27792DAC-1161-4148-AB7F-C76064FE9B95}"/>
                      </a:ext>
                    </a:extLst>
                  </p:cNvPr>
                  <p:cNvSpPr>
                    <a:spLocks/>
                  </p:cNvSpPr>
                  <p:nvPr/>
                </p:nvSpPr>
                <p:spPr bwMode="auto">
                  <a:xfrm>
                    <a:off x="10200308" y="5619116"/>
                    <a:ext cx="60325" cy="0"/>
                  </a:xfrm>
                  <a:custGeom>
                    <a:avLst/>
                    <a:gdLst>
                      <a:gd name="T0" fmla="*/ 80 w 80"/>
                      <a:gd name="T1" fmla="*/ 0 w 80"/>
                    </a:gdLst>
                    <a:ahLst/>
                    <a:cxnLst>
                      <a:cxn ang="0">
                        <a:pos x="T0" y="0"/>
                      </a:cxn>
                      <a:cxn ang="0">
                        <a:pos x="T1" y="0"/>
                      </a:cxn>
                    </a:cxnLst>
                    <a:rect l="0" t="0" r="r" b="b"/>
                    <a:pathLst>
                      <a:path w="80">
                        <a:moveTo>
                          <a:pt x="80" y="0"/>
                        </a:moveTo>
                        <a:cubicBezTo>
                          <a:pt x="0" y="0"/>
                          <a:pt x="0" y="0"/>
                          <a:pt x="0" y="0"/>
                        </a:cubicBezTo>
                      </a:path>
                    </a:pathLst>
                  </a:custGeom>
                  <a:noFill/>
                  <a:ln w="15875"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94" name="Freeform 6">
                    <a:extLst>
                      <a:ext uri="{FF2B5EF4-FFF2-40B4-BE49-F238E27FC236}">
                        <a16:creationId xmlns:a16="http://schemas.microsoft.com/office/drawing/2014/main" id="{3607AA33-0E87-4A10-9046-17E01C0A2D5E}"/>
                      </a:ext>
                    </a:extLst>
                  </p:cNvPr>
                  <p:cNvSpPr>
                    <a:spLocks/>
                  </p:cNvSpPr>
                  <p:nvPr/>
                </p:nvSpPr>
                <p:spPr bwMode="auto">
                  <a:xfrm>
                    <a:off x="10003458" y="5342891"/>
                    <a:ext cx="454025" cy="338137"/>
                  </a:xfrm>
                  <a:custGeom>
                    <a:avLst/>
                    <a:gdLst>
                      <a:gd name="T0" fmla="*/ 599 w 599"/>
                      <a:gd name="T1" fmla="*/ 415 h 445"/>
                      <a:gd name="T2" fmla="*/ 569 w 599"/>
                      <a:gd name="T3" fmla="*/ 445 h 445"/>
                      <a:gd name="T4" fmla="*/ 30 w 599"/>
                      <a:gd name="T5" fmla="*/ 445 h 445"/>
                      <a:gd name="T6" fmla="*/ 0 w 599"/>
                      <a:gd name="T7" fmla="*/ 415 h 445"/>
                      <a:gd name="T8" fmla="*/ 0 w 599"/>
                      <a:gd name="T9" fmla="*/ 30 h 445"/>
                      <a:gd name="T10" fmla="*/ 30 w 599"/>
                      <a:gd name="T11" fmla="*/ 0 h 445"/>
                      <a:gd name="T12" fmla="*/ 569 w 599"/>
                      <a:gd name="T13" fmla="*/ 0 h 445"/>
                      <a:gd name="T14" fmla="*/ 599 w 599"/>
                      <a:gd name="T15" fmla="*/ 30 h 445"/>
                      <a:gd name="T16" fmla="*/ 599 w 599"/>
                      <a:gd name="T17" fmla="*/ 415 h 445"/>
                      <a:gd name="T18" fmla="*/ 599 w 599"/>
                      <a:gd name="T19" fmla="*/ 41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445">
                        <a:moveTo>
                          <a:pt x="599" y="415"/>
                        </a:moveTo>
                        <a:cubicBezTo>
                          <a:pt x="599" y="431"/>
                          <a:pt x="586" y="445"/>
                          <a:pt x="569" y="445"/>
                        </a:cubicBezTo>
                        <a:cubicBezTo>
                          <a:pt x="30" y="445"/>
                          <a:pt x="30" y="445"/>
                          <a:pt x="30" y="445"/>
                        </a:cubicBezTo>
                        <a:cubicBezTo>
                          <a:pt x="13" y="445"/>
                          <a:pt x="0" y="431"/>
                          <a:pt x="0" y="415"/>
                        </a:cubicBezTo>
                        <a:cubicBezTo>
                          <a:pt x="0" y="30"/>
                          <a:pt x="0" y="30"/>
                          <a:pt x="0" y="30"/>
                        </a:cubicBezTo>
                        <a:cubicBezTo>
                          <a:pt x="0" y="14"/>
                          <a:pt x="13" y="0"/>
                          <a:pt x="30" y="0"/>
                        </a:cubicBezTo>
                        <a:cubicBezTo>
                          <a:pt x="569" y="0"/>
                          <a:pt x="569" y="0"/>
                          <a:pt x="569" y="0"/>
                        </a:cubicBezTo>
                        <a:cubicBezTo>
                          <a:pt x="586" y="0"/>
                          <a:pt x="599" y="14"/>
                          <a:pt x="599" y="30"/>
                        </a:cubicBezTo>
                        <a:cubicBezTo>
                          <a:pt x="599" y="415"/>
                          <a:pt x="599" y="415"/>
                          <a:pt x="599" y="415"/>
                        </a:cubicBezTo>
                        <a:cubicBezTo>
                          <a:pt x="599" y="415"/>
                          <a:pt x="599" y="415"/>
                          <a:pt x="599" y="415"/>
                        </a:cubicBezTo>
                        <a:close/>
                      </a:path>
                    </a:pathLst>
                  </a:custGeom>
                  <a:noFill/>
                  <a:ln w="15875" cap="sq">
                    <a:solidFill>
                      <a:srgbClr val="5558A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grpSp>
        <p:grpSp>
          <p:nvGrpSpPr>
            <p:cNvPr id="45" name="Group 44">
              <a:extLst>
                <a:ext uri="{FF2B5EF4-FFF2-40B4-BE49-F238E27FC236}">
                  <a16:creationId xmlns:a16="http://schemas.microsoft.com/office/drawing/2014/main" id="{138EA588-A39E-4FF8-AF23-1403F87F9635}"/>
                </a:ext>
              </a:extLst>
            </p:cNvPr>
            <p:cNvGrpSpPr/>
            <p:nvPr/>
          </p:nvGrpSpPr>
          <p:grpSpPr>
            <a:xfrm>
              <a:off x="9181326" y="5104611"/>
              <a:ext cx="1188720" cy="1340322"/>
              <a:chOff x="9315905" y="5104611"/>
              <a:chExt cx="1188720" cy="1340322"/>
            </a:xfrm>
          </p:grpSpPr>
          <p:sp>
            <p:nvSpPr>
              <p:cNvPr id="64" name="TextBox 63">
                <a:extLst>
                  <a:ext uri="{FF2B5EF4-FFF2-40B4-BE49-F238E27FC236}">
                    <a16:creationId xmlns:a16="http://schemas.microsoft.com/office/drawing/2014/main" id="{B4457794-E29F-4E7E-8E8E-53BB4FE72E8C}"/>
                  </a:ext>
                </a:extLst>
              </p:cNvPr>
              <p:cNvSpPr txBox="1"/>
              <p:nvPr/>
            </p:nvSpPr>
            <p:spPr>
              <a:xfrm>
                <a:off x="9315905" y="6079173"/>
                <a:ext cx="1188720" cy="365760"/>
              </a:xfrm>
              <a:prstGeom prst="rect">
                <a:avLst/>
              </a:prstGeom>
              <a:noFill/>
            </p:spPr>
            <p:txBody>
              <a:bodyPr wrap="square" lIns="0" tIns="0" rIns="0" bIns="0" rtlCol="0">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srgbClr val="282828"/>
                    </a:solidFill>
                    <a:effectLst/>
                    <a:uLnTx/>
                    <a:uFillTx/>
                    <a:latin typeface="Segoe UI Semibold"/>
                    <a:ea typeface="Segoe UI Semibold" charset="0"/>
                    <a:cs typeface="Segoe UI" panose="020B0502040204020203" pitchFamily="34" charset="0"/>
                  </a:rPr>
                  <a:t>Microsoft Teams Rooms</a:t>
                </a:r>
              </a:p>
            </p:txBody>
          </p:sp>
          <p:grpSp>
            <p:nvGrpSpPr>
              <p:cNvPr id="65" name="Group 64">
                <a:extLst>
                  <a:ext uri="{FF2B5EF4-FFF2-40B4-BE49-F238E27FC236}">
                    <a16:creationId xmlns:a16="http://schemas.microsoft.com/office/drawing/2014/main" id="{06C30FEC-8209-4774-A80C-157EC217082C}"/>
                  </a:ext>
                </a:extLst>
              </p:cNvPr>
              <p:cNvGrpSpPr/>
              <p:nvPr/>
            </p:nvGrpSpPr>
            <p:grpSpPr>
              <a:xfrm>
                <a:off x="9536286" y="5104611"/>
                <a:ext cx="747958" cy="747956"/>
                <a:chOff x="8697402" y="5035340"/>
                <a:chExt cx="886499" cy="886498"/>
              </a:xfrm>
            </p:grpSpPr>
            <p:sp>
              <p:nvSpPr>
                <p:cNvPr id="66" name="Oval 65">
                  <a:extLst>
                    <a:ext uri="{FF2B5EF4-FFF2-40B4-BE49-F238E27FC236}">
                      <a16:creationId xmlns:a16="http://schemas.microsoft.com/office/drawing/2014/main" id="{5759F977-44DA-4736-BE87-CE1FEC77F4FA}"/>
                    </a:ext>
                  </a:extLst>
                </p:cNvPr>
                <p:cNvSpPr/>
                <p:nvPr/>
              </p:nvSpPr>
              <p:spPr bwMode="auto">
                <a:xfrm>
                  <a:off x="8697402" y="5035340"/>
                  <a:ext cx="886499" cy="886498"/>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7" name="Group 66">
                  <a:extLst>
                    <a:ext uri="{FF2B5EF4-FFF2-40B4-BE49-F238E27FC236}">
                      <a16:creationId xmlns:a16="http://schemas.microsoft.com/office/drawing/2014/main" id="{0F2DDB8C-D183-4DE7-A89E-7C9D99AABC40}"/>
                    </a:ext>
                  </a:extLst>
                </p:cNvPr>
                <p:cNvGrpSpPr/>
                <p:nvPr/>
              </p:nvGrpSpPr>
              <p:grpSpPr>
                <a:xfrm>
                  <a:off x="8842638" y="5299970"/>
                  <a:ext cx="596028" cy="357240"/>
                  <a:chOff x="8842638" y="5299970"/>
                  <a:chExt cx="596028" cy="357240"/>
                </a:xfrm>
              </p:grpSpPr>
              <p:sp>
                <p:nvSpPr>
                  <p:cNvPr id="68" name="Oval 16">
                    <a:extLst>
                      <a:ext uri="{FF2B5EF4-FFF2-40B4-BE49-F238E27FC236}">
                        <a16:creationId xmlns:a16="http://schemas.microsoft.com/office/drawing/2014/main" id="{7DCC0D91-67BA-47DC-8320-B5159B481E0A}"/>
                      </a:ext>
                    </a:extLst>
                  </p:cNvPr>
                  <p:cNvSpPr>
                    <a:spLocks noChangeArrowheads="1"/>
                  </p:cNvSpPr>
                  <p:nvPr/>
                </p:nvSpPr>
                <p:spPr bwMode="auto">
                  <a:xfrm>
                    <a:off x="9049370" y="5519104"/>
                    <a:ext cx="58738" cy="58737"/>
                  </a:xfrm>
                  <a:prstGeom prst="ellipse">
                    <a:avLst/>
                  </a:prstGeom>
                  <a:noFill/>
                  <a:ln w="12700"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nvGrpSpPr>
                  <p:cNvPr id="69" name="Group 68">
                    <a:extLst>
                      <a:ext uri="{FF2B5EF4-FFF2-40B4-BE49-F238E27FC236}">
                        <a16:creationId xmlns:a16="http://schemas.microsoft.com/office/drawing/2014/main" id="{2AF24B0C-9A89-4E08-BFC1-AB714EFC151D}"/>
                      </a:ext>
                    </a:extLst>
                  </p:cNvPr>
                  <p:cNvGrpSpPr/>
                  <p:nvPr/>
                </p:nvGrpSpPr>
                <p:grpSpPr>
                  <a:xfrm>
                    <a:off x="8842638" y="5299970"/>
                    <a:ext cx="596028" cy="357240"/>
                    <a:chOff x="8804895" y="5296854"/>
                    <a:chExt cx="654209" cy="392113"/>
                  </a:xfrm>
                </p:grpSpPr>
                <p:grpSp>
                  <p:nvGrpSpPr>
                    <p:cNvPr id="70" name="Group 69">
                      <a:extLst>
                        <a:ext uri="{FF2B5EF4-FFF2-40B4-BE49-F238E27FC236}">
                          <a16:creationId xmlns:a16="http://schemas.microsoft.com/office/drawing/2014/main" id="{03A56FCC-3C70-43A1-B73A-A8DBE02DF5E7}"/>
                        </a:ext>
                      </a:extLst>
                    </p:cNvPr>
                    <p:cNvGrpSpPr/>
                    <p:nvPr/>
                  </p:nvGrpSpPr>
                  <p:grpSpPr>
                    <a:xfrm>
                      <a:off x="8804895" y="5314316"/>
                      <a:ext cx="428625" cy="358775"/>
                      <a:chOff x="8829675" y="5064125"/>
                      <a:chExt cx="428625" cy="358775"/>
                    </a:xfrm>
                  </p:grpSpPr>
                  <p:sp>
                    <p:nvSpPr>
                      <p:cNvPr id="81" name="Freeform 10">
                        <a:extLst>
                          <a:ext uri="{FF2B5EF4-FFF2-40B4-BE49-F238E27FC236}">
                            <a16:creationId xmlns:a16="http://schemas.microsoft.com/office/drawing/2014/main" id="{C9A7C082-7300-4C28-A2B7-DF61E69A58E3}"/>
                          </a:ext>
                        </a:extLst>
                      </p:cNvPr>
                      <p:cNvSpPr>
                        <a:spLocks/>
                      </p:cNvSpPr>
                      <p:nvPr/>
                    </p:nvSpPr>
                    <p:spPr bwMode="auto">
                      <a:xfrm>
                        <a:off x="8928100" y="5383213"/>
                        <a:ext cx="230188" cy="39687"/>
                      </a:xfrm>
                      <a:custGeom>
                        <a:avLst/>
                        <a:gdLst>
                          <a:gd name="T0" fmla="*/ 274 w 274"/>
                          <a:gd name="T1" fmla="*/ 28 h 47"/>
                          <a:gd name="T2" fmla="*/ 134 w 274"/>
                          <a:gd name="T3" fmla="*/ 47 h 47"/>
                          <a:gd name="T4" fmla="*/ 0 w 274"/>
                          <a:gd name="T5" fmla="*/ 28 h 47"/>
                          <a:gd name="T6" fmla="*/ 0 w 274"/>
                          <a:gd name="T7" fmla="*/ 0 h 47"/>
                          <a:gd name="T8" fmla="*/ 274 w 274"/>
                          <a:gd name="T9" fmla="*/ 0 h 47"/>
                          <a:gd name="T10" fmla="*/ 274 w 274"/>
                          <a:gd name="T11" fmla="*/ 28 h 47"/>
                        </a:gdLst>
                        <a:ahLst/>
                        <a:cxnLst>
                          <a:cxn ang="0">
                            <a:pos x="T0" y="T1"/>
                          </a:cxn>
                          <a:cxn ang="0">
                            <a:pos x="T2" y="T3"/>
                          </a:cxn>
                          <a:cxn ang="0">
                            <a:pos x="T4" y="T5"/>
                          </a:cxn>
                          <a:cxn ang="0">
                            <a:pos x="T6" y="T7"/>
                          </a:cxn>
                          <a:cxn ang="0">
                            <a:pos x="T8" y="T9"/>
                          </a:cxn>
                          <a:cxn ang="0">
                            <a:pos x="T10" y="T11"/>
                          </a:cxn>
                        </a:cxnLst>
                        <a:rect l="0" t="0" r="r" b="b"/>
                        <a:pathLst>
                          <a:path w="274" h="47">
                            <a:moveTo>
                              <a:pt x="274" y="28"/>
                            </a:moveTo>
                            <a:cubicBezTo>
                              <a:pt x="274" y="28"/>
                              <a:pt x="210" y="47"/>
                              <a:pt x="134" y="47"/>
                            </a:cubicBezTo>
                            <a:cubicBezTo>
                              <a:pt x="58" y="47"/>
                              <a:pt x="0" y="28"/>
                              <a:pt x="0" y="28"/>
                            </a:cubicBezTo>
                            <a:cubicBezTo>
                              <a:pt x="0" y="0"/>
                              <a:pt x="0" y="0"/>
                              <a:pt x="0" y="0"/>
                            </a:cubicBezTo>
                            <a:cubicBezTo>
                              <a:pt x="274" y="0"/>
                              <a:pt x="274" y="0"/>
                              <a:pt x="274" y="0"/>
                            </a:cubicBezTo>
                            <a:lnTo>
                              <a:pt x="274" y="28"/>
                            </a:lnTo>
                            <a:close/>
                          </a:path>
                        </a:pathLst>
                      </a:custGeom>
                      <a:noFill/>
                      <a:ln w="12700"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2" name="Freeform 11">
                        <a:extLst>
                          <a:ext uri="{FF2B5EF4-FFF2-40B4-BE49-F238E27FC236}">
                            <a16:creationId xmlns:a16="http://schemas.microsoft.com/office/drawing/2014/main" id="{68D30C67-62F0-47D5-955B-4D4FF1A136B9}"/>
                          </a:ext>
                        </a:extLst>
                      </p:cNvPr>
                      <p:cNvSpPr>
                        <a:spLocks/>
                      </p:cNvSpPr>
                      <p:nvPr/>
                    </p:nvSpPr>
                    <p:spPr bwMode="auto">
                      <a:xfrm>
                        <a:off x="8829675" y="5064125"/>
                        <a:ext cx="428625" cy="319087"/>
                      </a:xfrm>
                      <a:custGeom>
                        <a:avLst/>
                        <a:gdLst>
                          <a:gd name="T0" fmla="*/ 512 w 512"/>
                          <a:gd name="T1" fmla="*/ 354 h 380"/>
                          <a:gd name="T2" fmla="*/ 486 w 512"/>
                          <a:gd name="T3" fmla="*/ 380 h 380"/>
                          <a:gd name="T4" fmla="*/ 26 w 512"/>
                          <a:gd name="T5" fmla="*/ 380 h 380"/>
                          <a:gd name="T6" fmla="*/ 0 w 512"/>
                          <a:gd name="T7" fmla="*/ 354 h 380"/>
                          <a:gd name="T8" fmla="*/ 0 w 512"/>
                          <a:gd name="T9" fmla="*/ 26 h 380"/>
                          <a:gd name="T10" fmla="*/ 26 w 512"/>
                          <a:gd name="T11" fmla="*/ 0 h 380"/>
                          <a:gd name="T12" fmla="*/ 486 w 512"/>
                          <a:gd name="T13" fmla="*/ 0 h 380"/>
                          <a:gd name="T14" fmla="*/ 512 w 512"/>
                          <a:gd name="T15" fmla="*/ 26 h 380"/>
                          <a:gd name="T16" fmla="*/ 512 w 512"/>
                          <a:gd name="T17" fmla="*/ 354 h 380"/>
                          <a:gd name="T18" fmla="*/ 512 w 512"/>
                          <a:gd name="T19" fmla="*/ 35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380">
                            <a:moveTo>
                              <a:pt x="512" y="354"/>
                            </a:moveTo>
                            <a:cubicBezTo>
                              <a:pt x="512" y="368"/>
                              <a:pt x="501" y="380"/>
                              <a:pt x="486" y="380"/>
                            </a:cubicBezTo>
                            <a:cubicBezTo>
                              <a:pt x="26" y="380"/>
                              <a:pt x="26" y="380"/>
                              <a:pt x="26" y="380"/>
                            </a:cubicBezTo>
                            <a:cubicBezTo>
                              <a:pt x="11" y="380"/>
                              <a:pt x="0" y="368"/>
                              <a:pt x="0" y="354"/>
                            </a:cubicBezTo>
                            <a:cubicBezTo>
                              <a:pt x="0" y="26"/>
                              <a:pt x="0" y="26"/>
                              <a:pt x="0" y="26"/>
                            </a:cubicBezTo>
                            <a:cubicBezTo>
                              <a:pt x="0" y="11"/>
                              <a:pt x="11" y="0"/>
                              <a:pt x="26" y="0"/>
                            </a:cubicBezTo>
                            <a:cubicBezTo>
                              <a:pt x="486" y="0"/>
                              <a:pt x="486" y="0"/>
                              <a:pt x="486" y="0"/>
                            </a:cubicBezTo>
                            <a:cubicBezTo>
                              <a:pt x="501" y="0"/>
                              <a:pt x="512" y="11"/>
                              <a:pt x="512" y="26"/>
                            </a:cubicBezTo>
                            <a:cubicBezTo>
                              <a:pt x="512" y="354"/>
                              <a:pt x="512" y="354"/>
                              <a:pt x="512" y="354"/>
                            </a:cubicBezTo>
                            <a:cubicBezTo>
                              <a:pt x="512" y="354"/>
                              <a:pt x="512" y="354"/>
                              <a:pt x="512" y="354"/>
                            </a:cubicBezTo>
                            <a:close/>
                          </a:path>
                        </a:pathLst>
                      </a:custGeom>
                      <a:noFill/>
                      <a:ln w="12700" cap="sq">
                        <a:solidFill>
                          <a:srgbClr val="5558A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3" name="Rectangle 12">
                        <a:extLst>
                          <a:ext uri="{FF2B5EF4-FFF2-40B4-BE49-F238E27FC236}">
                            <a16:creationId xmlns:a16="http://schemas.microsoft.com/office/drawing/2014/main" id="{3C6D3411-BC8F-40A3-B8D8-5F2BBDC35C0B}"/>
                          </a:ext>
                        </a:extLst>
                      </p:cNvPr>
                      <p:cNvSpPr>
                        <a:spLocks noChangeArrowheads="1"/>
                      </p:cNvSpPr>
                      <p:nvPr/>
                    </p:nvSpPr>
                    <p:spPr bwMode="auto">
                      <a:xfrm>
                        <a:off x="8874125" y="5103813"/>
                        <a:ext cx="160338" cy="76200"/>
                      </a:xfrm>
                      <a:prstGeom prst="rect">
                        <a:avLst/>
                      </a:prstGeom>
                      <a:solidFill>
                        <a:srgbClr val="5558AF"/>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4" name="Rectangle 13">
                        <a:extLst>
                          <a:ext uri="{FF2B5EF4-FFF2-40B4-BE49-F238E27FC236}">
                            <a16:creationId xmlns:a16="http://schemas.microsoft.com/office/drawing/2014/main" id="{BA81B970-01A1-47E2-BD27-1057BAB45E62}"/>
                          </a:ext>
                        </a:extLst>
                      </p:cNvPr>
                      <p:cNvSpPr>
                        <a:spLocks noChangeArrowheads="1"/>
                      </p:cNvSpPr>
                      <p:nvPr/>
                    </p:nvSpPr>
                    <p:spPr bwMode="auto">
                      <a:xfrm>
                        <a:off x="8874125" y="5187950"/>
                        <a:ext cx="160338" cy="7620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5" name="Rectangle 14">
                        <a:extLst>
                          <a:ext uri="{FF2B5EF4-FFF2-40B4-BE49-F238E27FC236}">
                            <a16:creationId xmlns:a16="http://schemas.microsoft.com/office/drawing/2014/main" id="{A63DF2E3-2899-4B27-B91D-2B18CE210097}"/>
                          </a:ext>
                        </a:extLst>
                      </p:cNvPr>
                      <p:cNvSpPr>
                        <a:spLocks noChangeArrowheads="1"/>
                      </p:cNvSpPr>
                      <p:nvPr/>
                    </p:nvSpPr>
                    <p:spPr bwMode="auto">
                      <a:xfrm>
                        <a:off x="8874125" y="5273675"/>
                        <a:ext cx="160338" cy="7461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6" name="Oval 15">
                        <a:extLst>
                          <a:ext uri="{FF2B5EF4-FFF2-40B4-BE49-F238E27FC236}">
                            <a16:creationId xmlns:a16="http://schemas.microsoft.com/office/drawing/2014/main" id="{4CC9E684-8109-40C4-AEA4-DD134F3B3646}"/>
                          </a:ext>
                        </a:extLst>
                      </p:cNvPr>
                      <p:cNvSpPr>
                        <a:spLocks noChangeArrowheads="1"/>
                      </p:cNvSpPr>
                      <p:nvPr/>
                    </p:nvSpPr>
                    <p:spPr bwMode="auto">
                      <a:xfrm>
                        <a:off x="9074150" y="5180013"/>
                        <a:ext cx="58738" cy="58737"/>
                      </a:xfrm>
                      <a:prstGeom prst="ellipse">
                        <a:avLst/>
                      </a:prstGeom>
                      <a:noFill/>
                      <a:ln w="12700"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7" name="Oval 17">
                        <a:extLst>
                          <a:ext uri="{FF2B5EF4-FFF2-40B4-BE49-F238E27FC236}">
                            <a16:creationId xmlns:a16="http://schemas.microsoft.com/office/drawing/2014/main" id="{73F70AF9-A472-4269-8827-FAED693F6585}"/>
                          </a:ext>
                        </a:extLst>
                      </p:cNvPr>
                      <p:cNvSpPr>
                        <a:spLocks noChangeArrowheads="1"/>
                      </p:cNvSpPr>
                      <p:nvPr/>
                    </p:nvSpPr>
                    <p:spPr bwMode="auto">
                      <a:xfrm>
                        <a:off x="9158288" y="5180013"/>
                        <a:ext cx="57150" cy="58737"/>
                      </a:xfrm>
                      <a:prstGeom prst="ellipse">
                        <a:avLst/>
                      </a:prstGeom>
                      <a:noFill/>
                      <a:ln w="12700"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8" name="Line 18">
                        <a:extLst>
                          <a:ext uri="{FF2B5EF4-FFF2-40B4-BE49-F238E27FC236}">
                            <a16:creationId xmlns:a16="http://schemas.microsoft.com/office/drawing/2014/main" id="{E486C497-BFEE-4D77-A5AB-58BC6B992EFB}"/>
                          </a:ext>
                        </a:extLst>
                      </p:cNvPr>
                      <p:cNvSpPr>
                        <a:spLocks noChangeShapeType="1"/>
                      </p:cNvSpPr>
                      <p:nvPr/>
                    </p:nvSpPr>
                    <p:spPr bwMode="auto">
                      <a:xfrm>
                        <a:off x="9151938" y="5108575"/>
                        <a:ext cx="73025" cy="0"/>
                      </a:xfrm>
                      <a:prstGeom prst="line">
                        <a:avLst/>
                      </a:prstGeom>
                      <a:noFill/>
                      <a:ln w="12700" cap="sq">
                        <a:solidFill>
                          <a:srgbClr val="959595"/>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nvGrpSpPr>
                    <p:cNvPr id="71" name="Group 70">
                      <a:extLst>
                        <a:ext uri="{FF2B5EF4-FFF2-40B4-BE49-F238E27FC236}">
                          <a16:creationId xmlns:a16="http://schemas.microsoft.com/office/drawing/2014/main" id="{12B9F7DC-9554-4D5B-BCBE-8997EF5325C0}"/>
                        </a:ext>
                      </a:extLst>
                    </p:cNvPr>
                    <p:cNvGrpSpPr/>
                    <p:nvPr/>
                  </p:nvGrpSpPr>
                  <p:grpSpPr>
                    <a:xfrm>
                      <a:off x="9128904" y="5296854"/>
                      <a:ext cx="330200" cy="392113"/>
                      <a:chOff x="9169400" y="5046663"/>
                      <a:chExt cx="330200" cy="392113"/>
                    </a:xfrm>
                  </p:grpSpPr>
                  <p:sp>
                    <p:nvSpPr>
                      <p:cNvPr id="72" name="Oval 28">
                        <a:extLst>
                          <a:ext uri="{FF2B5EF4-FFF2-40B4-BE49-F238E27FC236}">
                            <a16:creationId xmlns:a16="http://schemas.microsoft.com/office/drawing/2014/main" id="{73DCA33F-BDE1-4329-BB3C-D17F00C882F1}"/>
                          </a:ext>
                        </a:extLst>
                      </p:cNvPr>
                      <p:cNvSpPr>
                        <a:spLocks noChangeArrowheads="1"/>
                      </p:cNvSpPr>
                      <p:nvPr/>
                    </p:nvSpPr>
                    <p:spPr bwMode="auto">
                      <a:xfrm>
                        <a:off x="9250363" y="5046663"/>
                        <a:ext cx="180975" cy="179388"/>
                      </a:xfrm>
                      <a:prstGeom prst="ellipse">
                        <a:avLst/>
                      </a:prstGeom>
                      <a:solidFill>
                        <a:schemeClr val="bg1"/>
                      </a:solidFill>
                      <a:ln w="9525" cap="sq">
                        <a:solidFill>
                          <a:srgbClr val="5558AF"/>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3" name="Freeform 23">
                        <a:extLst>
                          <a:ext uri="{FF2B5EF4-FFF2-40B4-BE49-F238E27FC236}">
                            <a16:creationId xmlns:a16="http://schemas.microsoft.com/office/drawing/2014/main" id="{6BD5EBE1-67E4-4523-9223-25A6EEDA3AF2}"/>
                          </a:ext>
                        </a:extLst>
                      </p:cNvPr>
                      <p:cNvSpPr>
                        <a:spLocks/>
                      </p:cNvSpPr>
                      <p:nvPr/>
                    </p:nvSpPr>
                    <p:spPr bwMode="auto">
                      <a:xfrm>
                        <a:off x="9169400" y="5311776"/>
                        <a:ext cx="330200" cy="127000"/>
                      </a:xfrm>
                      <a:custGeom>
                        <a:avLst/>
                        <a:gdLst>
                          <a:gd name="T0" fmla="*/ 382 w 445"/>
                          <a:gd name="T1" fmla="*/ 158 h 172"/>
                          <a:gd name="T2" fmla="*/ 69 w 445"/>
                          <a:gd name="T3" fmla="*/ 158 h 172"/>
                          <a:gd name="T4" fmla="*/ 0 w 445"/>
                          <a:gd name="T5" fmla="*/ 70 h 172"/>
                          <a:gd name="T6" fmla="*/ 223 w 445"/>
                          <a:gd name="T7" fmla="*/ 0 h 172"/>
                          <a:gd name="T8" fmla="*/ 445 w 445"/>
                          <a:gd name="T9" fmla="*/ 70 h 172"/>
                          <a:gd name="T10" fmla="*/ 382 w 445"/>
                          <a:gd name="T11" fmla="*/ 158 h 172"/>
                        </a:gdLst>
                        <a:ahLst/>
                        <a:cxnLst>
                          <a:cxn ang="0">
                            <a:pos x="T0" y="T1"/>
                          </a:cxn>
                          <a:cxn ang="0">
                            <a:pos x="T2" y="T3"/>
                          </a:cxn>
                          <a:cxn ang="0">
                            <a:pos x="T4" y="T5"/>
                          </a:cxn>
                          <a:cxn ang="0">
                            <a:pos x="T6" y="T7"/>
                          </a:cxn>
                          <a:cxn ang="0">
                            <a:pos x="T8" y="T9"/>
                          </a:cxn>
                          <a:cxn ang="0">
                            <a:pos x="T10" y="T11"/>
                          </a:cxn>
                        </a:cxnLst>
                        <a:rect l="0" t="0" r="r" b="b"/>
                        <a:pathLst>
                          <a:path w="445" h="172">
                            <a:moveTo>
                              <a:pt x="382" y="158"/>
                            </a:moveTo>
                            <a:cubicBezTo>
                              <a:pt x="369" y="166"/>
                              <a:pt x="89" y="172"/>
                              <a:pt x="69" y="158"/>
                            </a:cubicBezTo>
                            <a:cubicBezTo>
                              <a:pt x="49" y="144"/>
                              <a:pt x="0" y="70"/>
                              <a:pt x="0" y="70"/>
                            </a:cubicBezTo>
                            <a:cubicBezTo>
                              <a:pt x="0" y="60"/>
                              <a:pt x="77" y="0"/>
                              <a:pt x="223" y="0"/>
                            </a:cubicBezTo>
                            <a:cubicBezTo>
                              <a:pt x="369" y="0"/>
                              <a:pt x="445" y="60"/>
                              <a:pt x="445" y="70"/>
                            </a:cubicBezTo>
                            <a:cubicBezTo>
                              <a:pt x="445" y="70"/>
                              <a:pt x="396" y="151"/>
                              <a:pt x="382" y="158"/>
                            </a:cubicBezTo>
                            <a:close/>
                          </a:path>
                        </a:pathLst>
                      </a:custGeom>
                      <a:solidFill>
                        <a:schemeClr val="bg1"/>
                      </a:solidFill>
                      <a:ln w="9525" cap="sq">
                        <a:solidFill>
                          <a:srgbClr val="5558AF"/>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5" name="Freeform 22">
                        <a:extLst>
                          <a:ext uri="{FF2B5EF4-FFF2-40B4-BE49-F238E27FC236}">
                            <a16:creationId xmlns:a16="http://schemas.microsoft.com/office/drawing/2014/main" id="{89D16179-8FB1-4BBE-BFFF-77C41D91986F}"/>
                          </a:ext>
                        </a:extLst>
                      </p:cNvPr>
                      <p:cNvSpPr>
                        <a:spLocks/>
                      </p:cNvSpPr>
                      <p:nvPr/>
                    </p:nvSpPr>
                    <p:spPr bwMode="auto">
                      <a:xfrm>
                        <a:off x="9172575" y="5362576"/>
                        <a:ext cx="325437" cy="23813"/>
                      </a:xfrm>
                      <a:custGeom>
                        <a:avLst/>
                        <a:gdLst>
                          <a:gd name="T0" fmla="*/ 439 w 439"/>
                          <a:gd name="T1" fmla="*/ 0 h 34"/>
                          <a:gd name="T2" fmla="*/ 220 w 439"/>
                          <a:gd name="T3" fmla="*/ 34 h 34"/>
                          <a:gd name="T4" fmla="*/ 0 w 439"/>
                          <a:gd name="T5" fmla="*/ 0 h 34"/>
                        </a:gdLst>
                        <a:ahLst/>
                        <a:cxnLst>
                          <a:cxn ang="0">
                            <a:pos x="T0" y="T1"/>
                          </a:cxn>
                          <a:cxn ang="0">
                            <a:pos x="T2" y="T3"/>
                          </a:cxn>
                          <a:cxn ang="0">
                            <a:pos x="T4" y="T5"/>
                          </a:cxn>
                        </a:cxnLst>
                        <a:rect l="0" t="0" r="r" b="b"/>
                        <a:pathLst>
                          <a:path w="439" h="34">
                            <a:moveTo>
                              <a:pt x="439" y="0"/>
                            </a:moveTo>
                            <a:cubicBezTo>
                              <a:pt x="439" y="19"/>
                              <a:pt x="341" y="34"/>
                              <a:pt x="220" y="34"/>
                            </a:cubicBezTo>
                            <a:cubicBezTo>
                              <a:pt x="99" y="34"/>
                              <a:pt x="0" y="19"/>
                              <a:pt x="0" y="0"/>
                            </a:cubicBezTo>
                          </a:path>
                        </a:pathLst>
                      </a:custGeom>
                      <a:noFill/>
                      <a:ln w="4763"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6" name="Line 24">
                        <a:extLst>
                          <a:ext uri="{FF2B5EF4-FFF2-40B4-BE49-F238E27FC236}">
                            <a16:creationId xmlns:a16="http://schemas.microsoft.com/office/drawing/2014/main" id="{6243868A-5C5B-4143-8208-3851A412C829}"/>
                          </a:ext>
                        </a:extLst>
                      </p:cNvPr>
                      <p:cNvSpPr>
                        <a:spLocks noChangeShapeType="1"/>
                      </p:cNvSpPr>
                      <p:nvPr/>
                    </p:nvSpPr>
                    <p:spPr bwMode="auto">
                      <a:xfrm>
                        <a:off x="9317038" y="5368926"/>
                        <a:ext cx="34925" cy="0"/>
                      </a:xfrm>
                      <a:prstGeom prst="line">
                        <a:avLst/>
                      </a:prstGeom>
                      <a:noFill/>
                      <a:ln w="4763" cap="sq">
                        <a:solidFill>
                          <a:srgbClr val="5558A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7" name="Freeform 25">
                        <a:extLst>
                          <a:ext uri="{FF2B5EF4-FFF2-40B4-BE49-F238E27FC236}">
                            <a16:creationId xmlns:a16="http://schemas.microsoft.com/office/drawing/2014/main" id="{CE4E236B-1C80-4978-8E8C-AC3AE50B0B27}"/>
                          </a:ext>
                        </a:extLst>
                      </p:cNvPr>
                      <p:cNvSpPr>
                        <a:spLocks/>
                      </p:cNvSpPr>
                      <p:nvPr/>
                    </p:nvSpPr>
                    <p:spPr bwMode="auto">
                      <a:xfrm>
                        <a:off x="9290050" y="5068888"/>
                        <a:ext cx="209550" cy="241300"/>
                      </a:xfrm>
                      <a:custGeom>
                        <a:avLst/>
                        <a:gdLst>
                          <a:gd name="T0" fmla="*/ 189 w 282"/>
                          <a:gd name="T1" fmla="*/ 119 h 326"/>
                          <a:gd name="T2" fmla="*/ 189 w 282"/>
                          <a:gd name="T3" fmla="*/ 211 h 326"/>
                          <a:gd name="T4" fmla="*/ 196 w 282"/>
                          <a:gd name="T5" fmla="*/ 250 h 326"/>
                          <a:gd name="T6" fmla="*/ 213 w 282"/>
                          <a:gd name="T7" fmla="*/ 276 h 326"/>
                          <a:gd name="T8" fmla="*/ 0 w 282"/>
                          <a:gd name="T9" fmla="*/ 279 h 326"/>
                          <a:gd name="T10" fmla="*/ 0 w 282"/>
                          <a:gd name="T11" fmla="*/ 326 h 326"/>
                          <a:gd name="T12" fmla="*/ 226 w 282"/>
                          <a:gd name="T13" fmla="*/ 326 h 326"/>
                          <a:gd name="T14" fmla="*/ 264 w 282"/>
                          <a:gd name="T15" fmla="*/ 308 h 326"/>
                          <a:gd name="T16" fmla="*/ 282 w 282"/>
                          <a:gd name="T17" fmla="*/ 271 h 326"/>
                          <a:gd name="T18" fmla="*/ 282 w 282"/>
                          <a:gd name="T19" fmla="*/ 0 h 326"/>
                          <a:gd name="T20" fmla="*/ 233 w 282"/>
                          <a:gd name="T21" fmla="*/ 0 h 326"/>
                          <a:gd name="T22" fmla="*/ 233 w 282"/>
                          <a:gd name="T23" fmla="*/ 22 h 326"/>
                          <a:gd name="T24" fmla="*/ 176 w 282"/>
                          <a:gd name="T25" fmla="*/ 2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26">
                            <a:moveTo>
                              <a:pt x="189" y="119"/>
                            </a:moveTo>
                            <a:cubicBezTo>
                              <a:pt x="189" y="211"/>
                              <a:pt x="189" y="211"/>
                              <a:pt x="189" y="211"/>
                            </a:cubicBezTo>
                            <a:cubicBezTo>
                              <a:pt x="189" y="211"/>
                              <a:pt x="188" y="236"/>
                              <a:pt x="196" y="250"/>
                            </a:cubicBezTo>
                            <a:cubicBezTo>
                              <a:pt x="204" y="263"/>
                              <a:pt x="213" y="276"/>
                              <a:pt x="213" y="276"/>
                            </a:cubicBezTo>
                            <a:cubicBezTo>
                              <a:pt x="0" y="279"/>
                              <a:pt x="0" y="279"/>
                              <a:pt x="0" y="279"/>
                            </a:cubicBezTo>
                            <a:cubicBezTo>
                              <a:pt x="0" y="326"/>
                              <a:pt x="0" y="326"/>
                              <a:pt x="0" y="326"/>
                            </a:cubicBezTo>
                            <a:cubicBezTo>
                              <a:pt x="226" y="326"/>
                              <a:pt x="226" y="326"/>
                              <a:pt x="226" y="326"/>
                            </a:cubicBezTo>
                            <a:cubicBezTo>
                              <a:pt x="226" y="326"/>
                              <a:pt x="246" y="323"/>
                              <a:pt x="264" y="308"/>
                            </a:cubicBezTo>
                            <a:cubicBezTo>
                              <a:pt x="281" y="294"/>
                              <a:pt x="282" y="271"/>
                              <a:pt x="282" y="271"/>
                            </a:cubicBezTo>
                            <a:cubicBezTo>
                              <a:pt x="282" y="0"/>
                              <a:pt x="282" y="0"/>
                              <a:pt x="282" y="0"/>
                            </a:cubicBezTo>
                            <a:cubicBezTo>
                              <a:pt x="233" y="0"/>
                              <a:pt x="233" y="0"/>
                              <a:pt x="233" y="0"/>
                            </a:cubicBezTo>
                            <a:cubicBezTo>
                              <a:pt x="233" y="22"/>
                              <a:pt x="233" y="22"/>
                              <a:pt x="233" y="22"/>
                            </a:cubicBezTo>
                            <a:cubicBezTo>
                              <a:pt x="176" y="22"/>
                              <a:pt x="176" y="22"/>
                              <a:pt x="176" y="22"/>
                            </a:cubicBezTo>
                          </a:path>
                        </a:pathLst>
                      </a:custGeom>
                      <a:noFill/>
                      <a:ln w="9525"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8" name="Oval 26">
                        <a:extLst>
                          <a:ext uri="{FF2B5EF4-FFF2-40B4-BE49-F238E27FC236}">
                            <a16:creationId xmlns:a16="http://schemas.microsoft.com/office/drawing/2014/main" id="{FA8BE77A-DF1E-4FE4-AF2C-B3AE4AC98C00}"/>
                          </a:ext>
                        </a:extLst>
                      </p:cNvPr>
                      <p:cNvSpPr>
                        <a:spLocks noChangeArrowheads="1"/>
                      </p:cNvSpPr>
                      <p:nvPr/>
                    </p:nvSpPr>
                    <p:spPr bwMode="auto">
                      <a:xfrm>
                        <a:off x="9296400" y="5092701"/>
                        <a:ext cx="87312" cy="87313"/>
                      </a:xfrm>
                      <a:prstGeom prst="ellipse">
                        <a:avLst/>
                      </a:prstGeom>
                      <a:noFill/>
                      <a:ln w="4763"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9" name="Oval 27">
                        <a:extLst>
                          <a:ext uri="{FF2B5EF4-FFF2-40B4-BE49-F238E27FC236}">
                            <a16:creationId xmlns:a16="http://schemas.microsoft.com/office/drawing/2014/main" id="{35874FF7-EEFE-496F-B2DB-5A56733604CB}"/>
                          </a:ext>
                        </a:extLst>
                      </p:cNvPr>
                      <p:cNvSpPr>
                        <a:spLocks noChangeArrowheads="1"/>
                      </p:cNvSpPr>
                      <p:nvPr/>
                    </p:nvSpPr>
                    <p:spPr bwMode="auto">
                      <a:xfrm>
                        <a:off x="9332913" y="5129213"/>
                        <a:ext cx="14287" cy="18288"/>
                      </a:xfrm>
                      <a:prstGeom prst="ellipse">
                        <a:avLst/>
                      </a:prstGeom>
                      <a:solidFill>
                        <a:srgbClr val="5558AF"/>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0" name="Freeform 29">
                        <a:extLst>
                          <a:ext uri="{FF2B5EF4-FFF2-40B4-BE49-F238E27FC236}">
                            <a16:creationId xmlns:a16="http://schemas.microsoft.com/office/drawing/2014/main" id="{CF9ADE7B-64A7-42FD-86BA-00C0572A8C72}"/>
                          </a:ext>
                        </a:extLst>
                      </p:cNvPr>
                      <p:cNvSpPr>
                        <a:spLocks/>
                      </p:cNvSpPr>
                      <p:nvPr/>
                    </p:nvSpPr>
                    <p:spPr bwMode="auto">
                      <a:xfrm>
                        <a:off x="9310688" y="5402263"/>
                        <a:ext cx="47625" cy="7938"/>
                      </a:xfrm>
                      <a:custGeom>
                        <a:avLst/>
                        <a:gdLst>
                          <a:gd name="T0" fmla="*/ 0 w 30"/>
                          <a:gd name="T1" fmla="*/ 0 h 5"/>
                          <a:gd name="T2" fmla="*/ 30 w 30"/>
                          <a:gd name="T3" fmla="*/ 0 h 5"/>
                          <a:gd name="T4" fmla="*/ 26 w 30"/>
                          <a:gd name="T5" fmla="*/ 5 h 5"/>
                          <a:gd name="T6" fmla="*/ 4 w 30"/>
                          <a:gd name="T7" fmla="*/ 5 h 5"/>
                          <a:gd name="T8" fmla="*/ 0 w 30"/>
                          <a:gd name="T9" fmla="*/ 0 h 5"/>
                        </a:gdLst>
                        <a:ahLst/>
                        <a:cxnLst>
                          <a:cxn ang="0">
                            <a:pos x="T0" y="T1"/>
                          </a:cxn>
                          <a:cxn ang="0">
                            <a:pos x="T2" y="T3"/>
                          </a:cxn>
                          <a:cxn ang="0">
                            <a:pos x="T4" y="T5"/>
                          </a:cxn>
                          <a:cxn ang="0">
                            <a:pos x="T6" y="T7"/>
                          </a:cxn>
                          <a:cxn ang="0">
                            <a:pos x="T8" y="T9"/>
                          </a:cxn>
                        </a:cxnLst>
                        <a:rect l="0" t="0" r="r" b="b"/>
                        <a:pathLst>
                          <a:path w="30" h="5">
                            <a:moveTo>
                              <a:pt x="0" y="0"/>
                            </a:moveTo>
                            <a:lnTo>
                              <a:pt x="30" y="0"/>
                            </a:lnTo>
                            <a:lnTo>
                              <a:pt x="26" y="5"/>
                            </a:lnTo>
                            <a:lnTo>
                              <a:pt x="4" y="5"/>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grpSp>
          </p:grpSp>
        </p:grpSp>
        <p:grpSp>
          <p:nvGrpSpPr>
            <p:cNvPr id="46" name="Group 45">
              <a:extLst>
                <a:ext uri="{FF2B5EF4-FFF2-40B4-BE49-F238E27FC236}">
                  <a16:creationId xmlns:a16="http://schemas.microsoft.com/office/drawing/2014/main" id="{68C3461E-B1DE-4988-92D8-7631F5D56F17}"/>
                </a:ext>
              </a:extLst>
            </p:cNvPr>
            <p:cNvGrpSpPr/>
            <p:nvPr/>
          </p:nvGrpSpPr>
          <p:grpSpPr>
            <a:xfrm>
              <a:off x="8132078" y="5104611"/>
              <a:ext cx="1188720" cy="1340322"/>
              <a:chOff x="8132078" y="5104611"/>
              <a:chExt cx="1188720" cy="1340322"/>
            </a:xfrm>
          </p:grpSpPr>
          <p:sp>
            <p:nvSpPr>
              <p:cNvPr id="47" name="TextBox 46">
                <a:extLst>
                  <a:ext uri="{FF2B5EF4-FFF2-40B4-BE49-F238E27FC236}">
                    <a16:creationId xmlns:a16="http://schemas.microsoft.com/office/drawing/2014/main" id="{9FEAA07C-2C2F-4CAF-9DF4-E5838A5AAC69}"/>
                  </a:ext>
                </a:extLst>
              </p:cNvPr>
              <p:cNvSpPr txBox="1"/>
              <p:nvPr/>
            </p:nvSpPr>
            <p:spPr>
              <a:xfrm>
                <a:off x="8132078" y="6079173"/>
                <a:ext cx="1188720" cy="365760"/>
              </a:xfrm>
              <a:prstGeom prst="rect">
                <a:avLst/>
              </a:prstGeom>
              <a:noFill/>
            </p:spPr>
            <p:txBody>
              <a:bodyPr wrap="square" lIns="0" tIns="0" rIns="0" bIns="0" rtlCol="0">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srgbClr val="282828"/>
                    </a:solidFill>
                    <a:effectLst/>
                    <a:uLnTx/>
                    <a:uFillTx/>
                    <a:latin typeface="Segoe UI Semibold"/>
                    <a:ea typeface="Segoe UI Semibold" charset="0"/>
                    <a:cs typeface="Segoe UI" panose="020B0502040204020203" pitchFamily="34" charset="0"/>
                  </a:rPr>
                  <a:t>Conference </a:t>
                </a:r>
                <a:br>
                  <a:rPr kumimoji="0" lang="en-US" sz="980" b="0" i="0" u="none" strike="noStrike" kern="1200" cap="none" spc="0" normalizeH="0" baseline="0" noProof="0">
                    <a:ln>
                      <a:noFill/>
                    </a:ln>
                    <a:solidFill>
                      <a:srgbClr val="282828"/>
                    </a:solidFill>
                    <a:effectLst/>
                    <a:uLnTx/>
                    <a:uFillTx/>
                    <a:latin typeface="Segoe UI Semibold"/>
                    <a:ea typeface="Segoe UI Semibold" charset="0"/>
                    <a:cs typeface="Segoe UI" panose="020B0502040204020203" pitchFamily="34" charset="0"/>
                  </a:rPr>
                </a:br>
                <a:r>
                  <a:rPr kumimoji="0" lang="en-US" sz="980" b="0" i="0" u="none" strike="noStrike" kern="1200" cap="none" spc="0" normalizeH="0" baseline="0" noProof="0">
                    <a:ln>
                      <a:noFill/>
                    </a:ln>
                    <a:solidFill>
                      <a:srgbClr val="282828"/>
                    </a:solidFill>
                    <a:effectLst/>
                    <a:uLnTx/>
                    <a:uFillTx/>
                    <a:latin typeface="Segoe UI Semibold"/>
                    <a:ea typeface="Segoe UI Semibold" charset="0"/>
                    <a:cs typeface="Segoe UI" panose="020B0502040204020203" pitchFamily="34" charset="0"/>
                  </a:rPr>
                  <a:t>Room Phone</a:t>
                </a:r>
              </a:p>
            </p:txBody>
          </p:sp>
          <p:grpSp>
            <p:nvGrpSpPr>
              <p:cNvPr id="48" name="Group 47">
                <a:extLst>
                  <a:ext uri="{FF2B5EF4-FFF2-40B4-BE49-F238E27FC236}">
                    <a16:creationId xmlns:a16="http://schemas.microsoft.com/office/drawing/2014/main" id="{3F30D0C4-B53C-48FA-8628-EF803815332C}"/>
                  </a:ext>
                </a:extLst>
              </p:cNvPr>
              <p:cNvGrpSpPr/>
              <p:nvPr/>
            </p:nvGrpSpPr>
            <p:grpSpPr>
              <a:xfrm>
                <a:off x="8352459" y="5104611"/>
                <a:ext cx="747958" cy="747956"/>
                <a:chOff x="7623280" y="5035340"/>
                <a:chExt cx="886499" cy="886498"/>
              </a:xfrm>
            </p:grpSpPr>
            <p:sp>
              <p:nvSpPr>
                <p:cNvPr id="49" name="Oval 48">
                  <a:extLst>
                    <a:ext uri="{FF2B5EF4-FFF2-40B4-BE49-F238E27FC236}">
                      <a16:creationId xmlns:a16="http://schemas.microsoft.com/office/drawing/2014/main" id="{27886A47-8414-4841-B089-B7A5F14E5B2D}"/>
                    </a:ext>
                  </a:extLst>
                </p:cNvPr>
                <p:cNvSpPr/>
                <p:nvPr/>
              </p:nvSpPr>
              <p:spPr bwMode="auto">
                <a:xfrm>
                  <a:off x="7623280" y="5035340"/>
                  <a:ext cx="886499" cy="886498"/>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0" name="Group 49">
                  <a:extLst>
                    <a:ext uri="{FF2B5EF4-FFF2-40B4-BE49-F238E27FC236}">
                      <a16:creationId xmlns:a16="http://schemas.microsoft.com/office/drawing/2014/main" id="{236BED96-1A7D-4D4D-9F7E-348929F73C06}"/>
                    </a:ext>
                  </a:extLst>
                </p:cNvPr>
                <p:cNvGrpSpPr/>
                <p:nvPr/>
              </p:nvGrpSpPr>
              <p:grpSpPr>
                <a:xfrm>
                  <a:off x="7843133" y="5283536"/>
                  <a:ext cx="446792" cy="390108"/>
                  <a:chOff x="7846045" y="5312729"/>
                  <a:chExt cx="425450" cy="371475"/>
                </a:xfrm>
              </p:grpSpPr>
              <p:sp>
                <p:nvSpPr>
                  <p:cNvPr id="51" name="AutoShape 31">
                    <a:extLst>
                      <a:ext uri="{FF2B5EF4-FFF2-40B4-BE49-F238E27FC236}">
                        <a16:creationId xmlns:a16="http://schemas.microsoft.com/office/drawing/2014/main" id="{60EE5DCC-5488-4A39-BB73-F072927D6351}"/>
                      </a:ext>
                    </a:extLst>
                  </p:cNvPr>
                  <p:cNvSpPr>
                    <a:spLocks noChangeAspect="1" noChangeArrowheads="1" noTextEdit="1"/>
                  </p:cNvSpPr>
                  <p:nvPr/>
                </p:nvSpPr>
                <p:spPr bwMode="auto">
                  <a:xfrm>
                    <a:off x="7846045" y="5312729"/>
                    <a:ext cx="4254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2" name="Line 33">
                    <a:extLst>
                      <a:ext uri="{FF2B5EF4-FFF2-40B4-BE49-F238E27FC236}">
                        <a16:creationId xmlns:a16="http://schemas.microsoft.com/office/drawing/2014/main" id="{94FCF3BA-1CF8-4C92-B7FB-0BCBB830EE63}"/>
                      </a:ext>
                    </a:extLst>
                  </p:cNvPr>
                  <p:cNvSpPr>
                    <a:spLocks noChangeShapeType="1"/>
                  </p:cNvSpPr>
                  <p:nvPr/>
                </p:nvSpPr>
                <p:spPr bwMode="auto">
                  <a:xfrm flipV="1">
                    <a:off x="7998445" y="5463542"/>
                    <a:ext cx="61913" cy="36513"/>
                  </a:xfrm>
                  <a:prstGeom prst="line">
                    <a:avLst/>
                  </a:prstGeom>
                  <a:noFill/>
                  <a:ln w="6350" cap="sq">
                    <a:solidFill>
                      <a:srgbClr val="959595"/>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3" name="Line 34">
                    <a:extLst>
                      <a:ext uri="{FF2B5EF4-FFF2-40B4-BE49-F238E27FC236}">
                        <a16:creationId xmlns:a16="http://schemas.microsoft.com/office/drawing/2014/main" id="{96AD2411-C3E6-4E1C-AC56-2CABF63ABFD0}"/>
                      </a:ext>
                    </a:extLst>
                  </p:cNvPr>
                  <p:cNvSpPr>
                    <a:spLocks noChangeShapeType="1"/>
                  </p:cNvSpPr>
                  <p:nvPr/>
                </p:nvSpPr>
                <p:spPr bwMode="auto">
                  <a:xfrm flipH="1" flipV="1">
                    <a:off x="8060358" y="5463542"/>
                    <a:ext cx="60325" cy="36513"/>
                  </a:xfrm>
                  <a:prstGeom prst="line">
                    <a:avLst/>
                  </a:prstGeom>
                  <a:noFill/>
                  <a:ln w="6350" cap="sq">
                    <a:solidFill>
                      <a:srgbClr val="959595"/>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4" name="Line 35">
                    <a:extLst>
                      <a:ext uri="{FF2B5EF4-FFF2-40B4-BE49-F238E27FC236}">
                        <a16:creationId xmlns:a16="http://schemas.microsoft.com/office/drawing/2014/main" id="{2E15D95D-6B05-42AD-8422-1322F1FA4E3E}"/>
                      </a:ext>
                    </a:extLst>
                  </p:cNvPr>
                  <p:cNvSpPr>
                    <a:spLocks noChangeShapeType="1"/>
                  </p:cNvSpPr>
                  <p:nvPr/>
                </p:nvSpPr>
                <p:spPr bwMode="auto">
                  <a:xfrm>
                    <a:off x="8060358" y="5393692"/>
                    <a:ext cx="0" cy="71438"/>
                  </a:xfrm>
                  <a:prstGeom prst="line">
                    <a:avLst/>
                  </a:prstGeom>
                  <a:noFill/>
                  <a:ln w="6350" cap="sq">
                    <a:solidFill>
                      <a:srgbClr val="959595"/>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5" name="Freeform 36">
                    <a:extLst>
                      <a:ext uri="{FF2B5EF4-FFF2-40B4-BE49-F238E27FC236}">
                        <a16:creationId xmlns:a16="http://schemas.microsoft.com/office/drawing/2014/main" id="{FA4A6AFB-B154-4532-9703-BCBFB2DA70A4}"/>
                      </a:ext>
                    </a:extLst>
                  </p:cNvPr>
                  <p:cNvSpPr>
                    <a:spLocks/>
                  </p:cNvSpPr>
                  <p:nvPr/>
                </p:nvSpPr>
                <p:spPr bwMode="auto">
                  <a:xfrm>
                    <a:off x="7855570" y="5322254"/>
                    <a:ext cx="407988" cy="355600"/>
                  </a:xfrm>
                  <a:custGeom>
                    <a:avLst/>
                    <a:gdLst>
                      <a:gd name="T0" fmla="*/ 129 w 257"/>
                      <a:gd name="T1" fmla="*/ 45 h 224"/>
                      <a:gd name="T2" fmla="*/ 37 w 257"/>
                      <a:gd name="T3" fmla="*/ 0 h 224"/>
                      <a:gd name="T4" fmla="*/ 0 w 257"/>
                      <a:gd name="T5" fmla="*/ 64 h 224"/>
                      <a:gd name="T6" fmla="*/ 91 w 257"/>
                      <a:gd name="T7" fmla="*/ 112 h 224"/>
                      <a:gd name="T8" fmla="*/ 91 w 257"/>
                      <a:gd name="T9" fmla="*/ 224 h 224"/>
                      <a:gd name="T10" fmla="*/ 167 w 257"/>
                      <a:gd name="T11" fmla="*/ 224 h 224"/>
                      <a:gd name="T12" fmla="*/ 167 w 257"/>
                      <a:gd name="T13" fmla="*/ 112 h 224"/>
                      <a:gd name="T14" fmla="*/ 257 w 257"/>
                      <a:gd name="T15" fmla="*/ 64 h 224"/>
                      <a:gd name="T16" fmla="*/ 222 w 257"/>
                      <a:gd name="T17" fmla="*/ 0 h 224"/>
                      <a:gd name="T18" fmla="*/ 129 w 257"/>
                      <a:gd name="T19" fmla="*/ 4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 h="224">
                        <a:moveTo>
                          <a:pt x="129" y="45"/>
                        </a:moveTo>
                        <a:lnTo>
                          <a:pt x="37" y="0"/>
                        </a:lnTo>
                        <a:lnTo>
                          <a:pt x="0" y="64"/>
                        </a:lnTo>
                        <a:lnTo>
                          <a:pt x="91" y="112"/>
                        </a:lnTo>
                        <a:lnTo>
                          <a:pt x="91" y="224"/>
                        </a:lnTo>
                        <a:lnTo>
                          <a:pt x="167" y="224"/>
                        </a:lnTo>
                        <a:lnTo>
                          <a:pt x="167" y="112"/>
                        </a:lnTo>
                        <a:lnTo>
                          <a:pt x="257" y="64"/>
                        </a:lnTo>
                        <a:lnTo>
                          <a:pt x="222" y="0"/>
                        </a:lnTo>
                        <a:lnTo>
                          <a:pt x="129" y="45"/>
                        </a:lnTo>
                        <a:close/>
                      </a:path>
                    </a:pathLst>
                  </a:custGeom>
                  <a:noFill/>
                  <a:ln w="15875" cap="sq">
                    <a:solidFill>
                      <a:srgbClr val="5558A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6" name="Rectangle 37">
                    <a:extLst>
                      <a:ext uri="{FF2B5EF4-FFF2-40B4-BE49-F238E27FC236}">
                        <a16:creationId xmlns:a16="http://schemas.microsoft.com/office/drawing/2014/main" id="{BC80C2B6-08D7-4E3D-9EBF-E161DC37F6AB}"/>
                      </a:ext>
                    </a:extLst>
                  </p:cNvPr>
                  <p:cNvSpPr>
                    <a:spLocks noChangeArrowheads="1"/>
                  </p:cNvSpPr>
                  <p:nvPr/>
                </p:nvSpPr>
                <p:spPr bwMode="auto">
                  <a:xfrm>
                    <a:off x="8023845" y="5506404"/>
                    <a:ext cx="73025" cy="119063"/>
                  </a:xfrm>
                  <a:prstGeom prst="rect">
                    <a:avLst/>
                  </a:prstGeom>
                  <a:noFill/>
                  <a:ln w="6350" cap="sq">
                    <a:solidFill>
                      <a:srgbClr val="51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7" name="Oval 38">
                    <a:extLst>
                      <a:ext uri="{FF2B5EF4-FFF2-40B4-BE49-F238E27FC236}">
                        <a16:creationId xmlns:a16="http://schemas.microsoft.com/office/drawing/2014/main" id="{31AE976E-50B3-4B3F-9BBC-A5F21436EDB4}"/>
                      </a:ext>
                    </a:extLst>
                  </p:cNvPr>
                  <p:cNvSpPr>
                    <a:spLocks noChangeArrowheads="1"/>
                  </p:cNvSpPr>
                  <p:nvPr/>
                </p:nvSpPr>
                <p:spPr bwMode="auto">
                  <a:xfrm>
                    <a:off x="8034958" y="5522279"/>
                    <a:ext cx="14288" cy="14288"/>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8" name="Oval 39">
                    <a:extLst>
                      <a:ext uri="{FF2B5EF4-FFF2-40B4-BE49-F238E27FC236}">
                        <a16:creationId xmlns:a16="http://schemas.microsoft.com/office/drawing/2014/main" id="{0FD0D0FB-5BF2-4261-A410-5E78C62ECF1D}"/>
                      </a:ext>
                    </a:extLst>
                  </p:cNvPr>
                  <p:cNvSpPr>
                    <a:spLocks noChangeArrowheads="1"/>
                  </p:cNvSpPr>
                  <p:nvPr/>
                </p:nvSpPr>
                <p:spPr bwMode="auto">
                  <a:xfrm>
                    <a:off x="8054008" y="5522279"/>
                    <a:ext cx="12700" cy="14288"/>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9" name="Oval 40">
                    <a:extLst>
                      <a:ext uri="{FF2B5EF4-FFF2-40B4-BE49-F238E27FC236}">
                        <a16:creationId xmlns:a16="http://schemas.microsoft.com/office/drawing/2014/main" id="{60FAD053-F1AF-4CAE-B3B6-330E75996390}"/>
                      </a:ext>
                    </a:extLst>
                  </p:cNvPr>
                  <p:cNvSpPr>
                    <a:spLocks noChangeArrowheads="1"/>
                  </p:cNvSpPr>
                  <p:nvPr/>
                </p:nvSpPr>
                <p:spPr bwMode="auto">
                  <a:xfrm>
                    <a:off x="8073058" y="5522279"/>
                    <a:ext cx="12700" cy="14288"/>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0" name="Oval 41">
                    <a:extLst>
                      <a:ext uri="{FF2B5EF4-FFF2-40B4-BE49-F238E27FC236}">
                        <a16:creationId xmlns:a16="http://schemas.microsoft.com/office/drawing/2014/main" id="{471F6868-E288-47C9-869A-D11BAA7D4F31}"/>
                      </a:ext>
                    </a:extLst>
                  </p:cNvPr>
                  <p:cNvSpPr>
                    <a:spLocks noChangeArrowheads="1"/>
                  </p:cNvSpPr>
                  <p:nvPr/>
                </p:nvSpPr>
                <p:spPr bwMode="auto">
                  <a:xfrm>
                    <a:off x="8034958" y="5549267"/>
                    <a:ext cx="14288" cy="12700"/>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1" name="Oval 42">
                    <a:extLst>
                      <a:ext uri="{FF2B5EF4-FFF2-40B4-BE49-F238E27FC236}">
                        <a16:creationId xmlns:a16="http://schemas.microsoft.com/office/drawing/2014/main" id="{4DD82F5E-8750-4028-AABE-D9038A06BA18}"/>
                      </a:ext>
                    </a:extLst>
                  </p:cNvPr>
                  <p:cNvSpPr>
                    <a:spLocks noChangeArrowheads="1"/>
                  </p:cNvSpPr>
                  <p:nvPr/>
                </p:nvSpPr>
                <p:spPr bwMode="auto">
                  <a:xfrm>
                    <a:off x="8054008" y="5549267"/>
                    <a:ext cx="12700" cy="12700"/>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2" name="Oval 43">
                    <a:extLst>
                      <a:ext uri="{FF2B5EF4-FFF2-40B4-BE49-F238E27FC236}">
                        <a16:creationId xmlns:a16="http://schemas.microsoft.com/office/drawing/2014/main" id="{7499B890-6E0E-4E8A-86DF-64A48C80DA40}"/>
                      </a:ext>
                    </a:extLst>
                  </p:cNvPr>
                  <p:cNvSpPr>
                    <a:spLocks noChangeArrowheads="1"/>
                  </p:cNvSpPr>
                  <p:nvPr/>
                </p:nvSpPr>
                <p:spPr bwMode="auto">
                  <a:xfrm>
                    <a:off x="8073058" y="5549267"/>
                    <a:ext cx="12700" cy="12700"/>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3" name="Line 44">
                    <a:extLst>
                      <a:ext uri="{FF2B5EF4-FFF2-40B4-BE49-F238E27FC236}">
                        <a16:creationId xmlns:a16="http://schemas.microsoft.com/office/drawing/2014/main" id="{202520AD-F016-4F3A-AFD5-D3D4A6AB9310}"/>
                      </a:ext>
                    </a:extLst>
                  </p:cNvPr>
                  <p:cNvSpPr>
                    <a:spLocks noChangeShapeType="1"/>
                  </p:cNvSpPr>
                  <p:nvPr/>
                </p:nvSpPr>
                <p:spPr bwMode="auto">
                  <a:xfrm>
                    <a:off x="8023845" y="5609592"/>
                    <a:ext cx="73025" cy="0"/>
                  </a:xfrm>
                  <a:prstGeom prst="line">
                    <a:avLst/>
                  </a:prstGeom>
                  <a:noFill/>
                  <a:ln w="6350" cap="sq">
                    <a:solidFill>
                      <a:srgbClr val="515050"/>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grpSp>
      </p:grpSp>
      <p:grpSp>
        <p:nvGrpSpPr>
          <p:cNvPr id="95" name="Group 94">
            <a:extLst>
              <a:ext uri="{FF2B5EF4-FFF2-40B4-BE49-F238E27FC236}">
                <a16:creationId xmlns:a16="http://schemas.microsoft.com/office/drawing/2014/main" id="{C01F44AF-660A-4A18-81E8-0ED5EC931D5C}"/>
              </a:ext>
            </a:extLst>
          </p:cNvPr>
          <p:cNvGrpSpPr/>
          <p:nvPr/>
        </p:nvGrpSpPr>
        <p:grpSpPr>
          <a:xfrm>
            <a:off x="618042" y="5196848"/>
            <a:ext cx="1165352" cy="1313974"/>
            <a:chOff x="799948" y="5104611"/>
            <a:chExt cx="1188720" cy="1340322"/>
          </a:xfrm>
        </p:grpSpPr>
        <p:sp>
          <p:nvSpPr>
            <p:cNvPr id="96" name="TextBox 95">
              <a:extLst>
                <a:ext uri="{FF2B5EF4-FFF2-40B4-BE49-F238E27FC236}">
                  <a16:creationId xmlns:a16="http://schemas.microsoft.com/office/drawing/2014/main" id="{12509C95-B68D-4567-9EAF-C6A988B1CFDB}"/>
                </a:ext>
              </a:extLst>
            </p:cNvPr>
            <p:cNvSpPr txBox="1"/>
            <p:nvPr/>
          </p:nvSpPr>
          <p:spPr>
            <a:xfrm>
              <a:off x="799948" y="6079173"/>
              <a:ext cx="1188720" cy="365760"/>
            </a:xfrm>
            <a:prstGeom prst="rect">
              <a:avLst/>
            </a:prstGeom>
            <a:noFill/>
          </p:spPr>
          <p:txBody>
            <a:bodyPr wrap="square" lIns="0" tIns="0" rIns="0" bIns="0" rtlCol="0">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srgbClr val="282828"/>
                  </a:solidFill>
                  <a:effectLst/>
                  <a:uLnTx/>
                  <a:uFillTx/>
                  <a:latin typeface="Segoe UI Semibold"/>
                  <a:ea typeface="Segoe UI Semibold" charset="0"/>
                  <a:cs typeface="Segoe UI" panose="020B0502040204020203" pitchFamily="34" charset="0"/>
                </a:rPr>
                <a:t>Headset </a:t>
              </a:r>
            </a:p>
          </p:txBody>
        </p:sp>
        <p:grpSp>
          <p:nvGrpSpPr>
            <p:cNvPr id="97" name="Group 96">
              <a:extLst>
                <a:ext uri="{FF2B5EF4-FFF2-40B4-BE49-F238E27FC236}">
                  <a16:creationId xmlns:a16="http://schemas.microsoft.com/office/drawing/2014/main" id="{38C71410-45ED-4BAE-9DDC-2905228CACBD}"/>
                </a:ext>
              </a:extLst>
            </p:cNvPr>
            <p:cNvGrpSpPr/>
            <p:nvPr/>
          </p:nvGrpSpPr>
          <p:grpSpPr>
            <a:xfrm>
              <a:off x="1020330" y="5104611"/>
              <a:ext cx="747958" cy="747956"/>
              <a:chOff x="448926" y="5035340"/>
              <a:chExt cx="886499" cy="886498"/>
            </a:xfrm>
          </p:grpSpPr>
          <p:sp>
            <p:nvSpPr>
              <p:cNvPr id="98" name="Oval 97">
                <a:extLst>
                  <a:ext uri="{FF2B5EF4-FFF2-40B4-BE49-F238E27FC236}">
                    <a16:creationId xmlns:a16="http://schemas.microsoft.com/office/drawing/2014/main" id="{35C98109-46F4-4C78-8EA6-305E5926A9F7}"/>
                  </a:ext>
                </a:extLst>
              </p:cNvPr>
              <p:cNvSpPr/>
              <p:nvPr/>
            </p:nvSpPr>
            <p:spPr bwMode="auto">
              <a:xfrm>
                <a:off x="448926" y="5035340"/>
                <a:ext cx="886499" cy="886498"/>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9" name="Group 47">
                <a:extLst>
                  <a:ext uri="{FF2B5EF4-FFF2-40B4-BE49-F238E27FC236}">
                    <a16:creationId xmlns:a16="http://schemas.microsoft.com/office/drawing/2014/main" id="{92D51BC8-8F5D-4A24-B880-53B25218D0D7}"/>
                  </a:ext>
                </a:extLst>
              </p:cNvPr>
              <p:cNvGrpSpPr>
                <a:grpSpLocks noChangeAspect="1"/>
              </p:cNvGrpSpPr>
              <p:nvPr/>
            </p:nvGrpSpPr>
            <p:grpSpPr bwMode="auto">
              <a:xfrm>
                <a:off x="716756" y="5249195"/>
                <a:ext cx="350838" cy="458788"/>
                <a:chOff x="4308" y="1986"/>
                <a:chExt cx="221" cy="289"/>
              </a:xfrm>
            </p:grpSpPr>
            <p:sp>
              <p:nvSpPr>
                <p:cNvPr id="100" name="Freeform 48">
                  <a:extLst>
                    <a:ext uri="{FF2B5EF4-FFF2-40B4-BE49-F238E27FC236}">
                      <a16:creationId xmlns:a16="http://schemas.microsoft.com/office/drawing/2014/main" id="{80155512-8C44-4B21-A5C7-C7A23FEC6CE6}"/>
                    </a:ext>
                  </a:extLst>
                </p:cNvPr>
                <p:cNvSpPr>
                  <a:spLocks/>
                </p:cNvSpPr>
                <p:nvPr/>
              </p:nvSpPr>
              <p:spPr bwMode="auto">
                <a:xfrm>
                  <a:off x="4308" y="1986"/>
                  <a:ext cx="221" cy="144"/>
                </a:xfrm>
                <a:custGeom>
                  <a:avLst/>
                  <a:gdLst>
                    <a:gd name="T0" fmla="*/ 0 w 311"/>
                    <a:gd name="T1" fmla="*/ 203 h 203"/>
                    <a:gd name="T2" fmla="*/ 0 w 311"/>
                    <a:gd name="T3" fmla="*/ 156 h 203"/>
                    <a:gd name="T4" fmla="*/ 156 w 311"/>
                    <a:gd name="T5" fmla="*/ 0 h 203"/>
                    <a:gd name="T6" fmla="*/ 311 w 311"/>
                    <a:gd name="T7" fmla="*/ 156 h 203"/>
                    <a:gd name="T8" fmla="*/ 311 w 311"/>
                    <a:gd name="T9" fmla="*/ 198 h 203"/>
                  </a:gdLst>
                  <a:ahLst/>
                  <a:cxnLst>
                    <a:cxn ang="0">
                      <a:pos x="T0" y="T1"/>
                    </a:cxn>
                    <a:cxn ang="0">
                      <a:pos x="T2" y="T3"/>
                    </a:cxn>
                    <a:cxn ang="0">
                      <a:pos x="T4" y="T5"/>
                    </a:cxn>
                    <a:cxn ang="0">
                      <a:pos x="T6" y="T7"/>
                    </a:cxn>
                    <a:cxn ang="0">
                      <a:pos x="T8" y="T9"/>
                    </a:cxn>
                  </a:cxnLst>
                  <a:rect l="0" t="0" r="r" b="b"/>
                  <a:pathLst>
                    <a:path w="311" h="203">
                      <a:moveTo>
                        <a:pt x="0" y="203"/>
                      </a:moveTo>
                      <a:cubicBezTo>
                        <a:pt x="0" y="156"/>
                        <a:pt x="0" y="156"/>
                        <a:pt x="0" y="156"/>
                      </a:cubicBezTo>
                      <a:cubicBezTo>
                        <a:pt x="0" y="70"/>
                        <a:pt x="70" y="0"/>
                        <a:pt x="156" y="0"/>
                      </a:cubicBezTo>
                      <a:cubicBezTo>
                        <a:pt x="242" y="0"/>
                        <a:pt x="311" y="70"/>
                        <a:pt x="311" y="156"/>
                      </a:cubicBezTo>
                      <a:cubicBezTo>
                        <a:pt x="311" y="198"/>
                        <a:pt x="311" y="198"/>
                        <a:pt x="311" y="198"/>
                      </a:cubicBezTo>
                    </a:path>
                  </a:pathLst>
                </a:custGeom>
                <a:noFill/>
                <a:ln w="15875"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1" name="Freeform 49">
                  <a:extLst>
                    <a:ext uri="{FF2B5EF4-FFF2-40B4-BE49-F238E27FC236}">
                      <a16:creationId xmlns:a16="http://schemas.microsoft.com/office/drawing/2014/main" id="{748F7F94-5784-4B98-AF90-8382FD2E9253}"/>
                    </a:ext>
                  </a:extLst>
                </p:cNvPr>
                <p:cNvSpPr>
                  <a:spLocks noEditPoints="1"/>
                </p:cNvSpPr>
                <p:nvPr/>
              </p:nvSpPr>
              <p:spPr bwMode="auto">
                <a:xfrm>
                  <a:off x="4308" y="2096"/>
                  <a:ext cx="221" cy="179"/>
                </a:xfrm>
                <a:custGeom>
                  <a:avLst/>
                  <a:gdLst>
                    <a:gd name="T0" fmla="*/ 36 w 311"/>
                    <a:gd name="T1" fmla="*/ 0 h 253"/>
                    <a:gd name="T2" fmla="*/ 0 w 311"/>
                    <a:gd name="T3" fmla="*/ 35 h 253"/>
                    <a:gd name="T4" fmla="*/ 0 w 311"/>
                    <a:gd name="T5" fmla="*/ 85 h 253"/>
                    <a:gd name="T6" fmla="*/ 36 w 311"/>
                    <a:gd name="T7" fmla="*/ 121 h 253"/>
                    <a:gd name="T8" fmla="*/ 60 w 311"/>
                    <a:gd name="T9" fmla="*/ 121 h 253"/>
                    <a:gd name="T10" fmla="*/ 60 w 311"/>
                    <a:gd name="T11" fmla="*/ 0 h 253"/>
                    <a:gd name="T12" fmla="*/ 36 w 311"/>
                    <a:gd name="T13" fmla="*/ 0 h 253"/>
                    <a:gd name="T14" fmla="*/ 36 w 311"/>
                    <a:gd name="T15" fmla="*/ 0 h 253"/>
                    <a:gd name="T16" fmla="*/ 251 w 311"/>
                    <a:gd name="T17" fmla="*/ 0 h 253"/>
                    <a:gd name="T18" fmla="*/ 251 w 311"/>
                    <a:gd name="T19" fmla="*/ 121 h 253"/>
                    <a:gd name="T20" fmla="*/ 276 w 311"/>
                    <a:gd name="T21" fmla="*/ 121 h 253"/>
                    <a:gd name="T22" fmla="*/ 311 w 311"/>
                    <a:gd name="T23" fmla="*/ 85 h 253"/>
                    <a:gd name="T24" fmla="*/ 311 w 311"/>
                    <a:gd name="T25" fmla="*/ 35 h 253"/>
                    <a:gd name="T26" fmla="*/ 276 w 311"/>
                    <a:gd name="T27" fmla="*/ 0 h 253"/>
                    <a:gd name="T28" fmla="*/ 251 w 311"/>
                    <a:gd name="T29" fmla="*/ 0 h 253"/>
                    <a:gd name="T30" fmla="*/ 251 w 311"/>
                    <a:gd name="T31" fmla="*/ 0 h 253"/>
                    <a:gd name="T32" fmla="*/ 28 w 311"/>
                    <a:gd name="T33" fmla="*/ 120 h 253"/>
                    <a:gd name="T34" fmla="*/ 28 w 311"/>
                    <a:gd name="T35" fmla="*/ 163 h 253"/>
                    <a:gd name="T36" fmla="*/ 94 w 311"/>
                    <a:gd name="T37" fmla="*/ 229 h 253"/>
                    <a:gd name="T38" fmla="*/ 112 w 311"/>
                    <a:gd name="T39" fmla="*/ 229 h 253"/>
                    <a:gd name="T40" fmla="*/ 199 w 311"/>
                    <a:gd name="T41" fmla="*/ 234 h 253"/>
                    <a:gd name="T42" fmla="*/ 199 w 311"/>
                    <a:gd name="T43" fmla="*/ 220 h 253"/>
                    <a:gd name="T44" fmla="*/ 178 w 311"/>
                    <a:gd name="T45" fmla="*/ 201 h 253"/>
                    <a:gd name="T46" fmla="*/ 134 w 311"/>
                    <a:gd name="T47" fmla="*/ 201 h 253"/>
                    <a:gd name="T48" fmla="*/ 112 w 311"/>
                    <a:gd name="T49" fmla="*/ 220 h 253"/>
                    <a:gd name="T50" fmla="*/ 112 w 311"/>
                    <a:gd name="T51" fmla="*/ 234 h 253"/>
                    <a:gd name="T52" fmla="*/ 112 w 311"/>
                    <a:gd name="T53" fmla="*/ 234 h 253"/>
                    <a:gd name="T54" fmla="*/ 134 w 311"/>
                    <a:gd name="T55" fmla="*/ 253 h 253"/>
                    <a:gd name="T56" fmla="*/ 178 w 311"/>
                    <a:gd name="T57" fmla="*/ 253 h 253"/>
                    <a:gd name="T58" fmla="*/ 199 w 311"/>
                    <a:gd name="T59" fmla="*/ 23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1" h="253">
                      <a:moveTo>
                        <a:pt x="36" y="0"/>
                      </a:moveTo>
                      <a:cubicBezTo>
                        <a:pt x="16" y="0"/>
                        <a:pt x="0" y="16"/>
                        <a:pt x="0" y="35"/>
                      </a:cubicBezTo>
                      <a:cubicBezTo>
                        <a:pt x="0" y="85"/>
                        <a:pt x="0" y="85"/>
                        <a:pt x="0" y="85"/>
                      </a:cubicBezTo>
                      <a:cubicBezTo>
                        <a:pt x="0" y="105"/>
                        <a:pt x="16" y="121"/>
                        <a:pt x="36" y="121"/>
                      </a:cubicBezTo>
                      <a:cubicBezTo>
                        <a:pt x="60" y="121"/>
                        <a:pt x="60" y="121"/>
                        <a:pt x="60" y="121"/>
                      </a:cubicBezTo>
                      <a:cubicBezTo>
                        <a:pt x="60" y="0"/>
                        <a:pt x="60" y="0"/>
                        <a:pt x="60" y="0"/>
                      </a:cubicBezTo>
                      <a:cubicBezTo>
                        <a:pt x="36" y="0"/>
                        <a:pt x="36" y="0"/>
                        <a:pt x="36" y="0"/>
                      </a:cubicBezTo>
                      <a:cubicBezTo>
                        <a:pt x="36" y="0"/>
                        <a:pt x="36" y="0"/>
                        <a:pt x="36" y="0"/>
                      </a:cubicBezTo>
                      <a:close/>
                      <a:moveTo>
                        <a:pt x="251" y="0"/>
                      </a:moveTo>
                      <a:cubicBezTo>
                        <a:pt x="251" y="121"/>
                        <a:pt x="251" y="121"/>
                        <a:pt x="251" y="121"/>
                      </a:cubicBezTo>
                      <a:cubicBezTo>
                        <a:pt x="276" y="121"/>
                        <a:pt x="276" y="121"/>
                        <a:pt x="276" y="121"/>
                      </a:cubicBezTo>
                      <a:cubicBezTo>
                        <a:pt x="295" y="121"/>
                        <a:pt x="311" y="105"/>
                        <a:pt x="311" y="85"/>
                      </a:cubicBezTo>
                      <a:cubicBezTo>
                        <a:pt x="311" y="35"/>
                        <a:pt x="311" y="35"/>
                        <a:pt x="311" y="35"/>
                      </a:cubicBezTo>
                      <a:cubicBezTo>
                        <a:pt x="311" y="16"/>
                        <a:pt x="295" y="0"/>
                        <a:pt x="276" y="0"/>
                      </a:cubicBezTo>
                      <a:cubicBezTo>
                        <a:pt x="251" y="0"/>
                        <a:pt x="251" y="0"/>
                        <a:pt x="251" y="0"/>
                      </a:cubicBezTo>
                      <a:cubicBezTo>
                        <a:pt x="251" y="0"/>
                        <a:pt x="251" y="0"/>
                        <a:pt x="251" y="0"/>
                      </a:cubicBezTo>
                      <a:close/>
                      <a:moveTo>
                        <a:pt x="28" y="120"/>
                      </a:moveTo>
                      <a:cubicBezTo>
                        <a:pt x="28" y="163"/>
                        <a:pt x="28" y="163"/>
                        <a:pt x="28" y="163"/>
                      </a:cubicBezTo>
                      <a:cubicBezTo>
                        <a:pt x="28" y="200"/>
                        <a:pt x="58" y="229"/>
                        <a:pt x="94" y="229"/>
                      </a:cubicBezTo>
                      <a:cubicBezTo>
                        <a:pt x="112" y="229"/>
                        <a:pt x="112" y="229"/>
                        <a:pt x="112" y="229"/>
                      </a:cubicBezTo>
                      <a:moveTo>
                        <a:pt x="199" y="234"/>
                      </a:moveTo>
                      <a:cubicBezTo>
                        <a:pt x="199" y="220"/>
                        <a:pt x="199" y="220"/>
                        <a:pt x="199" y="220"/>
                      </a:cubicBezTo>
                      <a:cubicBezTo>
                        <a:pt x="199" y="210"/>
                        <a:pt x="189" y="201"/>
                        <a:pt x="178" y="201"/>
                      </a:cubicBezTo>
                      <a:cubicBezTo>
                        <a:pt x="134" y="201"/>
                        <a:pt x="134" y="201"/>
                        <a:pt x="134" y="201"/>
                      </a:cubicBezTo>
                      <a:cubicBezTo>
                        <a:pt x="121" y="201"/>
                        <a:pt x="112" y="210"/>
                        <a:pt x="112" y="220"/>
                      </a:cubicBezTo>
                      <a:cubicBezTo>
                        <a:pt x="112" y="234"/>
                        <a:pt x="112" y="234"/>
                        <a:pt x="112" y="234"/>
                      </a:cubicBezTo>
                      <a:moveTo>
                        <a:pt x="112" y="234"/>
                      </a:moveTo>
                      <a:cubicBezTo>
                        <a:pt x="112" y="244"/>
                        <a:pt x="121" y="253"/>
                        <a:pt x="134" y="253"/>
                      </a:cubicBezTo>
                      <a:cubicBezTo>
                        <a:pt x="178" y="253"/>
                        <a:pt x="178" y="253"/>
                        <a:pt x="178" y="253"/>
                      </a:cubicBezTo>
                      <a:cubicBezTo>
                        <a:pt x="189" y="253"/>
                        <a:pt x="199" y="244"/>
                        <a:pt x="199" y="234"/>
                      </a:cubicBezTo>
                    </a:path>
                  </a:pathLst>
                </a:custGeom>
                <a:noFill/>
                <a:ln w="15875" cap="sq">
                  <a:solidFill>
                    <a:srgbClr val="5558A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grpSp>
      <p:grpSp>
        <p:nvGrpSpPr>
          <p:cNvPr id="102" name="Group 101">
            <a:extLst>
              <a:ext uri="{FF2B5EF4-FFF2-40B4-BE49-F238E27FC236}">
                <a16:creationId xmlns:a16="http://schemas.microsoft.com/office/drawing/2014/main" id="{97845D2D-5B2B-4712-B006-A1E7ED50DB32}"/>
              </a:ext>
            </a:extLst>
          </p:cNvPr>
          <p:cNvGrpSpPr/>
          <p:nvPr/>
        </p:nvGrpSpPr>
        <p:grpSpPr>
          <a:xfrm>
            <a:off x="1695836" y="5196848"/>
            <a:ext cx="1165352" cy="1313974"/>
            <a:chOff x="1832209" y="5104611"/>
            <a:chExt cx="1188720" cy="1340322"/>
          </a:xfrm>
        </p:grpSpPr>
        <p:sp>
          <p:nvSpPr>
            <p:cNvPr id="103" name="TextBox 102">
              <a:extLst>
                <a:ext uri="{FF2B5EF4-FFF2-40B4-BE49-F238E27FC236}">
                  <a16:creationId xmlns:a16="http://schemas.microsoft.com/office/drawing/2014/main" id="{EF306928-6BB9-4405-9988-3E41392691F1}"/>
                </a:ext>
              </a:extLst>
            </p:cNvPr>
            <p:cNvSpPr txBox="1"/>
            <p:nvPr/>
          </p:nvSpPr>
          <p:spPr>
            <a:xfrm>
              <a:off x="1832209" y="6079173"/>
              <a:ext cx="1188720" cy="365760"/>
            </a:xfrm>
            <a:prstGeom prst="rect">
              <a:avLst/>
            </a:prstGeom>
            <a:noFill/>
          </p:spPr>
          <p:txBody>
            <a:bodyPr wrap="square" lIns="0" tIns="0" rIns="0" bIns="0" rtlCol="0">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srgbClr val="282828"/>
                  </a:solidFill>
                  <a:effectLst/>
                  <a:uLnTx/>
                  <a:uFillTx/>
                  <a:latin typeface="Segoe UI Semibold"/>
                  <a:ea typeface="Segoe UI Semibold" charset="0"/>
                  <a:cs typeface="Segoe UI" panose="020B0502040204020203" pitchFamily="34" charset="0"/>
                </a:rPr>
                <a:t>Desk phone</a:t>
              </a:r>
            </a:p>
          </p:txBody>
        </p:sp>
        <p:grpSp>
          <p:nvGrpSpPr>
            <p:cNvPr id="104" name="Group 103">
              <a:extLst>
                <a:ext uri="{FF2B5EF4-FFF2-40B4-BE49-F238E27FC236}">
                  <a16:creationId xmlns:a16="http://schemas.microsoft.com/office/drawing/2014/main" id="{A53C78D9-D109-4273-A8F3-3447D2988A8C}"/>
                </a:ext>
              </a:extLst>
            </p:cNvPr>
            <p:cNvGrpSpPr/>
            <p:nvPr/>
          </p:nvGrpSpPr>
          <p:grpSpPr>
            <a:xfrm>
              <a:off x="2052591" y="5104611"/>
              <a:ext cx="747958" cy="747956"/>
              <a:chOff x="1523048" y="5035340"/>
              <a:chExt cx="886499" cy="886498"/>
            </a:xfrm>
          </p:grpSpPr>
          <p:sp>
            <p:nvSpPr>
              <p:cNvPr id="105" name="Oval 104">
                <a:extLst>
                  <a:ext uri="{FF2B5EF4-FFF2-40B4-BE49-F238E27FC236}">
                    <a16:creationId xmlns:a16="http://schemas.microsoft.com/office/drawing/2014/main" id="{832F54AE-1CD5-4A82-BE95-F512025C6688}"/>
                  </a:ext>
                </a:extLst>
              </p:cNvPr>
              <p:cNvSpPr/>
              <p:nvPr/>
            </p:nvSpPr>
            <p:spPr bwMode="auto">
              <a:xfrm>
                <a:off x="1523048" y="5035340"/>
                <a:ext cx="886499" cy="886498"/>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6" name="Freeform 53">
                <a:extLst>
                  <a:ext uri="{FF2B5EF4-FFF2-40B4-BE49-F238E27FC236}">
                    <a16:creationId xmlns:a16="http://schemas.microsoft.com/office/drawing/2014/main" id="{DBE32329-89F0-4B57-8A69-5BB7BD5852D1}"/>
                  </a:ext>
                </a:extLst>
              </p:cNvPr>
              <p:cNvSpPr>
                <a:spLocks/>
              </p:cNvSpPr>
              <p:nvPr/>
            </p:nvSpPr>
            <p:spPr bwMode="auto">
              <a:xfrm>
                <a:off x="1790878" y="5303170"/>
                <a:ext cx="350838" cy="350838"/>
              </a:xfrm>
              <a:custGeom>
                <a:avLst/>
                <a:gdLst>
                  <a:gd name="T0" fmla="*/ 314 w 389"/>
                  <a:gd name="T1" fmla="*/ 385 h 388"/>
                  <a:gd name="T2" fmla="*/ 0 w 389"/>
                  <a:gd name="T3" fmla="*/ 82 h 388"/>
                  <a:gd name="T4" fmla="*/ 44 w 389"/>
                  <a:gd name="T5" fmla="*/ 14 h 388"/>
                  <a:gd name="T6" fmla="*/ 87 w 389"/>
                  <a:gd name="T7" fmla="*/ 16 h 388"/>
                  <a:gd name="T8" fmla="*/ 136 w 389"/>
                  <a:gd name="T9" fmla="*/ 62 h 388"/>
                  <a:gd name="T10" fmla="*/ 133 w 389"/>
                  <a:gd name="T11" fmla="*/ 105 h 388"/>
                  <a:gd name="T12" fmla="*/ 114 w 389"/>
                  <a:gd name="T13" fmla="*/ 122 h 388"/>
                  <a:gd name="T14" fmla="*/ 113 w 389"/>
                  <a:gd name="T15" fmla="*/ 165 h 388"/>
                  <a:gd name="T16" fmla="*/ 222 w 389"/>
                  <a:gd name="T17" fmla="*/ 276 h 388"/>
                  <a:gd name="T18" fmla="*/ 265 w 389"/>
                  <a:gd name="T19" fmla="*/ 278 h 388"/>
                  <a:gd name="T20" fmla="*/ 287 w 389"/>
                  <a:gd name="T21" fmla="*/ 253 h 388"/>
                  <a:gd name="T22" fmla="*/ 329 w 389"/>
                  <a:gd name="T23" fmla="*/ 256 h 388"/>
                  <a:gd name="T24" fmla="*/ 378 w 389"/>
                  <a:gd name="T25" fmla="*/ 301 h 388"/>
                  <a:gd name="T26" fmla="*/ 376 w 389"/>
                  <a:gd name="T27" fmla="*/ 345 h 388"/>
                  <a:gd name="T28" fmla="*/ 314 w 389"/>
                  <a:gd name="T29" fmla="*/ 38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9" h="388">
                    <a:moveTo>
                      <a:pt x="314" y="385"/>
                    </a:moveTo>
                    <a:cubicBezTo>
                      <a:pt x="145" y="388"/>
                      <a:pt x="4" y="253"/>
                      <a:pt x="0" y="82"/>
                    </a:cubicBezTo>
                    <a:cubicBezTo>
                      <a:pt x="0" y="82"/>
                      <a:pt x="4" y="48"/>
                      <a:pt x="44" y="14"/>
                    </a:cubicBezTo>
                    <a:cubicBezTo>
                      <a:pt x="62" y="0"/>
                      <a:pt x="76" y="4"/>
                      <a:pt x="87" y="16"/>
                    </a:cubicBezTo>
                    <a:cubicBezTo>
                      <a:pt x="136" y="62"/>
                      <a:pt x="136" y="62"/>
                      <a:pt x="136" y="62"/>
                    </a:cubicBezTo>
                    <a:cubicBezTo>
                      <a:pt x="147" y="74"/>
                      <a:pt x="146" y="94"/>
                      <a:pt x="133" y="105"/>
                    </a:cubicBezTo>
                    <a:cubicBezTo>
                      <a:pt x="114" y="122"/>
                      <a:pt x="114" y="122"/>
                      <a:pt x="114" y="122"/>
                    </a:cubicBezTo>
                    <a:cubicBezTo>
                      <a:pt x="101" y="133"/>
                      <a:pt x="101" y="153"/>
                      <a:pt x="113" y="165"/>
                    </a:cubicBezTo>
                    <a:cubicBezTo>
                      <a:pt x="222" y="276"/>
                      <a:pt x="222" y="276"/>
                      <a:pt x="222" y="276"/>
                    </a:cubicBezTo>
                    <a:cubicBezTo>
                      <a:pt x="233" y="288"/>
                      <a:pt x="253" y="289"/>
                      <a:pt x="265" y="278"/>
                    </a:cubicBezTo>
                    <a:cubicBezTo>
                      <a:pt x="287" y="253"/>
                      <a:pt x="287" y="253"/>
                      <a:pt x="287" y="253"/>
                    </a:cubicBezTo>
                    <a:cubicBezTo>
                      <a:pt x="298" y="242"/>
                      <a:pt x="318" y="243"/>
                      <a:pt x="329" y="256"/>
                    </a:cubicBezTo>
                    <a:cubicBezTo>
                      <a:pt x="378" y="301"/>
                      <a:pt x="378" y="301"/>
                      <a:pt x="378" y="301"/>
                    </a:cubicBezTo>
                    <a:cubicBezTo>
                      <a:pt x="389" y="313"/>
                      <a:pt x="387" y="331"/>
                      <a:pt x="376" y="345"/>
                    </a:cubicBezTo>
                    <a:cubicBezTo>
                      <a:pt x="347" y="382"/>
                      <a:pt x="314" y="385"/>
                      <a:pt x="314" y="385"/>
                    </a:cubicBezTo>
                    <a:close/>
                  </a:path>
                </a:pathLst>
              </a:custGeom>
              <a:noFill/>
              <a:ln w="15875" cap="sq">
                <a:solidFill>
                  <a:srgbClr val="5558A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107" name="Group 106">
            <a:extLst>
              <a:ext uri="{FF2B5EF4-FFF2-40B4-BE49-F238E27FC236}">
                <a16:creationId xmlns:a16="http://schemas.microsoft.com/office/drawing/2014/main" id="{35B39EC2-A902-4E43-B672-B17D660690C8}"/>
              </a:ext>
            </a:extLst>
          </p:cNvPr>
          <p:cNvGrpSpPr/>
          <p:nvPr/>
        </p:nvGrpSpPr>
        <p:grpSpPr>
          <a:xfrm>
            <a:off x="2773630" y="5196848"/>
            <a:ext cx="1165352" cy="1313974"/>
            <a:chOff x="2864470" y="5104611"/>
            <a:chExt cx="1188720" cy="1340322"/>
          </a:xfrm>
        </p:grpSpPr>
        <p:sp>
          <p:nvSpPr>
            <p:cNvPr id="108" name="Rectangle 107">
              <a:extLst>
                <a:ext uri="{FF2B5EF4-FFF2-40B4-BE49-F238E27FC236}">
                  <a16:creationId xmlns:a16="http://schemas.microsoft.com/office/drawing/2014/main" id="{0A3F7610-90C5-45F4-BCC1-8AEC9DA46ED3}"/>
                </a:ext>
              </a:extLst>
            </p:cNvPr>
            <p:cNvSpPr/>
            <p:nvPr/>
          </p:nvSpPr>
          <p:spPr>
            <a:xfrm>
              <a:off x="2864470" y="6079173"/>
              <a:ext cx="1188720" cy="365760"/>
            </a:xfrm>
            <a:prstGeom prst="rect">
              <a:avLst/>
            </a:prstGeom>
          </p:spPr>
          <p:txBody>
            <a:bodyPr wrap="square" lIns="0" tIns="0" rIns="0" bIns="0">
              <a:noAutofit/>
            </a:bodyPr>
            <a:lstStyle/>
            <a:p>
              <a:pPr marL="0" marR="0" lvl="0" indent="0" algn="ctr" defTabSz="914192" rtl="0" eaLnBrk="1" fontAlgn="auto" latinLnBrk="0" hangingPunct="1">
                <a:lnSpc>
                  <a:spcPct val="100000"/>
                </a:lnSpc>
                <a:spcBef>
                  <a:spcPts val="0"/>
                </a:spcBef>
                <a:spcAft>
                  <a:spcPts val="294"/>
                </a:spcAft>
                <a:buClrTx/>
                <a:buSzTx/>
                <a:buFontTx/>
                <a:buNone/>
                <a:tabLst/>
                <a:defRPr/>
              </a:pPr>
              <a:r>
                <a:rPr kumimoji="0" lang="en-US" sz="980" b="0" i="0" u="none" strike="noStrike" kern="1200" cap="none" spc="0" normalizeH="0" baseline="0" noProof="0">
                  <a:ln>
                    <a:noFill/>
                  </a:ln>
                  <a:solidFill>
                    <a:srgbClr val="282828"/>
                  </a:solidFill>
                  <a:effectLst/>
                  <a:uLnTx/>
                  <a:uFillTx/>
                  <a:latin typeface="Segoe UI Semibold"/>
                  <a:ea typeface="+mn-ea"/>
                  <a:cs typeface="+mn-cs"/>
                </a:rPr>
                <a:t>Mobile phone station</a:t>
              </a:r>
            </a:p>
          </p:txBody>
        </p:sp>
        <p:grpSp>
          <p:nvGrpSpPr>
            <p:cNvPr id="109" name="Group 108">
              <a:extLst>
                <a:ext uri="{FF2B5EF4-FFF2-40B4-BE49-F238E27FC236}">
                  <a16:creationId xmlns:a16="http://schemas.microsoft.com/office/drawing/2014/main" id="{736F0792-6452-4A38-A76C-3F9DC45BDA37}"/>
                </a:ext>
              </a:extLst>
            </p:cNvPr>
            <p:cNvGrpSpPr/>
            <p:nvPr/>
          </p:nvGrpSpPr>
          <p:grpSpPr>
            <a:xfrm>
              <a:off x="3084852" y="5104611"/>
              <a:ext cx="747958" cy="747956"/>
              <a:chOff x="2597170" y="5035340"/>
              <a:chExt cx="886499" cy="886498"/>
            </a:xfrm>
          </p:grpSpPr>
          <p:sp>
            <p:nvSpPr>
              <p:cNvPr id="110" name="Oval 109">
                <a:extLst>
                  <a:ext uri="{FF2B5EF4-FFF2-40B4-BE49-F238E27FC236}">
                    <a16:creationId xmlns:a16="http://schemas.microsoft.com/office/drawing/2014/main" id="{24C79D8E-2D1F-44C7-899B-DDA172FA671E}"/>
                  </a:ext>
                </a:extLst>
              </p:cNvPr>
              <p:cNvSpPr/>
              <p:nvPr/>
            </p:nvSpPr>
            <p:spPr bwMode="auto">
              <a:xfrm>
                <a:off x="2597170" y="5035340"/>
                <a:ext cx="886499" cy="886498"/>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11" name="Group 110">
                <a:extLst>
                  <a:ext uri="{FF2B5EF4-FFF2-40B4-BE49-F238E27FC236}">
                    <a16:creationId xmlns:a16="http://schemas.microsoft.com/office/drawing/2014/main" id="{2C56B41E-2F9D-4D20-89AC-5044F11F1A2D}"/>
                  </a:ext>
                </a:extLst>
              </p:cNvPr>
              <p:cNvGrpSpPr/>
              <p:nvPr/>
            </p:nvGrpSpPr>
            <p:grpSpPr>
              <a:xfrm>
                <a:off x="2809438" y="5307139"/>
                <a:ext cx="461963" cy="342900"/>
                <a:chOff x="2811026" y="5303912"/>
                <a:chExt cx="461963" cy="342900"/>
              </a:xfrm>
            </p:grpSpPr>
            <p:sp>
              <p:nvSpPr>
                <p:cNvPr id="112" name="Freeform 57">
                  <a:extLst>
                    <a:ext uri="{FF2B5EF4-FFF2-40B4-BE49-F238E27FC236}">
                      <a16:creationId xmlns:a16="http://schemas.microsoft.com/office/drawing/2014/main" id="{3DC3BCD5-0BDC-44CA-8171-2D661A72815B}"/>
                    </a:ext>
                  </a:extLst>
                </p:cNvPr>
                <p:cNvSpPr>
                  <a:spLocks/>
                </p:cNvSpPr>
                <p:nvPr/>
              </p:nvSpPr>
              <p:spPr bwMode="auto">
                <a:xfrm>
                  <a:off x="2811026" y="5303912"/>
                  <a:ext cx="461963" cy="342900"/>
                </a:xfrm>
                <a:custGeom>
                  <a:avLst/>
                  <a:gdLst>
                    <a:gd name="T0" fmla="*/ 511 w 511"/>
                    <a:gd name="T1" fmla="*/ 355 h 381"/>
                    <a:gd name="T2" fmla="*/ 486 w 511"/>
                    <a:gd name="T3" fmla="*/ 381 h 381"/>
                    <a:gd name="T4" fmla="*/ 25 w 511"/>
                    <a:gd name="T5" fmla="*/ 381 h 381"/>
                    <a:gd name="T6" fmla="*/ 0 w 511"/>
                    <a:gd name="T7" fmla="*/ 355 h 381"/>
                    <a:gd name="T8" fmla="*/ 0 w 511"/>
                    <a:gd name="T9" fmla="*/ 26 h 381"/>
                    <a:gd name="T10" fmla="*/ 25 w 511"/>
                    <a:gd name="T11" fmla="*/ 0 h 381"/>
                    <a:gd name="T12" fmla="*/ 486 w 511"/>
                    <a:gd name="T13" fmla="*/ 0 h 381"/>
                    <a:gd name="T14" fmla="*/ 511 w 511"/>
                    <a:gd name="T15" fmla="*/ 26 h 381"/>
                    <a:gd name="T16" fmla="*/ 511 w 511"/>
                    <a:gd name="T17" fmla="*/ 355 h 381"/>
                    <a:gd name="T18" fmla="*/ 511 w 511"/>
                    <a:gd name="T19" fmla="*/ 35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381">
                      <a:moveTo>
                        <a:pt x="511" y="355"/>
                      </a:moveTo>
                      <a:cubicBezTo>
                        <a:pt x="511" y="369"/>
                        <a:pt x="500" y="381"/>
                        <a:pt x="486" y="381"/>
                      </a:cubicBezTo>
                      <a:cubicBezTo>
                        <a:pt x="25" y="381"/>
                        <a:pt x="25" y="381"/>
                        <a:pt x="25" y="381"/>
                      </a:cubicBezTo>
                      <a:cubicBezTo>
                        <a:pt x="11" y="381"/>
                        <a:pt x="0" y="369"/>
                        <a:pt x="0" y="355"/>
                      </a:cubicBezTo>
                      <a:cubicBezTo>
                        <a:pt x="0" y="26"/>
                        <a:pt x="0" y="26"/>
                        <a:pt x="0" y="26"/>
                      </a:cubicBezTo>
                      <a:cubicBezTo>
                        <a:pt x="0" y="12"/>
                        <a:pt x="11" y="0"/>
                        <a:pt x="25" y="0"/>
                      </a:cubicBezTo>
                      <a:cubicBezTo>
                        <a:pt x="486" y="0"/>
                        <a:pt x="486" y="0"/>
                        <a:pt x="486" y="0"/>
                      </a:cubicBezTo>
                      <a:cubicBezTo>
                        <a:pt x="500" y="0"/>
                        <a:pt x="511" y="12"/>
                        <a:pt x="511" y="26"/>
                      </a:cubicBezTo>
                      <a:cubicBezTo>
                        <a:pt x="511" y="355"/>
                        <a:pt x="511" y="355"/>
                        <a:pt x="511" y="355"/>
                      </a:cubicBezTo>
                      <a:cubicBezTo>
                        <a:pt x="511" y="355"/>
                        <a:pt x="511" y="355"/>
                        <a:pt x="511" y="355"/>
                      </a:cubicBezTo>
                      <a:close/>
                    </a:path>
                  </a:pathLst>
                </a:custGeom>
                <a:noFill/>
                <a:ln w="15875" cap="sq">
                  <a:solidFill>
                    <a:srgbClr val="5558A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nvGrpSpPr>
                <p:cNvPr id="113" name="Group 112">
                  <a:extLst>
                    <a:ext uri="{FF2B5EF4-FFF2-40B4-BE49-F238E27FC236}">
                      <a16:creationId xmlns:a16="http://schemas.microsoft.com/office/drawing/2014/main" id="{B345D3C2-7EF7-405A-84DC-8C546F67570F}"/>
                    </a:ext>
                  </a:extLst>
                </p:cNvPr>
                <p:cNvGrpSpPr/>
                <p:nvPr/>
              </p:nvGrpSpPr>
              <p:grpSpPr>
                <a:xfrm>
                  <a:off x="2852009" y="5335663"/>
                  <a:ext cx="378765" cy="278598"/>
                  <a:chOff x="2852009" y="5335663"/>
                  <a:chExt cx="378765" cy="278598"/>
                </a:xfrm>
              </p:grpSpPr>
              <p:sp>
                <p:nvSpPr>
                  <p:cNvPr id="114" name="Freeform 58">
                    <a:extLst>
                      <a:ext uri="{FF2B5EF4-FFF2-40B4-BE49-F238E27FC236}">
                        <a16:creationId xmlns:a16="http://schemas.microsoft.com/office/drawing/2014/main" id="{D2A417EE-F223-45AC-90F7-CA82ED2956A1}"/>
                      </a:ext>
                    </a:extLst>
                  </p:cNvPr>
                  <p:cNvSpPr>
                    <a:spLocks/>
                  </p:cNvSpPr>
                  <p:nvPr/>
                </p:nvSpPr>
                <p:spPr bwMode="auto">
                  <a:xfrm>
                    <a:off x="2852009" y="5335663"/>
                    <a:ext cx="153988" cy="225782"/>
                  </a:xfrm>
                  <a:custGeom>
                    <a:avLst/>
                    <a:gdLst>
                      <a:gd name="T0" fmla="*/ 160 w 170"/>
                      <a:gd name="T1" fmla="*/ 280 h 280"/>
                      <a:gd name="T2" fmla="*/ 10 w 170"/>
                      <a:gd name="T3" fmla="*/ 280 h 280"/>
                      <a:gd name="T4" fmla="*/ 0 w 170"/>
                      <a:gd name="T5" fmla="*/ 271 h 280"/>
                      <a:gd name="T6" fmla="*/ 0 w 170"/>
                      <a:gd name="T7" fmla="*/ 9 h 280"/>
                      <a:gd name="T8" fmla="*/ 10 w 170"/>
                      <a:gd name="T9" fmla="*/ 0 h 280"/>
                      <a:gd name="T10" fmla="*/ 160 w 170"/>
                      <a:gd name="T11" fmla="*/ 0 h 280"/>
                      <a:gd name="T12" fmla="*/ 170 w 170"/>
                      <a:gd name="T13" fmla="*/ 9 h 280"/>
                      <a:gd name="T14" fmla="*/ 170 w 170"/>
                      <a:gd name="T15" fmla="*/ 271 h 280"/>
                      <a:gd name="T16" fmla="*/ 160 w 170"/>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280">
                        <a:moveTo>
                          <a:pt x="160" y="280"/>
                        </a:moveTo>
                        <a:cubicBezTo>
                          <a:pt x="10" y="280"/>
                          <a:pt x="10" y="280"/>
                          <a:pt x="10" y="280"/>
                        </a:cubicBezTo>
                        <a:cubicBezTo>
                          <a:pt x="4" y="280"/>
                          <a:pt x="0" y="276"/>
                          <a:pt x="0" y="271"/>
                        </a:cubicBezTo>
                        <a:cubicBezTo>
                          <a:pt x="0" y="9"/>
                          <a:pt x="0" y="9"/>
                          <a:pt x="0" y="9"/>
                        </a:cubicBezTo>
                        <a:cubicBezTo>
                          <a:pt x="0" y="4"/>
                          <a:pt x="4" y="0"/>
                          <a:pt x="10" y="0"/>
                        </a:cubicBezTo>
                        <a:cubicBezTo>
                          <a:pt x="160" y="0"/>
                          <a:pt x="160" y="0"/>
                          <a:pt x="160" y="0"/>
                        </a:cubicBezTo>
                        <a:cubicBezTo>
                          <a:pt x="166" y="0"/>
                          <a:pt x="170" y="4"/>
                          <a:pt x="170" y="9"/>
                        </a:cubicBezTo>
                        <a:cubicBezTo>
                          <a:pt x="170" y="271"/>
                          <a:pt x="170" y="271"/>
                          <a:pt x="170" y="271"/>
                        </a:cubicBezTo>
                        <a:cubicBezTo>
                          <a:pt x="170" y="276"/>
                          <a:pt x="166" y="280"/>
                          <a:pt x="160" y="280"/>
                        </a:cubicBezTo>
                        <a:close/>
                      </a:path>
                    </a:pathLst>
                  </a:custGeom>
                  <a:noFill/>
                  <a:ln w="15875" cap="sq">
                    <a:solidFill>
                      <a:srgbClr val="5558A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15" name="Freeform 59">
                    <a:extLst>
                      <a:ext uri="{FF2B5EF4-FFF2-40B4-BE49-F238E27FC236}">
                        <a16:creationId xmlns:a16="http://schemas.microsoft.com/office/drawing/2014/main" id="{56484C4D-5438-4BCC-B6A4-79E5BD9531C5}"/>
                      </a:ext>
                    </a:extLst>
                  </p:cNvPr>
                  <p:cNvSpPr>
                    <a:spLocks/>
                  </p:cNvSpPr>
                  <p:nvPr/>
                </p:nvSpPr>
                <p:spPr bwMode="auto">
                  <a:xfrm>
                    <a:off x="2915077" y="5528106"/>
                    <a:ext cx="34925" cy="0"/>
                  </a:xfrm>
                  <a:custGeom>
                    <a:avLst/>
                    <a:gdLst>
                      <a:gd name="T0" fmla="*/ 0 w 38"/>
                      <a:gd name="T1" fmla="*/ 38 w 38"/>
                    </a:gdLst>
                    <a:ahLst/>
                    <a:cxnLst>
                      <a:cxn ang="0">
                        <a:pos x="T0" y="0"/>
                      </a:cxn>
                      <a:cxn ang="0">
                        <a:pos x="T1" y="0"/>
                      </a:cxn>
                    </a:cxnLst>
                    <a:rect l="0" t="0" r="r" b="b"/>
                    <a:pathLst>
                      <a:path w="38">
                        <a:moveTo>
                          <a:pt x="0" y="0"/>
                        </a:moveTo>
                        <a:cubicBezTo>
                          <a:pt x="38" y="0"/>
                          <a:pt x="38" y="0"/>
                          <a:pt x="38" y="0"/>
                        </a:cubicBezTo>
                      </a:path>
                    </a:pathLst>
                  </a:custGeom>
                  <a:noFill/>
                  <a:ln w="12700"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16" name="Rectangle 60">
                    <a:extLst>
                      <a:ext uri="{FF2B5EF4-FFF2-40B4-BE49-F238E27FC236}">
                        <a16:creationId xmlns:a16="http://schemas.microsoft.com/office/drawing/2014/main" id="{9EE798A9-CDFA-4ADE-B7F5-6E0D20AA0DA6}"/>
                      </a:ext>
                    </a:extLst>
                  </p:cNvPr>
                  <p:cNvSpPr>
                    <a:spLocks noChangeArrowheads="1"/>
                  </p:cNvSpPr>
                  <p:nvPr/>
                </p:nvSpPr>
                <p:spPr bwMode="auto">
                  <a:xfrm>
                    <a:off x="2852009" y="5586829"/>
                    <a:ext cx="153988" cy="27432"/>
                  </a:xfrm>
                  <a:prstGeom prst="rect">
                    <a:avLst/>
                  </a:prstGeom>
                  <a:noFill/>
                  <a:ln w="15875"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nvGrpSpPr>
                  <p:cNvPr id="117" name="Group 116">
                    <a:extLst>
                      <a:ext uri="{FF2B5EF4-FFF2-40B4-BE49-F238E27FC236}">
                        <a16:creationId xmlns:a16="http://schemas.microsoft.com/office/drawing/2014/main" id="{CD275037-5437-4396-A8FC-ACFA41C5EEBD}"/>
                      </a:ext>
                    </a:extLst>
                  </p:cNvPr>
                  <p:cNvGrpSpPr/>
                  <p:nvPr/>
                </p:nvGrpSpPr>
                <p:grpSpPr>
                  <a:xfrm>
                    <a:off x="3045036" y="5355435"/>
                    <a:ext cx="185738" cy="238126"/>
                    <a:chOff x="3053913" y="5343599"/>
                    <a:chExt cx="185738" cy="238126"/>
                  </a:xfrm>
                </p:grpSpPr>
                <p:sp>
                  <p:nvSpPr>
                    <p:cNvPr id="118" name="Freeform 61">
                      <a:extLst>
                        <a:ext uri="{FF2B5EF4-FFF2-40B4-BE49-F238E27FC236}">
                          <a16:creationId xmlns:a16="http://schemas.microsoft.com/office/drawing/2014/main" id="{04894EAE-4AF0-47CA-9E1E-980E4AC5DA27}"/>
                        </a:ext>
                      </a:extLst>
                    </p:cNvPr>
                    <p:cNvSpPr>
                      <a:spLocks/>
                    </p:cNvSpPr>
                    <p:nvPr/>
                  </p:nvSpPr>
                  <p:spPr bwMode="auto">
                    <a:xfrm>
                      <a:off x="3053913" y="5343599"/>
                      <a:ext cx="6350" cy="6350"/>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19" name="Freeform 62">
                      <a:extLst>
                        <a:ext uri="{FF2B5EF4-FFF2-40B4-BE49-F238E27FC236}">
                          <a16:creationId xmlns:a16="http://schemas.microsoft.com/office/drawing/2014/main" id="{7E154D98-2D5D-4CB8-A772-AA03E7CFAA61}"/>
                        </a:ext>
                      </a:extLst>
                    </p:cNvPr>
                    <p:cNvSpPr>
                      <a:spLocks noEditPoints="1"/>
                    </p:cNvSpPr>
                    <p:nvPr/>
                  </p:nvSpPr>
                  <p:spPr bwMode="auto">
                    <a:xfrm>
                      <a:off x="3053913" y="5367412"/>
                      <a:ext cx="6350" cy="21431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0" name="Freeform 63">
                      <a:extLst>
                        <a:ext uri="{FF2B5EF4-FFF2-40B4-BE49-F238E27FC236}">
                          <a16:creationId xmlns:a16="http://schemas.microsoft.com/office/drawing/2014/main" id="{9D0FB5AD-4552-495C-947E-33CD524DBC71}"/>
                        </a:ext>
                      </a:extLst>
                    </p:cNvPr>
                    <p:cNvSpPr>
                      <a:spLocks/>
                    </p:cNvSpPr>
                    <p:nvPr/>
                  </p:nvSpPr>
                  <p:spPr bwMode="auto">
                    <a:xfrm>
                      <a:off x="3079313" y="5343599"/>
                      <a:ext cx="6350" cy="6350"/>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1" name="Freeform 64">
                      <a:extLst>
                        <a:ext uri="{FF2B5EF4-FFF2-40B4-BE49-F238E27FC236}">
                          <a16:creationId xmlns:a16="http://schemas.microsoft.com/office/drawing/2014/main" id="{02AF1710-118B-4735-BF91-501A8CA3C6FE}"/>
                        </a:ext>
                      </a:extLst>
                    </p:cNvPr>
                    <p:cNvSpPr>
                      <a:spLocks noEditPoints="1"/>
                    </p:cNvSpPr>
                    <p:nvPr/>
                  </p:nvSpPr>
                  <p:spPr bwMode="auto">
                    <a:xfrm>
                      <a:off x="3079313" y="5367412"/>
                      <a:ext cx="6350" cy="21431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2" name="Freeform 65">
                      <a:extLst>
                        <a:ext uri="{FF2B5EF4-FFF2-40B4-BE49-F238E27FC236}">
                          <a16:creationId xmlns:a16="http://schemas.microsoft.com/office/drawing/2014/main" id="{93CCF017-0FB0-4FFE-870E-325A945DA4AC}"/>
                        </a:ext>
                      </a:extLst>
                    </p:cNvPr>
                    <p:cNvSpPr>
                      <a:spLocks/>
                    </p:cNvSpPr>
                    <p:nvPr/>
                  </p:nvSpPr>
                  <p:spPr bwMode="auto">
                    <a:xfrm>
                      <a:off x="3104713" y="5343599"/>
                      <a:ext cx="6350" cy="6350"/>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8"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3" name="Freeform 66">
                      <a:extLst>
                        <a:ext uri="{FF2B5EF4-FFF2-40B4-BE49-F238E27FC236}">
                          <a16:creationId xmlns:a16="http://schemas.microsoft.com/office/drawing/2014/main" id="{CCDA09DA-6CEE-4638-B05B-1175C18320BE}"/>
                        </a:ext>
                      </a:extLst>
                    </p:cNvPr>
                    <p:cNvSpPr>
                      <a:spLocks noEditPoints="1"/>
                    </p:cNvSpPr>
                    <p:nvPr/>
                  </p:nvSpPr>
                  <p:spPr bwMode="auto">
                    <a:xfrm>
                      <a:off x="3104713" y="5367412"/>
                      <a:ext cx="6350" cy="21431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8"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4" name="Freeform 67">
                      <a:extLst>
                        <a:ext uri="{FF2B5EF4-FFF2-40B4-BE49-F238E27FC236}">
                          <a16:creationId xmlns:a16="http://schemas.microsoft.com/office/drawing/2014/main" id="{4A86119E-D0DC-487A-B504-20703EA90F0C}"/>
                        </a:ext>
                      </a:extLst>
                    </p:cNvPr>
                    <p:cNvSpPr>
                      <a:spLocks/>
                    </p:cNvSpPr>
                    <p:nvPr/>
                  </p:nvSpPr>
                  <p:spPr bwMode="auto">
                    <a:xfrm>
                      <a:off x="3130113" y="5343599"/>
                      <a:ext cx="6350" cy="6350"/>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8"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5" name="Freeform 68">
                      <a:extLst>
                        <a:ext uri="{FF2B5EF4-FFF2-40B4-BE49-F238E27FC236}">
                          <a16:creationId xmlns:a16="http://schemas.microsoft.com/office/drawing/2014/main" id="{9A36EDEA-56D5-41A8-9B54-CC83FC885EE0}"/>
                        </a:ext>
                      </a:extLst>
                    </p:cNvPr>
                    <p:cNvSpPr>
                      <a:spLocks noEditPoints="1"/>
                    </p:cNvSpPr>
                    <p:nvPr/>
                  </p:nvSpPr>
                  <p:spPr bwMode="auto">
                    <a:xfrm>
                      <a:off x="3130113" y="5367412"/>
                      <a:ext cx="6350" cy="21431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8"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6" name="Freeform 69">
                      <a:extLst>
                        <a:ext uri="{FF2B5EF4-FFF2-40B4-BE49-F238E27FC236}">
                          <a16:creationId xmlns:a16="http://schemas.microsoft.com/office/drawing/2014/main" id="{A7BC54A2-35D9-48C1-B56D-4420306572F3}"/>
                        </a:ext>
                      </a:extLst>
                    </p:cNvPr>
                    <p:cNvSpPr>
                      <a:spLocks/>
                    </p:cNvSpPr>
                    <p:nvPr/>
                  </p:nvSpPr>
                  <p:spPr bwMode="auto">
                    <a:xfrm>
                      <a:off x="3155513" y="5343599"/>
                      <a:ext cx="6350" cy="6350"/>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7" y="0"/>
                            <a:pt x="8" y="2"/>
                            <a:pt x="8" y="4"/>
                          </a:cubicBezTo>
                          <a:cubicBezTo>
                            <a:pt x="8" y="4"/>
                            <a:pt x="8" y="4"/>
                            <a:pt x="8" y="4"/>
                          </a:cubicBezTo>
                          <a:cubicBezTo>
                            <a:pt x="8" y="5"/>
                            <a:pt x="8"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7" name="Freeform 70">
                      <a:extLst>
                        <a:ext uri="{FF2B5EF4-FFF2-40B4-BE49-F238E27FC236}">
                          <a16:creationId xmlns:a16="http://schemas.microsoft.com/office/drawing/2014/main" id="{924E6578-3B8D-409A-8AEB-AA9DA7D2B633}"/>
                        </a:ext>
                      </a:extLst>
                    </p:cNvPr>
                    <p:cNvSpPr>
                      <a:spLocks noEditPoints="1"/>
                    </p:cNvSpPr>
                    <p:nvPr/>
                  </p:nvSpPr>
                  <p:spPr bwMode="auto">
                    <a:xfrm>
                      <a:off x="3155513" y="5367412"/>
                      <a:ext cx="6350" cy="21431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7"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7"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7"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7"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7"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7"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7"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7"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7" y="0"/>
                            <a:pt x="8" y="2"/>
                            <a:pt x="8" y="4"/>
                          </a:cubicBezTo>
                          <a:cubicBezTo>
                            <a:pt x="8" y="5"/>
                            <a:pt x="8" y="5"/>
                            <a:pt x="8" y="5"/>
                          </a:cubicBezTo>
                          <a:cubicBezTo>
                            <a:pt x="8" y="6"/>
                            <a:pt x="8"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8" name="Freeform 71">
                      <a:extLst>
                        <a:ext uri="{FF2B5EF4-FFF2-40B4-BE49-F238E27FC236}">
                          <a16:creationId xmlns:a16="http://schemas.microsoft.com/office/drawing/2014/main" id="{33AA7F3A-F21F-49B6-A956-571633DD20EE}"/>
                        </a:ext>
                      </a:extLst>
                    </p:cNvPr>
                    <p:cNvSpPr>
                      <a:spLocks/>
                    </p:cNvSpPr>
                    <p:nvPr/>
                  </p:nvSpPr>
                  <p:spPr bwMode="auto">
                    <a:xfrm>
                      <a:off x="3180913" y="5343599"/>
                      <a:ext cx="7938" cy="6350"/>
                    </a:xfrm>
                    <a:custGeom>
                      <a:avLst/>
                      <a:gdLst>
                        <a:gd name="T0" fmla="*/ 6 w 8"/>
                        <a:gd name="T1" fmla="*/ 7 h 8"/>
                        <a:gd name="T2" fmla="*/ 4 w 8"/>
                        <a:gd name="T3" fmla="*/ 8 h 8"/>
                        <a:gd name="T4" fmla="*/ 0 w 8"/>
                        <a:gd name="T5" fmla="*/ 4 h 8"/>
                        <a:gd name="T6" fmla="*/ 4 w 8"/>
                        <a:gd name="T7" fmla="*/ 0 h 8"/>
                        <a:gd name="T8" fmla="*/ 8 w 8"/>
                        <a:gd name="T9" fmla="*/ 4 h 8"/>
                        <a:gd name="T10" fmla="*/ 8 w 8"/>
                        <a:gd name="T11" fmla="*/ 4 h 8"/>
                        <a:gd name="T12" fmla="*/ 6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6" y="7"/>
                          </a:moveTo>
                          <a:cubicBezTo>
                            <a:pt x="6" y="8"/>
                            <a:pt x="5" y="8"/>
                            <a:pt x="4" y="8"/>
                          </a:cubicBezTo>
                          <a:cubicBezTo>
                            <a:pt x="1" y="8"/>
                            <a:pt x="0" y="6"/>
                            <a:pt x="0" y="4"/>
                          </a:cubicBezTo>
                          <a:cubicBezTo>
                            <a:pt x="0" y="2"/>
                            <a:pt x="1" y="0"/>
                            <a:pt x="4" y="0"/>
                          </a:cubicBezTo>
                          <a:cubicBezTo>
                            <a:pt x="6" y="0"/>
                            <a:pt x="8" y="2"/>
                            <a:pt x="8" y="4"/>
                          </a:cubicBezTo>
                          <a:cubicBezTo>
                            <a:pt x="8" y="4"/>
                            <a:pt x="8" y="4"/>
                            <a:pt x="8" y="4"/>
                          </a:cubicBezTo>
                          <a:cubicBezTo>
                            <a:pt x="8" y="5"/>
                            <a:pt x="7" y="6"/>
                            <a:pt x="6"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9" name="Freeform 72">
                      <a:extLst>
                        <a:ext uri="{FF2B5EF4-FFF2-40B4-BE49-F238E27FC236}">
                          <a16:creationId xmlns:a16="http://schemas.microsoft.com/office/drawing/2014/main" id="{52ACD022-90B7-44B0-8BDA-51695E0D354D}"/>
                        </a:ext>
                      </a:extLst>
                    </p:cNvPr>
                    <p:cNvSpPr>
                      <a:spLocks noEditPoints="1"/>
                    </p:cNvSpPr>
                    <p:nvPr/>
                  </p:nvSpPr>
                  <p:spPr bwMode="auto">
                    <a:xfrm>
                      <a:off x="3180913" y="5367412"/>
                      <a:ext cx="7938" cy="214313"/>
                    </a:xfrm>
                    <a:custGeom>
                      <a:avLst/>
                      <a:gdLst>
                        <a:gd name="T0" fmla="*/ 4 w 8"/>
                        <a:gd name="T1" fmla="*/ 236 h 236"/>
                        <a:gd name="T2" fmla="*/ 0 w 8"/>
                        <a:gd name="T3" fmla="*/ 232 h 236"/>
                        <a:gd name="T4" fmla="*/ 8 w 8"/>
                        <a:gd name="T5" fmla="*/ 232 h 236"/>
                        <a:gd name="T6" fmla="*/ 6 w 8"/>
                        <a:gd name="T7" fmla="*/ 235 h 236"/>
                        <a:gd name="T8" fmla="*/ 4 w 8"/>
                        <a:gd name="T9" fmla="*/ 208 h 236"/>
                        <a:gd name="T10" fmla="*/ 0 w 8"/>
                        <a:gd name="T11" fmla="*/ 203 h 236"/>
                        <a:gd name="T12" fmla="*/ 8 w 8"/>
                        <a:gd name="T13" fmla="*/ 203 h 236"/>
                        <a:gd name="T14" fmla="*/ 6 w 8"/>
                        <a:gd name="T15" fmla="*/ 207 h 236"/>
                        <a:gd name="T16" fmla="*/ 4 w 8"/>
                        <a:gd name="T17" fmla="*/ 179 h 236"/>
                        <a:gd name="T18" fmla="*/ 0 w 8"/>
                        <a:gd name="T19" fmla="*/ 175 h 236"/>
                        <a:gd name="T20" fmla="*/ 8 w 8"/>
                        <a:gd name="T21" fmla="*/ 175 h 236"/>
                        <a:gd name="T22" fmla="*/ 6 w 8"/>
                        <a:gd name="T23" fmla="*/ 178 h 236"/>
                        <a:gd name="T24" fmla="*/ 4 w 8"/>
                        <a:gd name="T25" fmla="*/ 151 h 236"/>
                        <a:gd name="T26" fmla="*/ 0 w 8"/>
                        <a:gd name="T27" fmla="*/ 146 h 236"/>
                        <a:gd name="T28" fmla="*/ 8 w 8"/>
                        <a:gd name="T29" fmla="*/ 146 h 236"/>
                        <a:gd name="T30" fmla="*/ 6 w 8"/>
                        <a:gd name="T31" fmla="*/ 150 h 236"/>
                        <a:gd name="T32" fmla="*/ 4 w 8"/>
                        <a:gd name="T33" fmla="*/ 122 h 236"/>
                        <a:gd name="T34" fmla="*/ 0 w 8"/>
                        <a:gd name="T35" fmla="*/ 118 h 236"/>
                        <a:gd name="T36" fmla="*/ 8 w 8"/>
                        <a:gd name="T37" fmla="*/ 118 h 236"/>
                        <a:gd name="T38" fmla="*/ 6 w 8"/>
                        <a:gd name="T39" fmla="*/ 121 h 236"/>
                        <a:gd name="T40" fmla="*/ 4 w 8"/>
                        <a:gd name="T41" fmla="*/ 94 h 236"/>
                        <a:gd name="T42" fmla="*/ 0 w 8"/>
                        <a:gd name="T43" fmla="*/ 90 h 236"/>
                        <a:gd name="T44" fmla="*/ 8 w 8"/>
                        <a:gd name="T45" fmla="*/ 90 h 236"/>
                        <a:gd name="T46" fmla="*/ 6 w 8"/>
                        <a:gd name="T47" fmla="*/ 93 h 236"/>
                        <a:gd name="T48" fmla="*/ 4 w 8"/>
                        <a:gd name="T49" fmla="*/ 66 h 236"/>
                        <a:gd name="T50" fmla="*/ 0 w 8"/>
                        <a:gd name="T51" fmla="*/ 61 h 236"/>
                        <a:gd name="T52" fmla="*/ 8 w 8"/>
                        <a:gd name="T53" fmla="*/ 61 h 236"/>
                        <a:gd name="T54" fmla="*/ 6 w 8"/>
                        <a:gd name="T55" fmla="*/ 64 h 236"/>
                        <a:gd name="T56" fmla="*/ 4 w 8"/>
                        <a:gd name="T57" fmla="*/ 37 h 236"/>
                        <a:gd name="T58" fmla="*/ 0 w 8"/>
                        <a:gd name="T59" fmla="*/ 33 h 236"/>
                        <a:gd name="T60" fmla="*/ 8 w 8"/>
                        <a:gd name="T61" fmla="*/ 33 h 236"/>
                        <a:gd name="T62" fmla="*/ 6 w 8"/>
                        <a:gd name="T63" fmla="*/ 36 h 236"/>
                        <a:gd name="T64" fmla="*/ 4 w 8"/>
                        <a:gd name="T65" fmla="*/ 9 h 236"/>
                        <a:gd name="T66" fmla="*/ 0 w 8"/>
                        <a:gd name="T67" fmla="*/ 4 h 236"/>
                        <a:gd name="T68" fmla="*/ 8 w 8"/>
                        <a:gd name="T69" fmla="*/ 4 h 236"/>
                        <a:gd name="T70" fmla="*/ 6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6" y="235"/>
                          </a:moveTo>
                          <a:cubicBezTo>
                            <a:pt x="6" y="236"/>
                            <a:pt x="5" y="236"/>
                            <a:pt x="4" y="236"/>
                          </a:cubicBezTo>
                          <a:cubicBezTo>
                            <a:pt x="1" y="236"/>
                            <a:pt x="0" y="234"/>
                            <a:pt x="0" y="232"/>
                          </a:cubicBezTo>
                          <a:cubicBezTo>
                            <a:pt x="0" y="232"/>
                            <a:pt x="0" y="232"/>
                            <a:pt x="0" y="232"/>
                          </a:cubicBezTo>
                          <a:cubicBezTo>
                            <a:pt x="0" y="230"/>
                            <a:pt x="1" y="228"/>
                            <a:pt x="4" y="228"/>
                          </a:cubicBezTo>
                          <a:cubicBezTo>
                            <a:pt x="6" y="228"/>
                            <a:pt x="8" y="230"/>
                            <a:pt x="8" y="232"/>
                          </a:cubicBezTo>
                          <a:cubicBezTo>
                            <a:pt x="8" y="232"/>
                            <a:pt x="8" y="232"/>
                            <a:pt x="8" y="232"/>
                          </a:cubicBezTo>
                          <a:cubicBezTo>
                            <a:pt x="8" y="233"/>
                            <a:pt x="7" y="234"/>
                            <a:pt x="6" y="235"/>
                          </a:cubicBezTo>
                          <a:close/>
                          <a:moveTo>
                            <a:pt x="6" y="207"/>
                          </a:moveTo>
                          <a:cubicBezTo>
                            <a:pt x="6" y="207"/>
                            <a:pt x="5" y="208"/>
                            <a:pt x="4" y="208"/>
                          </a:cubicBezTo>
                          <a:cubicBezTo>
                            <a:pt x="1" y="208"/>
                            <a:pt x="0" y="206"/>
                            <a:pt x="0" y="204"/>
                          </a:cubicBezTo>
                          <a:cubicBezTo>
                            <a:pt x="0" y="203"/>
                            <a:pt x="0" y="203"/>
                            <a:pt x="0" y="203"/>
                          </a:cubicBezTo>
                          <a:cubicBezTo>
                            <a:pt x="0" y="201"/>
                            <a:pt x="1" y="199"/>
                            <a:pt x="4" y="199"/>
                          </a:cubicBezTo>
                          <a:cubicBezTo>
                            <a:pt x="6" y="199"/>
                            <a:pt x="8" y="201"/>
                            <a:pt x="8" y="203"/>
                          </a:cubicBezTo>
                          <a:cubicBezTo>
                            <a:pt x="8" y="204"/>
                            <a:pt x="8" y="204"/>
                            <a:pt x="8" y="204"/>
                          </a:cubicBezTo>
                          <a:cubicBezTo>
                            <a:pt x="8" y="205"/>
                            <a:pt x="7" y="206"/>
                            <a:pt x="6" y="207"/>
                          </a:cubicBezTo>
                          <a:close/>
                          <a:moveTo>
                            <a:pt x="6" y="178"/>
                          </a:moveTo>
                          <a:cubicBezTo>
                            <a:pt x="6" y="179"/>
                            <a:pt x="5" y="179"/>
                            <a:pt x="4" y="179"/>
                          </a:cubicBezTo>
                          <a:cubicBezTo>
                            <a:pt x="1" y="179"/>
                            <a:pt x="0" y="178"/>
                            <a:pt x="0" y="175"/>
                          </a:cubicBezTo>
                          <a:cubicBezTo>
                            <a:pt x="0" y="175"/>
                            <a:pt x="0" y="175"/>
                            <a:pt x="0" y="175"/>
                          </a:cubicBezTo>
                          <a:cubicBezTo>
                            <a:pt x="0" y="173"/>
                            <a:pt x="1" y="171"/>
                            <a:pt x="4" y="171"/>
                          </a:cubicBezTo>
                          <a:cubicBezTo>
                            <a:pt x="6" y="171"/>
                            <a:pt x="8" y="173"/>
                            <a:pt x="8" y="175"/>
                          </a:cubicBezTo>
                          <a:cubicBezTo>
                            <a:pt x="8" y="175"/>
                            <a:pt x="8" y="175"/>
                            <a:pt x="8" y="175"/>
                          </a:cubicBezTo>
                          <a:cubicBezTo>
                            <a:pt x="8" y="176"/>
                            <a:pt x="7" y="177"/>
                            <a:pt x="6" y="178"/>
                          </a:cubicBezTo>
                          <a:close/>
                          <a:moveTo>
                            <a:pt x="6" y="150"/>
                          </a:moveTo>
                          <a:cubicBezTo>
                            <a:pt x="6" y="150"/>
                            <a:pt x="5" y="151"/>
                            <a:pt x="4" y="151"/>
                          </a:cubicBezTo>
                          <a:cubicBezTo>
                            <a:pt x="1" y="151"/>
                            <a:pt x="0" y="149"/>
                            <a:pt x="0" y="147"/>
                          </a:cubicBezTo>
                          <a:cubicBezTo>
                            <a:pt x="0" y="146"/>
                            <a:pt x="0" y="146"/>
                            <a:pt x="0" y="146"/>
                          </a:cubicBezTo>
                          <a:cubicBezTo>
                            <a:pt x="0" y="144"/>
                            <a:pt x="1" y="142"/>
                            <a:pt x="4" y="142"/>
                          </a:cubicBezTo>
                          <a:cubicBezTo>
                            <a:pt x="6" y="142"/>
                            <a:pt x="8" y="144"/>
                            <a:pt x="8" y="146"/>
                          </a:cubicBezTo>
                          <a:cubicBezTo>
                            <a:pt x="8" y="147"/>
                            <a:pt x="8" y="147"/>
                            <a:pt x="8" y="147"/>
                          </a:cubicBezTo>
                          <a:cubicBezTo>
                            <a:pt x="8" y="148"/>
                            <a:pt x="7" y="149"/>
                            <a:pt x="6" y="150"/>
                          </a:cubicBezTo>
                          <a:close/>
                          <a:moveTo>
                            <a:pt x="6" y="121"/>
                          </a:moveTo>
                          <a:cubicBezTo>
                            <a:pt x="6" y="122"/>
                            <a:pt x="5" y="122"/>
                            <a:pt x="4" y="122"/>
                          </a:cubicBezTo>
                          <a:cubicBezTo>
                            <a:pt x="1" y="122"/>
                            <a:pt x="0" y="121"/>
                            <a:pt x="0" y="118"/>
                          </a:cubicBezTo>
                          <a:cubicBezTo>
                            <a:pt x="0" y="118"/>
                            <a:pt x="0" y="118"/>
                            <a:pt x="0" y="118"/>
                          </a:cubicBezTo>
                          <a:cubicBezTo>
                            <a:pt x="0" y="116"/>
                            <a:pt x="1" y="114"/>
                            <a:pt x="4" y="114"/>
                          </a:cubicBezTo>
                          <a:cubicBezTo>
                            <a:pt x="6" y="114"/>
                            <a:pt x="8" y="116"/>
                            <a:pt x="8" y="118"/>
                          </a:cubicBezTo>
                          <a:cubicBezTo>
                            <a:pt x="8" y="118"/>
                            <a:pt x="8" y="118"/>
                            <a:pt x="8" y="118"/>
                          </a:cubicBezTo>
                          <a:cubicBezTo>
                            <a:pt x="8" y="120"/>
                            <a:pt x="7" y="121"/>
                            <a:pt x="6" y="121"/>
                          </a:cubicBezTo>
                          <a:close/>
                          <a:moveTo>
                            <a:pt x="6" y="93"/>
                          </a:moveTo>
                          <a:cubicBezTo>
                            <a:pt x="6" y="94"/>
                            <a:pt x="5" y="94"/>
                            <a:pt x="4" y="94"/>
                          </a:cubicBezTo>
                          <a:cubicBezTo>
                            <a:pt x="1" y="94"/>
                            <a:pt x="0" y="92"/>
                            <a:pt x="0" y="90"/>
                          </a:cubicBezTo>
                          <a:cubicBezTo>
                            <a:pt x="0" y="90"/>
                            <a:pt x="0" y="90"/>
                            <a:pt x="0" y="90"/>
                          </a:cubicBezTo>
                          <a:cubicBezTo>
                            <a:pt x="0" y="87"/>
                            <a:pt x="1" y="86"/>
                            <a:pt x="4" y="86"/>
                          </a:cubicBezTo>
                          <a:cubicBezTo>
                            <a:pt x="6" y="86"/>
                            <a:pt x="8" y="87"/>
                            <a:pt x="8" y="90"/>
                          </a:cubicBezTo>
                          <a:cubicBezTo>
                            <a:pt x="8" y="90"/>
                            <a:pt x="8" y="90"/>
                            <a:pt x="8" y="90"/>
                          </a:cubicBezTo>
                          <a:cubicBezTo>
                            <a:pt x="8" y="91"/>
                            <a:pt x="7" y="92"/>
                            <a:pt x="6" y="93"/>
                          </a:cubicBezTo>
                          <a:close/>
                          <a:moveTo>
                            <a:pt x="6" y="64"/>
                          </a:moveTo>
                          <a:cubicBezTo>
                            <a:pt x="6" y="65"/>
                            <a:pt x="5" y="66"/>
                            <a:pt x="4" y="66"/>
                          </a:cubicBezTo>
                          <a:cubicBezTo>
                            <a:pt x="1" y="66"/>
                            <a:pt x="0" y="64"/>
                            <a:pt x="0" y="62"/>
                          </a:cubicBezTo>
                          <a:cubicBezTo>
                            <a:pt x="0" y="61"/>
                            <a:pt x="0" y="61"/>
                            <a:pt x="0" y="61"/>
                          </a:cubicBezTo>
                          <a:cubicBezTo>
                            <a:pt x="0" y="59"/>
                            <a:pt x="1" y="57"/>
                            <a:pt x="4" y="57"/>
                          </a:cubicBezTo>
                          <a:cubicBezTo>
                            <a:pt x="6" y="57"/>
                            <a:pt x="8" y="59"/>
                            <a:pt x="8" y="61"/>
                          </a:cubicBezTo>
                          <a:cubicBezTo>
                            <a:pt x="8" y="62"/>
                            <a:pt x="8" y="62"/>
                            <a:pt x="8" y="62"/>
                          </a:cubicBezTo>
                          <a:cubicBezTo>
                            <a:pt x="8" y="63"/>
                            <a:pt x="7" y="64"/>
                            <a:pt x="6" y="64"/>
                          </a:cubicBezTo>
                          <a:close/>
                          <a:moveTo>
                            <a:pt x="6" y="36"/>
                          </a:moveTo>
                          <a:cubicBezTo>
                            <a:pt x="6" y="37"/>
                            <a:pt x="5" y="37"/>
                            <a:pt x="4" y="37"/>
                          </a:cubicBezTo>
                          <a:cubicBezTo>
                            <a:pt x="1" y="37"/>
                            <a:pt x="0" y="35"/>
                            <a:pt x="0" y="33"/>
                          </a:cubicBezTo>
                          <a:cubicBezTo>
                            <a:pt x="0" y="33"/>
                            <a:pt x="0" y="33"/>
                            <a:pt x="0" y="33"/>
                          </a:cubicBezTo>
                          <a:cubicBezTo>
                            <a:pt x="0" y="31"/>
                            <a:pt x="1" y="29"/>
                            <a:pt x="4" y="29"/>
                          </a:cubicBezTo>
                          <a:cubicBezTo>
                            <a:pt x="6" y="29"/>
                            <a:pt x="8" y="31"/>
                            <a:pt x="8" y="33"/>
                          </a:cubicBezTo>
                          <a:cubicBezTo>
                            <a:pt x="8" y="33"/>
                            <a:pt x="8" y="33"/>
                            <a:pt x="8" y="33"/>
                          </a:cubicBezTo>
                          <a:cubicBezTo>
                            <a:pt x="8" y="34"/>
                            <a:pt x="7" y="35"/>
                            <a:pt x="6" y="36"/>
                          </a:cubicBezTo>
                          <a:close/>
                          <a:moveTo>
                            <a:pt x="6" y="7"/>
                          </a:moveTo>
                          <a:cubicBezTo>
                            <a:pt x="6" y="8"/>
                            <a:pt x="5" y="9"/>
                            <a:pt x="4" y="9"/>
                          </a:cubicBezTo>
                          <a:cubicBezTo>
                            <a:pt x="1" y="9"/>
                            <a:pt x="0" y="7"/>
                            <a:pt x="0" y="5"/>
                          </a:cubicBezTo>
                          <a:cubicBezTo>
                            <a:pt x="0" y="4"/>
                            <a:pt x="0" y="4"/>
                            <a:pt x="0" y="4"/>
                          </a:cubicBezTo>
                          <a:cubicBezTo>
                            <a:pt x="0" y="2"/>
                            <a:pt x="1" y="0"/>
                            <a:pt x="4" y="0"/>
                          </a:cubicBezTo>
                          <a:cubicBezTo>
                            <a:pt x="6" y="0"/>
                            <a:pt x="8" y="2"/>
                            <a:pt x="8" y="4"/>
                          </a:cubicBezTo>
                          <a:cubicBezTo>
                            <a:pt x="8" y="5"/>
                            <a:pt x="8" y="5"/>
                            <a:pt x="8" y="5"/>
                          </a:cubicBezTo>
                          <a:cubicBezTo>
                            <a:pt x="8" y="6"/>
                            <a:pt x="7" y="7"/>
                            <a:pt x="6"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30" name="Freeform 73">
                      <a:extLst>
                        <a:ext uri="{FF2B5EF4-FFF2-40B4-BE49-F238E27FC236}">
                          <a16:creationId xmlns:a16="http://schemas.microsoft.com/office/drawing/2014/main" id="{2611F4A5-6C9C-40A4-9A04-C2E423E99A9A}"/>
                        </a:ext>
                      </a:extLst>
                    </p:cNvPr>
                    <p:cNvSpPr>
                      <a:spLocks/>
                    </p:cNvSpPr>
                    <p:nvPr/>
                  </p:nvSpPr>
                  <p:spPr bwMode="auto">
                    <a:xfrm>
                      <a:off x="3206313" y="5343599"/>
                      <a:ext cx="7938" cy="6350"/>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1" y="8"/>
                            <a:pt x="0" y="6"/>
                            <a:pt x="0" y="4"/>
                          </a:cubicBezTo>
                          <a:cubicBezTo>
                            <a:pt x="0" y="2"/>
                            <a:pt x="1" y="0"/>
                            <a:pt x="4" y="0"/>
                          </a:cubicBezTo>
                          <a:cubicBezTo>
                            <a:pt x="6" y="0"/>
                            <a:pt x="8" y="2"/>
                            <a:pt x="8" y="4"/>
                          </a:cubicBezTo>
                          <a:cubicBezTo>
                            <a:pt x="8" y="4"/>
                            <a:pt x="8" y="4"/>
                            <a:pt x="8" y="4"/>
                          </a:cubicBezTo>
                          <a:cubicBezTo>
                            <a:pt x="8" y="5"/>
                            <a:pt x="7"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31" name="Freeform 74">
                      <a:extLst>
                        <a:ext uri="{FF2B5EF4-FFF2-40B4-BE49-F238E27FC236}">
                          <a16:creationId xmlns:a16="http://schemas.microsoft.com/office/drawing/2014/main" id="{0B21933A-B4D4-43AB-A3D3-C499593272A4}"/>
                        </a:ext>
                      </a:extLst>
                    </p:cNvPr>
                    <p:cNvSpPr>
                      <a:spLocks noEditPoints="1"/>
                    </p:cNvSpPr>
                    <p:nvPr/>
                  </p:nvSpPr>
                  <p:spPr bwMode="auto">
                    <a:xfrm>
                      <a:off x="3206313" y="5367412"/>
                      <a:ext cx="7938" cy="21431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1" y="236"/>
                            <a:pt x="0" y="234"/>
                            <a:pt x="0" y="232"/>
                          </a:cubicBezTo>
                          <a:cubicBezTo>
                            <a:pt x="0" y="232"/>
                            <a:pt x="0" y="232"/>
                            <a:pt x="0" y="232"/>
                          </a:cubicBezTo>
                          <a:cubicBezTo>
                            <a:pt x="0" y="230"/>
                            <a:pt x="1"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1" y="208"/>
                            <a:pt x="0" y="206"/>
                            <a:pt x="0" y="204"/>
                          </a:cubicBezTo>
                          <a:cubicBezTo>
                            <a:pt x="0" y="203"/>
                            <a:pt x="0" y="203"/>
                            <a:pt x="0" y="203"/>
                          </a:cubicBezTo>
                          <a:cubicBezTo>
                            <a:pt x="0" y="201"/>
                            <a:pt x="1"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1" y="179"/>
                            <a:pt x="0" y="178"/>
                            <a:pt x="0" y="175"/>
                          </a:cubicBezTo>
                          <a:cubicBezTo>
                            <a:pt x="0" y="175"/>
                            <a:pt x="0" y="175"/>
                            <a:pt x="0" y="175"/>
                          </a:cubicBezTo>
                          <a:cubicBezTo>
                            <a:pt x="0" y="173"/>
                            <a:pt x="1"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1" y="151"/>
                            <a:pt x="0" y="149"/>
                            <a:pt x="0" y="147"/>
                          </a:cubicBezTo>
                          <a:cubicBezTo>
                            <a:pt x="0" y="146"/>
                            <a:pt x="0" y="146"/>
                            <a:pt x="0" y="146"/>
                          </a:cubicBezTo>
                          <a:cubicBezTo>
                            <a:pt x="0" y="144"/>
                            <a:pt x="1"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1" y="122"/>
                            <a:pt x="0" y="121"/>
                            <a:pt x="0" y="118"/>
                          </a:cubicBezTo>
                          <a:cubicBezTo>
                            <a:pt x="0" y="118"/>
                            <a:pt x="0" y="118"/>
                            <a:pt x="0" y="118"/>
                          </a:cubicBezTo>
                          <a:cubicBezTo>
                            <a:pt x="0" y="116"/>
                            <a:pt x="1"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1" y="94"/>
                            <a:pt x="0" y="92"/>
                            <a:pt x="0" y="90"/>
                          </a:cubicBezTo>
                          <a:cubicBezTo>
                            <a:pt x="0" y="90"/>
                            <a:pt x="0" y="90"/>
                            <a:pt x="0" y="90"/>
                          </a:cubicBezTo>
                          <a:cubicBezTo>
                            <a:pt x="0" y="87"/>
                            <a:pt x="1"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1" y="66"/>
                            <a:pt x="0" y="64"/>
                            <a:pt x="0" y="62"/>
                          </a:cubicBezTo>
                          <a:cubicBezTo>
                            <a:pt x="0" y="61"/>
                            <a:pt x="0" y="61"/>
                            <a:pt x="0" y="61"/>
                          </a:cubicBezTo>
                          <a:cubicBezTo>
                            <a:pt x="0" y="59"/>
                            <a:pt x="1"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1" y="37"/>
                            <a:pt x="0" y="35"/>
                            <a:pt x="0" y="33"/>
                          </a:cubicBezTo>
                          <a:cubicBezTo>
                            <a:pt x="0" y="33"/>
                            <a:pt x="0" y="33"/>
                            <a:pt x="0" y="33"/>
                          </a:cubicBezTo>
                          <a:cubicBezTo>
                            <a:pt x="0" y="31"/>
                            <a:pt x="1"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1" y="9"/>
                            <a:pt x="0" y="7"/>
                            <a:pt x="0" y="5"/>
                          </a:cubicBezTo>
                          <a:cubicBezTo>
                            <a:pt x="0" y="4"/>
                            <a:pt x="0" y="4"/>
                            <a:pt x="0" y="4"/>
                          </a:cubicBezTo>
                          <a:cubicBezTo>
                            <a:pt x="0" y="2"/>
                            <a:pt x="1" y="0"/>
                            <a:pt x="4" y="0"/>
                          </a:cubicBezTo>
                          <a:cubicBezTo>
                            <a:pt x="6" y="0"/>
                            <a:pt x="8" y="2"/>
                            <a:pt x="8" y="4"/>
                          </a:cubicBezTo>
                          <a:cubicBezTo>
                            <a:pt x="8" y="5"/>
                            <a:pt x="8" y="5"/>
                            <a:pt x="8" y="5"/>
                          </a:cubicBezTo>
                          <a:cubicBezTo>
                            <a:pt x="8" y="6"/>
                            <a:pt x="7"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32" name="Freeform 75">
                      <a:extLst>
                        <a:ext uri="{FF2B5EF4-FFF2-40B4-BE49-F238E27FC236}">
                          <a16:creationId xmlns:a16="http://schemas.microsoft.com/office/drawing/2014/main" id="{CE4EFA9E-3F74-48C1-A803-65850C96E3BC}"/>
                        </a:ext>
                      </a:extLst>
                    </p:cNvPr>
                    <p:cNvSpPr>
                      <a:spLocks/>
                    </p:cNvSpPr>
                    <p:nvPr/>
                  </p:nvSpPr>
                  <p:spPr bwMode="auto">
                    <a:xfrm>
                      <a:off x="3231713" y="5343599"/>
                      <a:ext cx="7938" cy="6350"/>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33" name="Freeform 76">
                      <a:extLst>
                        <a:ext uri="{FF2B5EF4-FFF2-40B4-BE49-F238E27FC236}">
                          <a16:creationId xmlns:a16="http://schemas.microsoft.com/office/drawing/2014/main" id="{68FCE6A4-E4CA-4232-8C6E-22CED209BBC4}"/>
                        </a:ext>
                      </a:extLst>
                    </p:cNvPr>
                    <p:cNvSpPr>
                      <a:spLocks noEditPoints="1"/>
                    </p:cNvSpPr>
                    <p:nvPr/>
                  </p:nvSpPr>
                  <p:spPr bwMode="auto">
                    <a:xfrm>
                      <a:off x="3231713" y="5367412"/>
                      <a:ext cx="7938" cy="21431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grpSp>
        </p:grpSp>
      </p:grpSp>
      <p:grpSp>
        <p:nvGrpSpPr>
          <p:cNvPr id="134" name="Group 133">
            <a:extLst>
              <a:ext uri="{FF2B5EF4-FFF2-40B4-BE49-F238E27FC236}">
                <a16:creationId xmlns:a16="http://schemas.microsoft.com/office/drawing/2014/main" id="{A1D50DEA-920B-49A4-9C4F-09092B51D1D7}"/>
              </a:ext>
            </a:extLst>
          </p:cNvPr>
          <p:cNvGrpSpPr/>
          <p:nvPr/>
        </p:nvGrpSpPr>
        <p:grpSpPr>
          <a:xfrm>
            <a:off x="3851424" y="5196848"/>
            <a:ext cx="1165352" cy="1313974"/>
            <a:chOff x="3896731" y="5104611"/>
            <a:chExt cx="1188720" cy="1340322"/>
          </a:xfrm>
        </p:grpSpPr>
        <p:sp>
          <p:nvSpPr>
            <p:cNvPr id="135" name="TextBox 134">
              <a:extLst>
                <a:ext uri="{FF2B5EF4-FFF2-40B4-BE49-F238E27FC236}">
                  <a16:creationId xmlns:a16="http://schemas.microsoft.com/office/drawing/2014/main" id="{6A38DAB4-3155-4A45-927A-FE2931FFC7E7}"/>
                </a:ext>
              </a:extLst>
            </p:cNvPr>
            <p:cNvSpPr txBox="1"/>
            <p:nvPr/>
          </p:nvSpPr>
          <p:spPr>
            <a:xfrm>
              <a:off x="3896731" y="6079173"/>
              <a:ext cx="1188720" cy="365760"/>
            </a:xfrm>
            <a:prstGeom prst="rect">
              <a:avLst/>
            </a:prstGeom>
            <a:noFill/>
          </p:spPr>
          <p:txBody>
            <a:bodyPr wrap="square" lIns="0" tIns="0" rIns="0" bIns="0" rtlCol="0">
              <a:noAutofit/>
            </a:bodyPr>
            <a:lstStyle/>
            <a:p>
              <a:pPr marL="0" marR="0" lvl="0" indent="0" algn="ctr" defTabSz="914192" rtl="0" eaLnBrk="1" fontAlgn="auto" latinLnBrk="0" hangingPunct="1">
                <a:lnSpc>
                  <a:spcPct val="90000"/>
                </a:lnSpc>
                <a:spcBef>
                  <a:spcPts val="0"/>
                </a:spcBef>
                <a:spcAft>
                  <a:spcPts val="294"/>
                </a:spcAft>
                <a:buClrTx/>
                <a:buSzTx/>
                <a:buFontTx/>
                <a:buNone/>
                <a:tabLst/>
                <a:defRPr/>
              </a:pPr>
              <a:r>
                <a:rPr kumimoji="0" lang="en-US" sz="980" b="0" i="0" u="none" strike="noStrike" kern="1200" cap="none" spc="0" normalizeH="0" baseline="0" noProof="0">
                  <a:ln>
                    <a:noFill/>
                  </a:ln>
                  <a:solidFill>
                    <a:srgbClr val="282828"/>
                  </a:solidFill>
                  <a:effectLst/>
                  <a:uLnTx/>
                  <a:uFillTx/>
                  <a:latin typeface="Segoe UI Semibold"/>
                  <a:ea typeface="+mn-ea"/>
                  <a:cs typeface="+mn-cs"/>
                </a:rPr>
                <a:t>Speaker puck</a:t>
              </a:r>
            </a:p>
          </p:txBody>
        </p:sp>
        <p:grpSp>
          <p:nvGrpSpPr>
            <p:cNvPr id="136" name="Group 135">
              <a:extLst>
                <a:ext uri="{FF2B5EF4-FFF2-40B4-BE49-F238E27FC236}">
                  <a16:creationId xmlns:a16="http://schemas.microsoft.com/office/drawing/2014/main" id="{D722AB73-E664-4622-AF29-0BDB92791CFF}"/>
                </a:ext>
              </a:extLst>
            </p:cNvPr>
            <p:cNvGrpSpPr/>
            <p:nvPr/>
          </p:nvGrpSpPr>
          <p:grpSpPr>
            <a:xfrm>
              <a:off x="4117113" y="5104611"/>
              <a:ext cx="747958" cy="747956"/>
              <a:chOff x="3671292" y="5035340"/>
              <a:chExt cx="886499" cy="886498"/>
            </a:xfrm>
          </p:grpSpPr>
          <p:sp>
            <p:nvSpPr>
              <p:cNvPr id="137" name="Oval 136">
                <a:extLst>
                  <a:ext uri="{FF2B5EF4-FFF2-40B4-BE49-F238E27FC236}">
                    <a16:creationId xmlns:a16="http://schemas.microsoft.com/office/drawing/2014/main" id="{BFB32DD0-9A23-45A9-8F61-0732809A0867}"/>
                  </a:ext>
                </a:extLst>
              </p:cNvPr>
              <p:cNvSpPr/>
              <p:nvPr/>
            </p:nvSpPr>
            <p:spPr bwMode="auto">
              <a:xfrm>
                <a:off x="3671292" y="5035340"/>
                <a:ext cx="886499" cy="886498"/>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8" name="Group 137">
                <a:extLst>
                  <a:ext uri="{FF2B5EF4-FFF2-40B4-BE49-F238E27FC236}">
                    <a16:creationId xmlns:a16="http://schemas.microsoft.com/office/drawing/2014/main" id="{B91D204C-00A1-4688-B026-58A630E30637}"/>
                  </a:ext>
                </a:extLst>
              </p:cNvPr>
              <p:cNvGrpSpPr/>
              <p:nvPr/>
            </p:nvGrpSpPr>
            <p:grpSpPr>
              <a:xfrm>
                <a:off x="3924606" y="5288655"/>
                <a:ext cx="379870" cy="379868"/>
                <a:chOff x="3922842" y="5283841"/>
                <a:chExt cx="379870" cy="379868"/>
              </a:xfrm>
            </p:grpSpPr>
            <p:sp>
              <p:nvSpPr>
                <p:cNvPr id="139" name="AutoShape 78">
                  <a:extLst>
                    <a:ext uri="{FF2B5EF4-FFF2-40B4-BE49-F238E27FC236}">
                      <a16:creationId xmlns:a16="http://schemas.microsoft.com/office/drawing/2014/main" id="{680EC5F7-71F9-4A31-B3F4-EB2FC99C7C1C}"/>
                    </a:ext>
                  </a:extLst>
                </p:cNvPr>
                <p:cNvSpPr>
                  <a:spLocks noChangeAspect="1" noChangeArrowheads="1" noTextEdit="1"/>
                </p:cNvSpPr>
                <p:nvPr/>
              </p:nvSpPr>
              <p:spPr bwMode="auto">
                <a:xfrm>
                  <a:off x="3928626" y="5292799"/>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40" name="Oval 80">
                  <a:extLst>
                    <a:ext uri="{FF2B5EF4-FFF2-40B4-BE49-F238E27FC236}">
                      <a16:creationId xmlns:a16="http://schemas.microsoft.com/office/drawing/2014/main" id="{D7F0A85C-9C23-4560-BBA6-16A05AF9AB27}"/>
                    </a:ext>
                  </a:extLst>
                </p:cNvPr>
                <p:cNvSpPr>
                  <a:spLocks noChangeArrowheads="1"/>
                </p:cNvSpPr>
                <p:nvPr/>
              </p:nvSpPr>
              <p:spPr bwMode="auto">
                <a:xfrm>
                  <a:off x="3922842" y="5283841"/>
                  <a:ext cx="379870" cy="379868"/>
                </a:xfrm>
                <a:prstGeom prst="ellipse">
                  <a:avLst/>
                </a:prstGeom>
                <a:noFill/>
                <a:ln w="15875" cap="sq">
                  <a:solidFill>
                    <a:srgbClr val="5558A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41" name="Oval 81">
                  <a:extLst>
                    <a:ext uri="{FF2B5EF4-FFF2-40B4-BE49-F238E27FC236}">
                      <a16:creationId xmlns:a16="http://schemas.microsoft.com/office/drawing/2014/main" id="{88FA86C2-C6FE-4188-9689-4FE2A272CDF6}"/>
                    </a:ext>
                  </a:extLst>
                </p:cNvPr>
                <p:cNvSpPr>
                  <a:spLocks noChangeArrowheads="1"/>
                </p:cNvSpPr>
                <p:nvPr/>
              </p:nvSpPr>
              <p:spPr bwMode="auto">
                <a:xfrm>
                  <a:off x="3954026" y="5316612"/>
                  <a:ext cx="317500" cy="315913"/>
                </a:xfrm>
                <a:prstGeom prst="ellipse">
                  <a:avLst/>
                </a:prstGeom>
                <a:noFill/>
                <a:ln w="15875"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42" name="Freeform 82">
                  <a:extLst>
                    <a:ext uri="{FF2B5EF4-FFF2-40B4-BE49-F238E27FC236}">
                      <a16:creationId xmlns:a16="http://schemas.microsoft.com/office/drawing/2014/main" id="{CCF10D00-BADE-4B0B-87D8-098E4BEABE3A}"/>
                    </a:ext>
                  </a:extLst>
                </p:cNvPr>
                <p:cNvSpPr>
                  <a:spLocks/>
                </p:cNvSpPr>
                <p:nvPr/>
              </p:nvSpPr>
              <p:spPr bwMode="auto">
                <a:xfrm>
                  <a:off x="4257239" y="5472187"/>
                  <a:ext cx="6350" cy="4763"/>
                </a:xfrm>
                <a:custGeom>
                  <a:avLst/>
                  <a:gdLst>
                    <a:gd name="T0" fmla="*/ 4 w 7"/>
                    <a:gd name="T1" fmla="*/ 6 h 6"/>
                    <a:gd name="T2" fmla="*/ 3 w 7"/>
                    <a:gd name="T3" fmla="*/ 6 h 6"/>
                    <a:gd name="T4" fmla="*/ 0 w 7"/>
                    <a:gd name="T5" fmla="*/ 3 h 6"/>
                    <a:gd name="T6" fmla="*/ 3 w 7"/>
                    <a:gd name="T7" fmla="*/ 0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3" y="6"/>
                        <a:pt x="3" y="6"/>
                        <a:pt x="3" y="6"/>
                      </a:cubicBezTo>
                      <a:cubicBezTo>
                        <a:pt x="2" y="6"/>
                        <a:pt x="0" y="5"/>
                        <a:pt x="0" y="3"/>
                      </a:cubicBezTo>
                      <a:cubicBezTo>
                        <a:pt x="0" y="1"/>
                        <a:pt x="2" y="0"/>
                        <a:pt x="3" y="0"/>
                      </a:cubicBezTo>
                      <a:cubicBezTo>
                        <a:pt x="5" y="0"/>
                        <a:pt x="7" y="1"/>
                        <a:pt x="7" y="3"/>
                      </a:cubicBezTo>
                      <a:cubicBezTo>
                        <a:pt x="7" y="5"/>
                        <a:pt x="5" y="6"/>
                        <a:pt x="4" y="6"/>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43" name="Freeform 83">
                  <a:extLst>
                    <a:ext uri="{FF2B5EF4-FFF2-40B4-BE49-F238E27FC236}">
                      <a16:creationId xmlns:a16="http://schemas.microsoft.com/office/drawing/2014/main" id="{91620952-5023-412E-B2BE-DCF14712E2AB}"/>
                    </a:ext>
                  </a:extLst>
                </p:cNvPr>
                <p:cNvSpPr>
                  <a:spLocks noEditPoints="1"/>
                </p:cNvSpPr>
                <p:nvPr/>
              </p:nvSpPr>
              <p:spPr bwMode="auto">
                <a:xfrm>
                  <a:off x="3982601" y="5472187"/>
                  <a:ext cx="260350" cy="4763"/>
                </a:xfrm>
                <a:custGeom>
                  <a:avLst/>
                  <a:gdLst>
                    <a:gd name="T0" fmla="*/ 284 w 288"/>
                    <a:gd name="T1" fmla="*/ 6 h 6"/>
                    <a:gd name="T2" fmla="*/ 284 w 288"/>
                    <a:gd name="T3" fmla="*/ 0 h 6"/>
                    <a:gd name="T4" fmla="*/ 288 w 288"/>
                    <a:gd name="T5" fmla="*/ 3 h 6"/>
                    <a:gd name="T6" fmla="*/ 261 w 288"/>
                    <a:gd name="T7" fmla="*/ 6 h 6"/>
                    <a:gd name="T8" fmla="*/ 257 w 288"/>
                    <a:gd name="T9" fmla="*/ 3 h 6"/>
                    <a:gd name="T10" fmla="*/ 261 w 288"/>
                    <a:gd name="T11" fmla="*/ 0 h 6"/>
                    <a:gd name="T12" fmla="*/ 261 w 288"/>
                    <a:gd name="T13" fmla="*/ 6 h 6"/>
                    <a:gd name="T14" fmla="*/ 237 w 288"/>
                    <a:gd name="T15" fmla="*/ 6 h 6"/>
                    <a:gd name="T16" fmla="*/ 237 w 288"/>
                    <a:gd name="T17" fmla="*/ 0 h 6"/>
                    <a:gd name="T18" fmla="*/ 241 w 288"/>
                    <a:gd name="T19" fmla="*/ 3 h 6"/>
                    <a:gd name="T20" fmla="*/ 214 w 288"/>
                    <a:gd name="T21" fmla="*/ 6 h 6"/>
                    <a:gd name="T22" fmla="*/ 210 w 288"/>
                    <a:gd name="T23" fmla="*/ 3 h 6"/>
                    <a:gd name="T24" fmla="*/ 214 w 288"/>
                    <a:gd name="T25" fmla="*/ 0 h 6"/>
                    <a:gd name="T26" fmla="*/ 214 w 288"/>
                    <a:gd name="T27" fmla="*/ 6 h 6"/>
                    <a:gd name="T28" fmla="*/ 190 w 288"/>
                    <a:gd name="T29" fmla="*/ 6 h 6"/>
                    <a:gd name="T30" fmla="*/ 190 w 288"/>
                    <a:gd name="T31" fmla="*/ 0 h 6"/>
                    <a:gd name="T32" fmla="*/ 194 w 288"/>
                    <a:gd name="T33" fmla="*/ 3 h 6"/>
                    <a:gd name="T34" fmla="*/ 167 w 288"/>
                    <a:gd name="T35" fmla="*/ 6 h 6"/>
                    <a:gd name="T36" fmla="*/ 164 w 288"/>
                    <a:gd name="T37" fmla="*/ 3 h 6"/>
                    <a:gd name="T38" fmla="*/ 167 w 288"/>
                    <a:gd name="T39" fmla="*/ 0 h 6"/>
                    <a:gd name="T40" fmla="*/ 167 w 288"/>
                    <a:gd name="T41" fmla="*/ 6 h 6"/>
                    <a:gd name="T42" fmla="*/ 143 w 288"/>
                    <a:gd name="T43" fmla="*/ 6 h 6"/>
                    <a:gd name="T44" fmla="*/ 143 w 288"/>
                    <a:gd name="T45" fmla="*/ 0 h 6"/>
                    <a:gd name="T46" fmla="*/ 147 w 288"/>
                    <a:gd name="T47" fmla="*/ 3 h 6"/>
                    <a:gd name="T48" fmla="*/ 120 w 288"/>
                    <a:gd name="T49" fmla="*/ 6 h 6"/>
                    <a:gd name="T50" fmla="*/ 117 w 288"/>
                    <a:gd name="T51" fmla="*/ 3 h 6"/>
                    <a:gd name="T52" fmla="*/ 120 w 288"/>
                    <a:gd name="T53" fmla="*/ 0 h 6"/>
                    <a:gd name="T54" fmla="*/ 120 w 288"/>
                    <a:gd name="T55" fmla="*/ 6 h 6"/>
                    <a:gd name="T56" fmla="*/ 97 w 288"/>
                    <a:gd name="T57" fmla="*/ 6 h 6"/>
                    <a:gd name="T58" fmla="*/ 97 w 288"/>
                    <a:gd name="T59" fmla="*/ 0 h 6"/>
                    <a:gd name="T60" fmla="*/ 100 w 288"/>
                    <a:gd name="T61" fmla="*/ 3 h 6"/>
                    <a:gd name="T62" fmla="*/ 74 w 288"/>
                    <a:gd name="T63" fmla="*/ 6 h 6"/>
                    <a:gd name="T64" fmla="*/ 70 w 288"/>
                    <a:gd name="T65" fmla="*/ 3 h 6"/>
                    <a:gd name="T66" fmla="*/ 74 w 288"/>
                    <a:gd name="T67" fmla="*/ 0 h 6"/>
                    <a:gd name="T68" fmla="*/ 74 w 288"/>
                    <a:gd name="T69" fmla="*/ 6 h 6"/>
                    <a:gd name="T70" fmla="*/ 50 w 288"/>
                    <a:gd name="T71" fmla="*/ 6 h 6"/>
                    <a:gd name="T72" fmla="*/ 50 w 288"/>
                    <a:gd name="T73" fmla="*/ 0 h 6"/>
                    <a:gd name="T74" fmla="*/ 53 w 288"/>
                    <a:gd name="T75" fmla="*/ 3 h 6"/>
                    <a:gd name="T76" fmla="*/ 27 w 288"/>
                    <a:gd name="T77" fmla="*/ 6 h 6"/>
                    <a:gd name="T78" fmla="*/ 23 w 288"/>
                    <a:gd name="T79" fmla="*/ 3 h 6"/>
                    <a:gd name="T80" fmla="*/ 27 w 288"/>
                    <a:gd name="T81" fmla="*/ 0 h 6"/>
                    <a:gd name="T82" fmla="*/ 27 w 288"/>
                    <a:gd name="T83" fmla="*/ 6 h 6"/>
                    <a:gd name="T84" fmla="*/ 3 w 288"/>
                    <a:gd name="T85" fmla="*/ 6 h 6"/>
                    <a:gd name="T86" fmla="*/ 3 w 288"/>
                    <a:gd name="T87" fmla="*/ 0 h 6"/>
                    <a:gd name="T88" fmla="*/ 7 w 288"/>
                    <a:gd name="T8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8" h="6">
                      <a:moveTo>
                        <a:pt x="284" y="6"/>
                      </a:moveTo>
                      <a:cubicBezTo>
                        <a:pt x="284" y="6"/>
                        <a:pt x="284" y="6"/>
                        <a:pt x="284" y="6"/>
                      </a:cubicBezTo>
                      <a:cubicBezTo>
                        <a:pt x="282" y="6"/>
                        <a:pt x="281" y="5"/>
                        <a:pt x="281" y="3"/>
                      </a:cubicBezTo>
                      <a:cubicBezTo>
                        <a:pt x="281" y="1"/>
                        <a:pt x="282" y="0"/>
                        <a:pt x="284" y="0"/>
                      </a:cubicBezTo>
                      <a:cubicBezTo>
                        <a:pt x="284" y="0"/>
                        <a:pt x="284" y="0"/>
                        <a:pt x="284" y="0"/>
                      </a:cubicBezTo>
                      <a:cubicBezTo>
                        <a:pt x="286" y="0"/>
                        <a:pt x="288" y="1"/>
                        <a:pt x="288" y="3"/>
                      </a:cubicBezTo>
                      <a:cubicBezTo>
                        <a:pt x="288" y="5"/>
                        <a:pt x="286" y="6"/>
                        <a:pt x="284" y="6"/>
                      </a:cubicBezTo>
                      <a:close/>
                      <a:moveTo>
                        <a:pt x="261" y="6"/>
                      </a:moveTo>
                      <a:cubicBezTo>
                        <a:pt x="261" y="6"/>
                        <a:pt x="261" y="6"/>
                        <a:pt x="261" y="6"/>
                      </a:cubicBezTo>
                      <a:cubicBezTo>
                        <a:pt x="259" y="6"/>
                        <a:pt x="257" y="5"/>
                        <a:pt x="257" y="3"/>
                      </a:cubicBezTo>
                      <a:cubicBezTo>
                        <a:pt x="257" y="1"/>
                        <a:pt x="259" y="0"/>
                        <a:pt x="261" y="0"/>
                      </a:cubicBezTo>
                      <a:cubicBezTo>
                        <a:pt x="261" y="0"/>
                        <a:pt x="261" y="0"/>
                        <a:pt x="261" y="0"/>
                      </a:cubicBezTo>
                      <a:cubicBezTo>
                        <a:pt x="263" y="0"/>
                        <a:pt x="264" y="1"/>
                        <a:pt x="264" y="3"/>
                      </a:cubicBezTo>
                      <a:cubicBezTo>
                        <a:pt x="264" y="5"/>
                        <a:pt x="263" y="6"/>
                        <a:pt x="261" y="6"/>
                      </a:cubicBezTo>
                      <a:close/>
                      <a:moveTo>
                        <a:pt x="237" y="6"/>
                      </a:moveTo>
                      <a:cubicBezTo>
                        <a:pt x="237" y="6"/>
                        <a:pt x="237" y="6"/>
                        <a:pt x="237" y="6"/>
                      </a:cubicBezTo>
                      <a:cubicBezTo>
                        <a:pt x="235" y="6"/>
                        <a:pt x="234" y="5"/>
                        <a:pt x="234" y="3"/>
                      </a:cubicBezTo>
                      <a:cubicBezTo>
                        <a:pt x="234" y="1"/>
                        <a:pt x="235" y="0"/>
                        <a:pt x="237" y="0"/>
                      </a:cubicBezTo>
                      <a:cubicBezTo>
                        <a:pt x="237" y="0"/>
                        <a:pt x="237" y="0"/>
                        <a:pt x="237" y="0"/>
                      </a:cubicBezTo>
                      <a:cubicBezTo>
                        <a:pt x="239" y="0"/>
                        <a:pt x="241" y="1"/>
                        <a:pt x="241" y="3"/>
                      </a:cubicBezTo>
                      <a:cubicBezTo>
                        <a:pt x="241" y="5"/>
                        <a:pt x="239" y="6"/>
                        <a:pt x="237" y="6"/>
                      </a:cubicBezTo>
                      <a:close/>
                      <a:moveTo>
                        <a:pt x="214" y="6"/>
                      </a:moveTo>
                      <a:cubicBezTo>
                        <a:pt x="214" y="6"/>
                        <a:pt x="214" y="6"/>
                        <a:pt x="214" y="6"/>
                      </a:cubicBezTo>
                      <a:cubicBezTo>
                        <a:pt x="212" y="6"/>
                        <a:pt x="210" y="5"/>
                        <a:pt x="210" y="3"/>
                      </a:cubicBezTo>
                      <a:cubicBezTo>
                        <a:pt x="210" y="1"/>
                        <a:pt x="212" y="0"/>
                        <a:pt x="214" y="0"/>
                      </a:cubicBezTo>
                      <a:cubicBezTo>
                        <a:pt x="214" y="0"/>
                        <a:pt x="214" y="0"/>
                        <a:pt x="214" y="0"/>
                      </a:cubicBezTo>
                      <a:cubicBezTo>
                        <a:pt x="216" y="0"/>
                        <a:pt x="217" y="1"/>
                        <a:pt x="217" y="3"/>
                      </a:cubicBezTo>
                      <a:cubicBezTo>
                        <a:pt x="217" y="5"/>
                        <a:pt x="216" y="6"/>
                        <a:pt x="214" y="6"/>
                      </a:cubicBezTo>
                      <a:close/>
                      <a:moveTo>
                        <a:pt x="191" y="6"/>
                      </a:moveTo>
                      <a:cubicBezTo>
                        <a:pt x="190" y="6"/>
                        <a:pt x="190" y="6"/>
                        <a:pt x="190" y="6"/>
                      </a:cubicBezTo>
                      <a:cubicBezTo>
                        <a:pt x="188" y="6"/>
                        <a:pt x="187" y="5"/>
                        <a:pt x="187" y="3"/>
                      </a:cubicBezTo>
                      <a:cubicBezTo>
                        <a:pt x="187" y="1"/>
                        <a:pt x="188" y="0"/>
                        <a:pt x="190" y="0"/>
                      </a:cubicBezTo>
                      <a:cubicBezTo>
                        <a:pt x="191" y="0"/>
                        <a:pt x="191" y="0"/>
                        <a:pt x="191" y="0"/>
                      </a:cubicBezTo>
                      <a:cubicBezTo>
                        <a:pt x="192" y="0"/>
                        <a:pt x="194" y="1"/>
                        <a:pt x="194" y="3"/>
                      </a:cubicBezTo>
                      <a:cubicBezTo>
                        <a:pt x="194" y="5"/>
                        <a:pt x="192" y="6"/>
                        <a:pt x="191" y="6"/>
                      </a:cubicBezTo>
                      <a:close/>
                      <a:moveTo>
                        <a:pt x="167" y="6"/>
                      </a:moveTo>
                      <a:cubicBezTo>
                        <a:pt x="167" y="6"/>
                        <a:pt x="167" y="6"/>
                        <a:pt x="167" y="6"/>
                      </a:cubicBezTo>
                      <a:cubicBezTo>
                        <a:pt x="165" y="6"/>
                        <a:pt x="164" y="5"/>
                        <a:pt x="164" y="3"/>
                      </a:cubicBezTo>
                      <a:cubicBezTo>
                        <a:pt x="164" y="1"/>
                        <a:pt x="165" y="0"/>
                        <a:pt x="167" y="0"/>
                      </a:cubicBezTo>
                      <a:cubicBezTo>
                        <a:pt x="167" y="0"/>
                        <a:pt x="167" y="0"/>
                        <a:pt x="167" y="0"/>
                      </a:cubicBezTo>
                      <a:cubicBezTo>
                        <a:pt x="169" y="0"/>
                        <a:pt x="171" y="1"/>
                        <a:pt x="171" y="3"/>
                      </a:cubicBezTo>
                      <a:cubicBezTo>
                        <a:pt x="171" y="5"/>
                        <a:pt x="169" y="6"/>
                        <a:pt x="167" y="6"/>
                      </a:cubicBezTo>
                      <a:close/>
                      <a:moveTo>
                        <a:pt x="144" y="6"/>
                      </a:moveTo>
                      <a:cubicBezTo>
                        <a:pt x="143" y="6"/>
                        <a:pt x="143" y="6"/>
                        <a:pt x="143" y="6"/>
                      </a:cubicBezTo>
                      <a:cubicBezTo>
                        <a:pt x="142" y="6"/>
                        <a:pt x="140" y="5"/>
                        <a:pt x="140" y="3"/>
                      </a:cubicBezTo>
                      <a:cubicBezTo>
                        <a:pt x="140" y="1"/>
                        <a:pt x="142" y="0"/>
                        <a:pt x="143" y="0"/>
                      </a:cubicBezTo>
                      <a:cubicBezTo>
                        <a:pt x="144" y="0"/>
                        <a:pt x="144" y="0"/>
                        <a:pt x="144" y="0"/>
                      </a:cubicBezTo>
                      <a:cubicBezTo>
                        <a:pt x="146" y="0"/>
                        <a:pt x="147" y="1"/>
                        <a:pt x="147" y="3"/>
                      </a:cubicBezTo>
                      <a:cubicBezTo>
                        <a:pt x="147" y="5"/>
                        <a:pt x="146" y="6"/>
                        <a:pt x="144" y="6"/>
                      </a:cubicBezTo>
                      <a:close/>
                      <a:moveTo>
                        <a:pt x="120" y="6"/>
                      </a:moveTo>
                      <a:cubicBezTo>
                        <a:pt x="120" y="6"/>
                        <a:pt x="120" y="6"/>
                        <a:pt x="120" y="6"/>
                      </a:cubicBezTo>
                      <a:cubicBezTo>
                        <a:pt x="118" y="6"/>
                        <a:pt x="117" y="5"/>
                        <a:pt x="117" y="3"/>
                      </a:cubicBezTo>
                      <a:cubicBezTo>
                        <a:pt x="117" y="1"/>
                        <a:pt x="118" y="0"/>
                        <a:pt x="120" y="0"/>
                      </a:cubicBezTo>
                      <a:cubicBezTo>
                        <a:pt x="120" y="0"/>
                        <a:pt x="120" y="0"/>
                        <a:pt x="120" y="0"/>
                      </a:cubicBezTo>
                      <a:cubicBezTo>
                        <a:pt x="122" y="0"/>
                        <a:pt x="124" y="1"/>
                        <a:pt x="124" y="3"/>
                      </a:cubicBezTo>
                      <a:cubicBezTo>
                        <a:pt x="124" y="5"/>
                        <a:pt x="122" y="6"/>
                        <a:pt x="120" y="6"/>
                      </a:cubicBezTo>
                      <a:close/>
                      <a:moveTo>
                        <a:pt x="97" y="6"/>
                      </a:moveTo>
                      <a:cubicBezTo>
                        <a:pt x="97" y="6"/>
                        <a:pt x="97" y="6"/>
                        <a:pt x="97" y="6"/>
                      </a:cubicBezTo>
                      <a:cubicBezTo>
                        <a:pt x="95" y="6"/>
                        <a:pt x="93" y="5"/>
                        <a:pt x="93" y="3"/>
                      </a:cubicBezTo>
                      <a:cubicBezTo>
                        <a:pt x="93" y="1"/>
                        <a:pt x="95" y="0"/>
                        <a:pt x="97" y="0"/>
                      </a:cubicBezTo>
                      <a:cubicBezTo>
                        <a:pt x="97" y="0"/>
                        <a:pt x="97" y="0"/>
                        <a:pt x="97" y="0"/>
                      </a:cubicBezTo>
                      <a:cubicBezTo>
                        <a:pt x="99" y="0"/>
                        <a:pt x="100" y="1"/>
                        <a:pt x="100" y="3"/>
                      </a:cubicBezTo>
                      <a:cubicBezTo>
                        <a:pt x="100" y="5"/>
                        <a:pt x="99" y="6"/>
                        <a:pt x="97" y="6"/>
                      </a:cubicBezTo>
                      <a:close/>
                      <a:moveTo>
                        <a:pt x="74" y="6"/>
                      </a:moveTo>
                      <a:cubicBezTo>
                        <a:pt x="73" y="6"/>
                        <a:pt x="73" y="6"/>
                        <a:pt x="73" y="6"/>
                      </a:cubicBezTo>
                      <a:cubicBezTo>
                        <a:pt x="71" y="6"/>
                        <a:pt x="70" y="5"/>
                        <a:pt x="70" y="3"/>
                      </a:cubicBezTo>
                      <a:cubicBezTo>
                        <a:pt x="70" y="1"/>
                        <a:pt x="71" y="0"/>
                        <a:pt x="73" y="0"/>
                      </a:cubicBezTo>
                      <a:cubicBezTo>
                        <a:pt x="74" y="0"/>
                        <a:pt x="74" y="0"/>
                        <a:pt x="74" y="0"/>
                      </a:cubicBezTo>
                      <a:cubicBezTo>
                        <a:pt x="75" y="0"/>
                        <a:pt x="77" y="1"/>
                        <a:pt x="77" y="3"/>
                      </a:cubicBezTo>
                      <a:cubicBezTo>
                        <a:pt x="77" y="5"/>
                        <a:pt x="75" y="6"/>
                        <a:pt x="74" y="6"/>
                      </a:cubicBezTo>
                      <a:close/>
                      <a:moveTo>
                        <a:pt x="50" y="6"/>
                      </a:moveTo>
                      <a:cubicBezTo>
                        <a:pt x="50" y="6"/>
                        <a:pt x="50" y="6"/>
                        <a:pt x="50" y="6"/>
                      </a:cubicBezTo>
                      <a:cubicBezTo>
                        <a:pt x="48" y="6"/>
                        <a:pt x="46" y="5"/>
                        <a:pt x="46" y="3"/>
                      </a:cubicBezTo>
                      <a:cubicBezTo>
                        <a:pt x="46" y="1"/>
                        <a:pt x="48" y="0"/>
                        <a:pt x="50" y="0"/>
                      </a:cubicBezTo>
                      <a:cubicBezTo>
                        <a:pt x="50" y="0"/>
                        <a:pt x="50" y="0"/>
                        <a:pt x="50" y="0"/>
                      </a:cubicBezTo>
                      <a:cubicBezTo>
                        <a:pt x="52" y="0"/>
                        <a:pt x="53" y="1"/>
                        <a:pt x="53" y="3"/>
                      </a:cubicBezTo>
                      <a:cubicBezTo>
                        <a:pt x="53" y="5"/>
                        <a:pt x="52" y="6"/>
                        <a:pt x="50" y="6"/>
                      </a:cubicBezTo>
                      <a:close/>
                      <a:moveTo>
                        <a:pt x="27" y="6"/>
                      </a:moveTo>
                      <a:cubicBezTo>
                        <a:pt x="26" y="6"/>
                        <a:pt x="26" y="6"/>
                        <a:pt x="26" y="6"/>
                      </a:cubicBezTo>
                      <a:cubicBezTo>
                        <a:pt x="25" y="6"/>
                        <a:pt x="23" y="5"/>
                        <a:pt x="23" y="3"/>
                      </a:cubicBezTo>
                      <a:cubicBezTo>
                        <a:pt x="23" y="1"/>
                        <a:pt x="25" y="0"/>
                        <a:pt x="26" y="0"/>
                      </a:cubicBezTo>
                      <a:cubicBezTo>
                        <a:pt x="27" y="0"/>
                        <a:pt x="27" y="0"/>
                        <a:pt x="27" y="0"/>
                      </a:cubicBezTo>
                      <a:cubicBezTo>
                        <a:pt x="29" y="0"/>
                        <a:pt x="30" y="1"/>
                        <a:pt x="30" y="3"/>
                      </a:cubicBezTo>
                      <a:cubicBezTo>
                        <a:pt x="30" y="5"/>
                        <a:pt x="29" y="6"/>
                        <a:pt x="27" y="6"/>
                      </a:cubicBezTo>
                      <a:close/>
                      <a:moveTo>
                        <a:pt x="3" y="6"/>
                      </a:moveTo>
                      <a:cubicBezTo>
                        <a:pt x="3" y="6"/>
                        <a:pt x="3" y="6"/>
                        <a:pt x="3" y="6"/>
                      </a:cubicBezTo>
                      <a:cubicBezTo>
                        <a:pt x="1" y="6"/>
                        <a:pt x="0" y="5"/>
                        <a:pt x="0" y="3"/>
                      </a:cubicBezTo>
                      <a:cubicBezTo>
                        <a:pt x="0" y="1"/>
                        <a:pt x="1" y="0"/>
                        <a:pt x="3" y="0"/>
                      </a:cubicBezTo>
                      <a:cubicBezTo>
                        <a:pt x="3" y="0"/>
                        <a:pt x="3" y="0"/>
                        <a:pt x="3" y="0"/>
                      </a:cubicBezTo>
                      <a:cubicBezTo>
                        <a:pt x="5" y="0"/>
                        <a:pt x="7" y="1"/>
                        <a:pt x="7" y="3"/>
                      </a:cubicBezTo>
                      <a:cubicBezTo>
                        <a:pt x="7" y="5"/>
                        <a:pt x="5" y="6"/>
                        <a:pt x="3" y="6"/>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44" name="Freeform 84">
                  <a:extLst>
                    <a:ext uri="{FF2B5EF4-FFF2-40B4-BE49-F238E27FC236}">
                      <a16:creationId xmlns:a16="http://schemas.microsoft.com/office/drawing/2014/main" id="{9728CBA4-9D6E-49C6-B373-B0CE5B78712B}"/>
                    </a:ext>
                  </a:extLst>
                </p:cNvPr>
                <p:cNvSpPr>
                  <a:spLocks/>
                </p:cNvSpPr>
                <p:nvPr/>
              </p:nvSpPr>
              <p:spPr bwMode="auto">
                <a:xfrm>
                  <a:off x="3960376" y="5472187"/>
                  <a:ext cx="6350" cy="4763"/>
                </a:xfrm>
                <a:custGeom>
                  <a:avLst/>
                  <a:gdLst>
                    <a:gd name="T0" fmla="*/ 4 w 7"/>
                    <a:gd name="T1" fmla="*/ 6 h 6"/>
                    <a:gd name="T2" fmla="*/ 4 w 7"/>
                    <a:gd name="T3" fmla="*/ 6 h 6"/>
                    <a:gd name="T4" fmla="*/ 0 w 7"/>
                    <a:gd name="T5" fmla="*/ 3 h 6"/>
                    <a:gd name="T6" fmla="*/ 4 w 7"/>
                    <a:gd name="T7" fmla="*/ 0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4" y="6"/>
                        <a:pt x="4" y="6"/>
                        <a:pt x="4" y="6"/>
                      </a:cubicBezTo>
                      <a:cubicBezTo>
                        <a:pt x="2" y="6"/>
                        <a:pt x="0" y="5"/>
                        <a:pt x="0" y="3"/>
                      </a:cubicBezTo>
                      <a:cubicBezTo>
                        <a:pt x="0" y="1"/>
                        <a:pt x="2" y="0"/>
                        <a:pt x="4" y="0"/>
                      </a:cubicBezTo>
                      <a:cubicBezTo>
                        <a:pt x="6" y="0"/>
                        <a:pt x="7" y="1"/>
                        <a:pt x="7" y="3"/>
                      </a:cubicBezTo>
                      <a:cubicBezTo>
                        <a:pt x="7" y="5"/>
                        <a:pt x="6" y="6"/>
                        <a:pt x="4" y="6"/>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45" name="Freeform 85">
                  <a:extLst>
                    <a:ext uri="{FF2B5EF4-FFF2-40B4-BE49-F238E27FC236}">
                      <a16:creationId xmlns:a16="http://schemas.microsoft.com/office/drawing/2014/main" id="{A51FF72A-455F-4874-9528-7BE16BA2B9F5}"/>
                    </a:ext>
                  </a:extLst>
                </p:cNvPr>
                <p:cNvSpPr>
                  <a:spLocks/>
                </p:cNvSpPr>
                <p:nvPr/>
              </p:nvSpPr>
              <p:spPr bwMode="auto">
                <a:xfrm>
                  <a:off x="4109601" y="5324549"/>
                  <a:ext cx="6350" cy="6350"/>
                </a:xfrm>
                <a:custGeom>
                  <a:avLst/>
                  <a:gdLst>
                    <a:gd name="T0" fmla="*/ 4 w 7"/>
                    <a:gd name="T1" fmla="*/ 7 h 7"/>
                    <a:gd name="T2" fmla="*/ 0 w 7"/>
                    <a:gd name="T3" fmla="*/ 3 h 7"/>
                    <a:gd name="T4" fmla="*/ 4 w 7"/>
                    <a:gd name="T5" fmla="*/ 0 h 7"/>
                    <a:gd name="T6" fmla="*/ 7 w 7"/>
                    <a:gd name="T7" fmla="*/ 3 h 7"/>
                    <a:gd name="T8" fmla="*/ 7 w 7"/>
                    <a:gd name="T9" fmla="*/ 3 h 7"/>
                    <a:gd name="T10" fmla="*/ 4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4" y="7"/>
                      </a:moveTo>
                      <a:cubicBezTo>
                        <a:pt x="2" y="7"/>
                        <a:pt x="0" y="5"/>
                        <a:pt x="0" y="3"/>
                      </a:cubicBezTo>
                      <a:cubicBezTo>
                        <a:pt x="0" y="1"/>
                        <a:pt x="2" y="0"/>
                        <a:pt x="4" y="0"/>
                      </a:cubicBezTo>
                      <a:cubicBezTo>
                        <a:pt x="5" y="0"/>
                        <a:pt x="7" y="1"/>
                        <a:pt x="7" y="3"/>
                      </a:cubicBezTo>
                      <a:cubicBezTo>
                        <a:pt x="7" y="3"/>
                        <a:pt x="7" y="3"/>
                        <a:pt x="7" y="3"/>
                      </a:cubicBezTo>
                      <a:cubicBezTo>
                        <a:pt x="7" y="5"/>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46" name="Freeform 86">
                  <a:extLst>
                    <a:ext uri="{FF2B5EF4-FFF2-40B4-BE49-F238E27FC236}">
                      <a16:creationId xmlns:a16="http://schemas.microsoft.com/office/drawing/2014/main" id="{55E5A3F1-9D1E-45A5-B250-68101DCFA4AC}"/>
                    </a:ext>
                  </a:extLst>
                </p:cNvPr>
                <p:cNvSpPr>
                  <a:spLocks noEditPoints="1"/>
                </p:cNvSpPr>
                <p:nvPr/>
              </p:nvSpPr>
              <p:spPr bwMode="auto">
                <a:xfrm>
                  <a:off x="4109601" y="5345187"/>
                  <a:ext cx="6350" cy="258763"/>
                </a:xfrm>
                <a:custGeom>
                  <a:avLst/>
                  <a:gdLst>
                    <a:gd name="T0" fmla="*/ 0 w 7"/>
                    <a:gd name="T1" fmla="*/ 285 h 288"/>
                    <a:gd name="T2" fmla="*/ 4 w 7"/>
                    <a:gd name="T3" fmla="*/ 281 h 288"/>
                    <a:gd name="T4" fmla="*/ 7 w 7"/>
                    <a:gd name="T5" fmla="*/ 285 h 288"/>
                    <a:gd name="T6" fmla="*/ 4 w 7"/>
                    <a:gd name="T7" fmla="*/ 265 h 288"/>
                    <a:gd name="T8" fmla="*/ 0 w 7"/>
                    <a:gd name="T9" fmla="*/ 261 h 288"/>
                    <a:gd name="T10" fmla="*/ 7 w 7"/>
                    <a:gd name="T11" fmla="*/ 261 h 288"/>
                    <a:gd name="T12" fmla="*/ 4 w 7"/>
                    <a:gd name="T13" fmla="*/ 265 h 288"/>
                    <a:gd name="T14" fmla="*/ 0 w 7"/>
                    <a:gd name="T15" fmla="*/ 238 h 288"/>
                    <a:gd name="T16" fmla="*/ 4 w 7"/>
                    <a:gd name="T17" fmla="*/ 234 h 288"/>
                    <a:gd name="T18" fmla="*/ 7 w 7"/>
                    <a:gd name="T19" fmla="*/ 238 h 288"/>
                    <a:gd name="T20" fmla="*/ 4 w 7"/>
                    <a:gd name="T21" fmla="*/ 218 h 288"/>
                    <a:gd name="T22" fmla="*/ 0 w 7"/>
                    <a:gd name="T23" fmla="*/ 214 h 288"/>
                    <a:gd name="T24" fmla="*/ 7 w 7"/>
                    <a:gd name="T25" fmla="*/ 214 h 288"/>
                    <a:gd name="T26" fmla="*/ 4 w 7"/>
                    <a:gd name="T27" fmla="*/ 218 h 288"/>
                    <a:gd name="T28" fmla="*/ 0 w 7"/>
                    <a:gd name="T29" fmla="*/ 191 h 288"/>
                    <a:gd name="T30" fmla="*/ 4 w 7"/>
                    <a:gd name="T31" fmla="*/ 187 h 288"/>
                    <a:gd name="T32" fmla="*/ 7 w 7"/>
                    <a:gd name="T33" fmla="*/ 191 h 288"/>
                    <a:gd name="T34" fmla="*/ 4 w 7"/>
                    <a:gd name="T35" fmla="*/ 171 h 288"/>
                    <a:gd name="T36" fmla="*/ 0 w 7"/>
                    <a:gd name="T37" fmla="*/ 167 h 288"/>
                    <a:gd name="T38" fmla="*/ 7 w 7"/>
                    <a:gd name="T39" fmla="*/ 167 h 288"/>
                    <a:gd name="T40" fmla="*/ 4 w 7"/>
                    <a:gd name="T41" fmla="*/ 171 h 288"/>
                    <a:gd name="T42" fmla="*/ 0 w 7"/>
                    <a:gd name="T43" fmla="*/ 144 h 288"/>
                    <a:gd name="T44" fmla="*/ 4 w 7"/>
                    <a:gd name="T45" fmla="*/ 141 h 288"/>
                    <a:gd name="T46" fmla="*/ 7 w 7"/>
                    <a:gd name="T47" fmla="*/ 144 h 288"/>
                    <a:gd name="T48" fmla="*/ 4 w 7"/>
                    <a:gd name="T49" fmla="*/ 124 h 288"/>
                    <a:gd name="T50" fmla="*/ 0 w 7"/>
                    <a:gd name="T51" fmla="*/ 120 h 288"/>
                    <a:gd name="T52" fmla="*/ 7 w 7"/>
                    <a:gd name="T53" fmla="*/ 120 h 288"/>
                    <a:gd name="T54" fmla="*/ 4 w 7"/>
                    <a:gd name="T55" fmla="*/ 124 h 288"/>
                    <a:gd name="T56" fmla="*/ 0 w 7"/>
                    <a:gd name="T57" fmla="*/ 97 h 288"/>
                    <a:gd name="T58" fmla="*/ 4 w 7"/>
                    <a:gd name="T59" fmla="*/ 94 h 288"/>
                    <a:gd name="T60" fmla="*/ 7 w 7"/>
                    <a:gd name="T61" fmla="*/ 97 h 288"/>
                    <a:gd name="T62" fmla="*/ 4 w 7"/>
                    <a:gd name="T63" fmla="*/ 77 h 288"/>
                    <a:gd name="T64" fmla="*/ 0 w 7"/>
                    <a:gd name="T65" fmla="*/ 74 h 288"/>
                    <a:gd name="T66" fmla="*/ 7 w 7"/>
                    <a:gd name="T67" fmla="*/ 74 h 288"/>
                    <a:gd name="T68" fmla="*/ 4 w 7"/>
                    <a:gd name="T69" fmla="*/ 77 h 288"/>
                    <a:gd name="T70" fmla="*/ 0 w 7"/>
                    <a:gd name="T71" fmla="*/ 50 h 288"/>
                    <a:gd name="T72" fmla="*/ 4 w 7"/>
                    <a:gd name="T73" fmla="*/ 47 h 288"/>
                    <a:gd name="T74" fmla="*/ 7 w 7"/>
                    <a:gd name="T75" fmla="*/ 50 h 288"/>
                    <a:gd name="T76" fmla="*/ 4 w 7"/>
                    <a:gd name="T77" fmla="*/ 30 h 288"/>
                    <a:gd name="T78" fmla="*/ 0 w 7"/>
                    <a:gd name="T79" fmla="*/ 27 h 288"/>
                    <a:gd name="T80" fmla="*/ 7 w 7"/>
                    <a:gd name="T81" fmla="*/ 27 h 288"/>
                    <a:gd name="T82" fmla="*/ 4 w 7"/>
                    <a:gd name="T83" fmla="*/ 30 h 288"/>
                    <a:gd name="T84" fmla="*/ 0 w 7"/>
                    <a:gd name="T85" fmla="*/ 4 h 288"/>
                    <a:gd name="T86" fmla="*/ 4 w 7"/>
                    <a:gd name="T87" fmla="*/ 0 h 288"/>
                    <a:gd name="T88" fmla="*/ 7 w 7"/>
                    <a:gd name="T89" fmla="*/ 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288">
                      <a:moveTo>
                        <a:pt x="4" y="288"/>
                      </a:moveTo>
                      <a:cubicBezTo>
                        <a:pt x="2" y="288"/>
                        <a:pt x="0" y="287"/>
                        <a:pt x="0" y="285"/>
                      </a:cubicBezTo>
                      <a:cubicBezTo>
                        <a:pt x="0" y="284"/>
                        <a:pt x="0" y="284"/>
                        <a:pt x="0" y="284"/>
                      </a:cubicBezTo>
                      <a:cubicBezTo>
                        <a:pt x="0" y="283"/>
                        <a:pt x="2" y="281"/>
                        <a:pt x="4" y="281"/>
                      </a:cubicBezTo>
                      <a:cubicBezTo>
                        <a:pt x="5" y="281"/>
                        <a:pt x="7" y="283"/>
                        <a:pt x="7" y="284"/>
                      </a:cubicBezTo>
                      <a:cubicBezTo>
                        <a:pt x="7" y="285"/>
                        <a:pt x="7" y="285"/>
                        <a:pt x="7" y="285"/>
                      </a:cubicBezTo>
                      <a:cubicBezTo>
                        <a:pt x="7" y="287"/>
                        <a:pt x="5" y="288"/>
                        <a:pt x="4" y="288"/>
                      </a:cubicBezTo>
                      <a:close/>
                      <a:moveTo>
                        <a:pt x="4" y="265"/>
                      </a:moveTo>
                      <a:cubicBezTo>
                        <a:pt x="2" y="265"/>
                        <a:pt x="0" y="263"/>
                        <a:pt x="0" y="261"/>
                      </a:cubicBezTo>
                      <a:cubicBezTo>
                        <a:pt x="0" y="261"/>
                        <a:pt x="0" y="261"/>
                        <a:pt x="0" y="261"/>
                      </a:cubicBezTo>
                      <a:cubicBezTo>
                        <a:pt x="0" y="259"/>
                        <a:pt x="2" y="258"/>
                        <a:pt x="4" y="258"/>
                      </a:cubicBezTo>
                      <a:cubicBezTo>
                        <a:pt x="5" y="258"/>
                        <a:pt x="7" y="259"/>
                        <a:pt x="7" y="261"/>
                      </a:cubicBezTo>
                      <a:cubicBezTo>
                        <a:pt x="7" y="261"/>
                        <a:pt x="7" y="261"/>
                        <a:pt x="7" y="261"/>
                      </a:cubicBezTo>
                      <a:cubicBezTo>
                        <a:pt x="7" y="263"/>
                        <a:pt x="5" y="265"/>
                        <a:pt x="4" y="265"/>
                      </a:cubicBezTo>
                      <a:close/>
                      <a:moveTo>
                        <a:pt x="4" y="241"/>
                      </a:moveTo>
                      <a:cubicBezTo>
                        <a:pt x="2" y="241"/>
                        <a:pt x="0" y="240"/>
                        <a:pt x="0" y="238"/>
                      </a:cubicBezTo>
                      <a:cubicBezTo>
                        <a:pt x="0" y="238"/>
                        <a:pt x="0" y="238"/>
                        <a:pt x="0" y="238"/>
                      </a:cubicBezTo>
                      <a:cubicBezTo>
                        <a:pt x="0" y="236"/>
                        <a:pt x="2" y="234"/>
                        <a:pt x="4" y="234"/>
                      </a:cubicBezTo>
                      <a:cubicBezTo>
                        <a:pt x="5" y="234"/>
                        <a:pt x="7" y="236"/>
                        <a:pt x="7" y="238"/>
                      </a:cubicBezTo>
                      <a:cubicBezTo>
                        <a:pt x="7" y="238"/>
                        <a:pt x="7" y="238"/>
                        <a:pt x="7" y="238"/>
                      </a:cubicBezTo>
                      <a:cubicBezTo>
                        <a:pt x="7" y="240"/>
                        <a:pt x="5" y="241"/>
                        <a:pt x="4" y="241"/>
                      </a:cubicBezTo>
                      <a:close/>
                      <a:moveTo>
                        <a:pt x="4" y="218"/>
                      </a:moveTo>
                      <a:cubicBezTo>
                        <a:pt x="2" y="218"/>
                        <a:pt x="0" y="216"/>
                        <a:pt x="0" y="214"/>
                      </a:cubicBezTo>
                      <a:cubicBezTo>
                        <a:pt x="0" y="214"/>
                        <a:pt x="0" y="214"/>
                        <a:pt x="0" y="214"/>
                      </a:cubicBezTo>
                      <a:cubicBezTo>
                        <a:pt x="0" y="212"/>
                        <a:pt x="2" y="211"/>
                        <a:pt x="4" y="211"/>
                      </a:cubicBezTo>
                      <a:cubicBezTo>
                        <a:pt x="5" y="211"/>
                        <a:pt x="7" y="212"/>
                        <a:pt x="7" y="214"/>
                      </a:cubicBezTo>
                      <a:cubicBezTo>
                        <a:pt x="7" y="214"/>
                        <a:pt x="7" y="214"/>
                        <a:pt x="7" y="214"/>
                      </a:cubicBezTo>
                      <a:cubicBezTo>
                        <a:pt x="7" y="216"/>
                        <a:pt x="5" y="218"/>
                        <a:pt x="4" y="218"/>
                      </a:cubicBezTo>
                      <a:close/>
                      <a:moveTo>
                        <a:pt x="4" y="194"/>
                      </a:moveTo>
                      <a:cubicBezTo>
                        <a:pt x="2" y="194"/>
                        <a:pt x="0" y="193"/>
                        <a:pt x="0" y="191"/>
                      </a:cubicBezTo>
                      <a:cubicBezTo>
                        <a:pt x="0" y="191"/>
                        <a:pt x="0" y="191"/>
                        <a:pt x="0" y="191"/>
                      </a:cubicBezTo>
                      <a:cubicBezTo>
                        <a:pt x="0" y="189"/>
                        <a:pt x="2" y="187"/>
                        <a:pt x="4" y="187"/>
                      </a:cubicBezTo>
                      <a:cubicBezTo>
                        <a:pt x="5" y="187"/>
                        <a:pt x="7" y="189"/>
                        <a:pt x="7" y="191"/>
                      </a:cubicBezTo>
                      <a:cubicBezTo>
                        <a:pt x="7" y="191"/>
                        <a:pt x="7" y="191"/>
                        <a:pt x="7" y="191"/>
                      </a:cubicBezTo>
                      <a:cubicBezTo>
                        <a:pt x="7" y="193"/>
                        <a:pt x="5" y="194"/>
                        <a:pt x="4" y="194"/>
                      </a:cubicBezTo>
                      <a:close/>
                      <a:moveTo>
                        <a:pt x="4" y="171"/>
                      </a:moveTo>
                      <a:cubicBezTo>
                        <a:pt x="2" y="171"/>
                        <a:pt x="0" y="169"/>
                        <a:pt x="0" y="168"/>
                      </a:cubicBezTo>
                      <a:cubicBezTo>
                        <a:pt x="0" y="167"/>
                        <a:pt x="0" y="167"/>
                        <a:pt x="0" y="167"/>
                      </a:cubicBezTo>
                      <a:cubicBezTo>
                        <a:pt x="0" y="165"/>
                        <a:pt x="2" y="164"/>
                        <a:pt x="4" y="164"/>
                      </a:cubicBezTo>
                      <a:cubicBezTo>
                        <a:pt x="5" y="164"/>
                        <a:pt x="7" y="165"/>
                        <a:pt x="7" y="167"/>
                      </a:cubicBezTo>
                      <a:cubicBezTo>
                        <a:pt x="7" y="168"/>
                        <a:pt x="7" y="168"/>
                        <a:pt x="7" y="168"/>
                      </a:cubicBezTo>
                      <a:cubicBezTo>
                        <a:pt x="7" y="169"/>
                        <a:pt x="5" y="171"/>
                        <a:pt x="4" y="171"/>
                      </a:cubicBezTo>
                      <a:close/>
                      <a:moveTo>
                        <a:pt x="4" y="147"/>
                      </a:moveTo>
                      <a:cubicBezTo>
                        <a:pt x="2" y="147"/>
                        <a:pt x="0" y="146"/>
                        <a:pt x="0" y="144"/>
                      </a:cubicBezTo>
                      <a:cubicBezTo>
                        <a:pt x="0" y="144"/>
                        <a:pt x="0" y="144"/>
                        <a:pt x="0" y="144"/>
                      </a:cubicBezTo>
                      <a:cubicBezTo>
                        <a:pt x="0" y="142"/>
                        <a:pt x="2" y="141"/>
                        <a:pt x="4" y="141"/>
                      </a:cubicBezTo>
                      <a:cubicBezTo>
                        <a:pt x="5" y="141"/>
                        <a:pt x="7" y="142"/>
                        <a:pt x="7" y="144"/>
                      </a:cubicBezTo>
                      <a:cubicBezTo>
                        <a:pt x="7" y="144"/>
                        <a:pt x="7" y="144"/>
                        <a:pt x="7" y="144"/>
                      </a:cubicBezTo>
                      <a:cubicBezTo>
                        <a:pt x="7" y="146"/>
                        <a:pt x="5" y="147"/>
                        <a:pt x="4" y="147"/>
                      </a:cubicBezTo>
                      <a:close/>
                      <a:moveTo>
                        <a:pt x="4" y="124"/>
                      </a:moveTo>
                      <a:cubicBezTo>
                        <a:pt x="2" y="124"/>
                        <a:pt x="0" y="123"/>
                        <a:pt x="0" y="121"/>
                      </a:cubicBezTo>
                      <a:cubicBezTo>
                        <a:pt x="0" y="120"/>
                        <a:pt x="0" y="120"/>
                        <a:pt x="0" y="120"/>
                      </a:cubicBezTo>
                      <a:cubicBezTo>
                        <a:pt x="0" y="119"/>
                        <a:pt x="2" y="117"/>
                        <a:pt x="4" y="117"/>
                      </a:cubicBezTo>
                      <a:cubicBezTo>
                        <a:pt x="5" y="117"/>
                        <a:pt x="7" y="119"/>
                        <a:pt x="7" y="120"/>
                      </a:cubicBezTo>
                      <a:cubicBezTo>
                        <a:pt x="7" y="121"/>
                        <a:pt x="7" y="121"/>
                        <a:pt x="7" y="121"/>
                      </a:cubicBezTo>
                      <a:cubicBezTo>
                        <a:pt x="7" y="123"/>
                        <a:pt x="5" y="124"/>
                        <a:pt x="4" y="124"/>
                      </a:cubicBezTo>
                      <a:close/>
                      <a:moveTo>
                        <a:pt x="4" y="101"/>
                      </a:moveTo>
                      <a:cubicBezTo>
                        <a:pt x="2" y="101"/>
                        <a:pt x="0" y="99"/>
                        <a:pt x="0" y="97"/>
                      </a:cubicBezTo>
                      <a:cubicBezTo>
                        <a:pt x="0" y="97"/>
                        <a:pt x="0" y="97"/>
                        <a:pt x="0" y="97"/>
                      </a:cubicBezTo>
                      <a:cubicBezTo>
                        <a:pt x="0" y="95"/>
                        <a:pt x="2" y="94"/>
                        <a:pt x="4" y="94"/>
                      </a:cubicBezTo>
                      <a:cubicBezTo>
                        <a:pt x="5" y="94"/>
                        <a:pt x="7" y="95"/>
                        <a:pt x="7" y="97"/>
                      </a:cubicBezTo>
                      <a:cubicBezTo>
                        <a:pt x="7" y="97"/>
                        <a:pt x="7" y="97"/>
                        <a:pt x="7" y="97"/>
                      </a:cubicBezTo>
                      <a:cubicBezTo>
                        <a:pt x="7" y="99"/>
                        <a:pt x="5" y="101"/>
                        <a:pt x="4" y="101"/>
                      </a:cubicBezTo>
                      <a:close/>
                      <a:moveTo>
                        <a:pt x="4" y="77"/>
                      </a:moveTo>
                      <a:cubicBezTo>
                        <a:pt x="2" y="77"/>
                        <a:pt x="0" y="76"/>
                        <a:pt x="0" y="74"/>
                      </a:cubicBezTo>
                      <a:cubicBezTo>
                        <a:pt x="0" y="74"/>
                        <a:pt x="0" y="74"/>
                        <a:pt x="0" y="74"/>
                      </a:cubicBezTo>
                      <a:cubicBezTo>
                        <a:pt x="0" y="72"/>
                        <a:pt x="2" y="70"/>
                        <a:pt x="4" y="70"/>
                      </a:cubicBezTo>
                      <a:cubicBezTo>
                        <a:pt x="5" y="70"/>
                        <a:pt x="7" y="72"/>
                        <a:pt x="7" y="74"/>
                      </a:cubicBezTo>
                      <a:cubicBezTo>
                        <a:pt x="7" y="74"/>
                        <a:pt x="7" y="74"/>
                        <a:pt x="7" y="74"/>
                      </a:cubicBezTo>
                      <a:cubicBezTo>
                        <a:pt x="7" y="76"/>
                        <a:pt x="5" y="77"/>
                        <a:pt x="4" y="77"/>
                      </a:cubicBezTo>
                      <a:close/>
                      <a:moveTo>
                        <a:pt x="4" y="54"/>
                      </a:moveTo>
                      <a:cubicBezTo>
                        <a:pt x="2" y="54"/>
                        <a:pt x="0" y="52"/>
                        <a:pt x="0" y="50"/>
                      </a:cubicBezTo>
                      <a:cubicBezTo>
                        <a:pt x="0" y="50"/>
                        <a:pt x="0" y="50"/>
                        <a:pt x="0" y="50"/>
                      </a:cubicBezTo>
                      <a:cubicBezTo>
                        <a:pt x="0" y="48"/>
                        <a:pt x="2" y="47"/>
                        <a:pt x="4" y="47"/>
                      </a:cubicBezTo>
                      <a:cubicBezTo>
                        <a:pt x="5" y="47"/>
                        <a:pt x="7" y="48"/>
                        <a:pt x="7" y="50"/>
                      </a:cubicBezTo>
                      <a:cubicBezTo>
                        <a:pt x="7" y="50"/>
                        <a:pt x="7" y="50"/>
                        <a:pt x="7" y="50"/>
                      </a:cubicBezTo>
                      <a:cubicBezTo>
                        <a:pt x="7" y="52"/>
                        <a:pt x="5" y="54"/>
                        <a:pt x="4" y="54"/>
                      </a:cubicBezTo>
                      <a:close/>
                      <a:moveTo>
                        <a:pt x="4" y="30"/>
                      </a:moveTo>
                      <a:cubicBezTo>
                        <a:pt x="2" y="30"/>
                        <a:pt x="0" y="29"/>
                        <a:pt x="0" y="27"/>
                      </a:cubicBezTo>
                      <a:cubicBezTo>
                        <a:pt x="0" y="27"/>
                        <a:pt x="0" y="27"/>
                        <a:pt x="0" y="27"/>
                      </a:cubicBezTo>
                      <a:cubicBezTo>
                        <a:pt x="0" y="25"/>
                        <a:pt x="2" y="23"/>
                        <a:pt x="4" y="23"/>
                      </a:cubicBezTo>
                      <a:cubicBezTo>
                        <a:pt x="5" y="23"/>
                        <a:pt x="7" y="25"/>
                        <a:pt x="7" y="27"/>
                      </a:cubicBezTo>
                      <a:cubicBezTo>
                        <a:pt x="7" y="27"/>
                        <a:pt x="7" y="27"/>
                        <a:pt x="7" y="27"/>
                      </a:cubicBezTo>
                      <a:cubicBezTo>
                        <a:pt x="7" y="29"/>
                        <a:pt x="5" y="30"/>
                        <a:pt x="4" y="30"/>
                      </a:cubicBezTo>
                      <a:close/>
                      <a:moveTo>
                        <a:pt x="4" y="7"/>
                      </a:moveTo>
                      <a:cubicBezTo>
                        <a:pt x="2" y="7"/>
                        <a:pt x="0" y="5"/>
                        <a:pt x="0" y="4"/>
                      </a:cubicBezTo>
                      <a:cubicBezTo>
                        <a:pt x="0" y="3"/>
                        <a:pt x="0" y="3"/>
                        <a:pt x="0" y="3"/>
                      </a:cubicBezTo>
                      <a:cubicBezTo>
                        <a:pt x="0" y="1"/>
                        <a:pt x="2" y="0"/>
                        <a:pt x="4" y="0"/>
                      </a:cubicBezTo>
                      <a:cubicBezTo>
                        <a:pt x="5" y="0"/>
                        <a:pt x="7" y="1"/>
                        <a:pt x="7" y="3"/>
                      </a:cubicBezTo>
                      <a:cubicBezTo>
                        <a:pt x="7" y="4"/>
                        <a:pt x="7" y="4"/>
                        <a:pt x="7" y="4"/>
                      </a:cubicBezTo>
                      <a:cubicBezTo>
                        <a:pt x="7" y="5"/>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47" name="Freeform 87">
                  <a:extLst>
                    <a:ext uri="{FF2B5EF4-FFF2-40B4-BE49-F238E27FC236}">
                      <a16:creationId xmlns:a16="http://schemas.microsoft.com/office/drawing/2014/main" id="{0CA30B53-DEA7-4D00-BA41-AF93EFF2444D}"/>
                    </a:ext>
                  </a:extLst>
                </p:cNvPr>
                <p:cNvSpPr>
                  <a:spLocks/>
                </p:cNvSpPr>
                <p:nvPr/>
              </p:nvSpPr>
              <p:spPr bwMode="auto">
                <a:xfrm>
                  <a:off x="4109601" y="5619824"/>
                  <a:ext cx="6350" cy="6350"/>
                </a:xfrm>
                <a:custGeom>
                  <a:avLst/>
                  <a:gdLst>
                    <a:gd name="T0" fmla="*/ 4 w 7"/>
                    <a:gd name="T1" fmla="*/ 6 h 6"/>
                    <a:gd name="T2" fmla="*/ 0 w 7"/>
                    <a:gd name="T3" fmla="*/ 3 h 6"/>
                    <a:gd name="T4" fmla="*/ 4 w 7"/>
                    <a:gd name="T5" fmla="*/ 0 h 6"/>
                    <a:gd name="T6" fmla="*/ 7 w 7"/>
                    <a:gd name="T7" fmla="*/ 3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2" y="6"/>
                        <a:pt x="0" y="5"/>
                        <a:pt x="0" y="3"/>
                      </a:cubicBezTo>
                      <a:cubicBezTo>
                        <a:pt x="0" y="1"/>
                        <a:pt x="2" y="0"/>
                        <a:pt x="4" y="0"/>
                      </a:cubicBezTo>
                      <a:cubicBezTo>
                        <a:pt x="5" y="0"/>
                        <a:pt x="7" y="1"/>
                        <a:pt x="7" y="3"/>
                      </a:cubicBezTo>
                      <a:cubicBezTo>
                        <a:pt x="7" y="3"/>
                        <a:pt x="7" y="3"/>
                        <a:pt x="7" y="3"/>
                      </a:cubicBezTo>
                      <a:cubicBezTo>
                        <a:pt x="7" y="5"/>
                        <a:pt x="5" y="6"/>
                        <a:pt x="4" y="6"/>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48" name="Freeform 88">
                  <a:extLst>
                    <a:ext uri="{FF2B5EF4-FFF2-40B4-BE49-F238E27FC236}">
                      <a16:creationId xmlns:a16="http://schemas.microsoft.com/office/drawing/2014/main" id="{4B28B4CA-B78B-47EF-A46C-ED8474E34FA1}"/>
                    </a:ext>
                  </a:extLst>
                </p:cNvPr>
                <p:cNvSpPr>
                  <a:spLocks/>
                </p:cNvSpPr>
                <p:nvPr/>
              </p:nvSpPr>
              <p:spPr bwMode="auto">
                <a:xfrm>
                  <a:off x="4212789" y="5575374"/>
                  <a:ext cx="6350" cy="6350"/>
                </a:xfrm>
                <a:custGeom>
                  <a:avLst/>
                  <a:gdLst>
                    <a:gd name="T0" fmla="*/ 3 w 7"/>
                    <a:gd name="T1" fmla="*/ 7 h 7"/>
                    <a:gd name="T2" fmla="*/ 1 w 7"/>
                    <a:gd name="T3" fmla="*/ 6 h 7"/>
                    <a:gd name="T4" fmla="*/ 1 w 7"/>
                    <a:gd name="T5" fmla="*/ 6 h 7"/>
                    <a:gd name="T6" fmla="*/ 1 w 7"/>
                    <a:gd name="T7" fmla="*/ 1 h 7"/>
                    <a:gd name="T8" fmla="*/ 6 w 7"/>
                    <a:gd name="T9" fmla="*/ 1 h 7"/>
                    <a:gd name="T10" fmla="*/ 6 w 7"/>
                    <a:gd name="T11" fmla="*/ 6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2" y="7"/>
                        <a:pt x="1" y="6"/>
                      </a:cubicBezTo>
                      <a:cubicBezTo>
                        <a:pt x="1" y="6"/>
                        <a:pt x="1" y="6"/>
                        <a:pt x="1" y="6"/>
                      </a:cubicBezTo>
                      <a:cubicBezTo>
                        <a:pt x="0" y="5"/>
                        <a:pt x="0" y="3"/>
                        <a:pt x="1" y="1"/>
                      </a:cubicBezTo>
                      <a:cubicBezTo>
                        <a:pt x="2" y="0"/>
                        <a:pt x="4" y="0"/>
                        <a:pt x="6" y="1"/>
                      </a:cubicBezTo>
                      <a:cubicBezTo>
                        <a:pt x="7" y="3"/>
                        <a:pt x="7" y="5"/>
                        <a:pt x="6" y="6"/>
                      </a:cubicBezTo>
                      <a:cubicBezTo>
                        <a:pt x="5" y="7"/>
                        <a:pt x="4"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49" name="Freeform 89">
                  <a:extLst>
                    <a:ext uri="{FF2B5EF4-FFF2-40B4-BE49-F238E27FC236}">
                      <a16:creationId xmlns:a16="http://schemas.microsoft.com/office/drawing/2014/main" id="{487844FB-D0F7-4425-AF39-058757EDA18D}"/>
                    </a:ext>
                  </a:extLst>
                </p:cNvPr>
                <p:cNvSpPr>
                  <a:spLocks noEditPoints="1"/>
                </p:cNvSpPr>
                <p:nvPr/>
              </p:nvSpPr>
              <p:spPr bwMode="auto">
                <a:xfrm>
                  <a:off x="4019114" y="5381699"/>
                  <a:ext cx="185738" cy="185738"/>
                </a:xfrm>
                <a:custGeom>
                  <a:avLst/>
                  <a:gdLst>
                    <a:gd name="T0" fmla="*/ 200 w 206"/>
                    <a:gd name="T1" fmla="*/ 205 h 206"/>
                    <a:gd name="T2" fmla="*/ 200 w 206"/>
                    <a:gd name="T3" fmla="*/ 200 h 206"/>
                    <a:gd name="T4" fmla="*/ 204 w 206"/>
                    <a:gd name="T5" fmla="*/ 200 h 206"/>
                    <a:gd name="T6" fmla="*/ 202 w 206"/>
                    <a:gd name="T7" fmla="*/ 206 h 206"/>
                    <a:gd name="T8" fmla="*/ 183 w 206"/>
                    <a:gd name="T9" fmla="*/ 188 h 206"/>
                    <a:gd name="T10" fmla="*/ 183 w 206"/>
                    <a:gd name="T11" fmla="*/ 183 h 206"/>
                    <a:gd name="T12" fmla="*/ 188 w 206"/>
                    <a:gd name="T13" fmla="*/ 184 h 206"/>
                    <a:gd name="T14" fmla="*/ 186 w 206"/>
                    <a:gd name="T15" fmla="*/ 189 h 206"/>
                    <a:gd name="T16" fmla="*/ 167 w 206"/>
                    <a:gd name="T17" fmla="*/ 172 h 206"/>
                    <a:gd name="T18" fmla="*/ 166 w 206"/>
                    <a:gd name="T19" fmla="*/ 167 h 206"/>
                    <a:gd name="T20" fmla="*/ 171 w 206"/>
                    <a:gd name="T21" fmla="*/ 167 h 206"/>
                    <a:gd name="T22" fmla="*/ 169 w 206"/>
                    <a:gd name="T23" fmla="*/ 173 h 206"/>
                    <a:gd name="T24" fmla="*/ 150 w 206"/>
                    <a:gd name="T25" fmla="*/ 155 h 206"/>
                    <a:gd name="T26" fmla="*/ 150 w 206"/>
                    <a:gd name="T27" fmla="*/ 150 h 206"/>
                    <a:gd name="T28" fmla="*/ 155 w 206"/>
                    <a:gd name="T29" fmla="*/ 150 h 206"/>
                    <a:gd name="T30" fmla="*/ 152 w 206"/>
                    <a:gd name="T31" fmla="*/ 156 h 206"/>
                    <a:gd name="T32" fmla="*/ 134 w 206"/>
                    <a:gd name="T33" fmla="*/ 139 h 206"/>
                    <a:gd name="T34" fmla="*/ 133 w 206"/>
                    <a:gd name="T35" fmla="*/ 134 h 206"/>
                    <a:gd name="T36" fmla="*/ 138 w 206"/>
                    <a:gd name="T37" fmla="*/ 134 h 206"/>
                    <a:gd name="T38" fmla="*/ 136 w 206"/>
                    <a:gd name="T39" fmla="*/ 140 h 206"/>
                    <a:gd name="T40" fmla="*/ 117 w 206"/>
                    <a:gd name="T41" fmla="*/ 122 h 206"/>
                    <a:gd name="T42" fmla="*/ 117 w 206"/>
                    <a:gd name="T43" fmla="*/ 117 h 206"/>
                    <a:gd name="T44" fmla="*/ 122 w 206"/>
                    <a:gd name="T45" fmla="*/ 117 h 206"/>
                    <a:gd name="T46" fmla="*/ 119 w 206"/>
                    <a:gd name="T47" fmla="*/ 123 h 206"/>
                    <a:gd name="T48" fmla="*/ 100 w 206"/>
                    <a:gd name="T49" fmla="*/ 105 h 206"/>
                    <a:gd name="T50" fmla="*/ 100 w 206"/>
                    <a:gd name="T51" fmla="*/ 101 h 206"/>
                    <a:gd name="T52" fmla="*/ 105 w 206"/>
                    <a:gd name="T53" fmla="*/ 101 h 206"/>
                    <a:gd name="T54" fmla="*/ 103 w 206"/>
                    <a:gd name="T55" fmla="*/ 106 h 206"/>
                    <a:gd name="T56" fmla="*/ 84 w 206"/>
                    <a:gd name="T57" fmla="*/ 89 h 206"/>
                    <a:gd name="T58" fmla="*/ 84 w 206"/>
                    <a:gd name="T59" fmla="*/ 84 h 206"/>
                    <a:gd name="T60" fmla="*/ 89 w 206"/>
                    <a:gd name="T61" fmla="*/ 84 h 206"/>
                    <a:gd name="T62" fmla="*/ 86 w 206"/>
                    <a:gd name="T63" fmla="*/ 90 h 206"/>
                    <a:gd name="T64" fmla="*/ 67 w 206"/>
                    <a:gd name="T65" fmla="*/ 72 h 206"/>
                    <a:gd name="T66" fmla="*/ 67 w 206"/>
                    <a:gd name="T67" fmla="*/ 67 h 206"/>
                    <a:gd name="T68" fmla="*/ 72 w 206"/>
                    <a:gd name="T69" fmla="*/ 68 h 206"/>
                    <a:gd name="T70" fmla="*/ 70 w 206"/>
                    <a:gd name="T71" fmla="*/ 73 h 206"/>
                    <a:gd name="T72" fmla="*/ 51 w 206"/>
                    <a:gd name="T73" fmla="*/ 56 h 206"/>
                    <a:gd name="T74" fmla="*/ 51 w 206"/>
                    <a:gd name="T75" fmla="*/ 51 h 206"/>
                    <a:gd name="T76" fmla="*/ 55 w 206"/>
                    <a:gd name="T77" fmla="*/ 51 h 206"/>
                    <a:gd name="T78" fmla="*/ 53 w 206"/>
                    <a:gd name="T79" fmla="*/ 57 h 206"/>
                    <a:gd name="T80" fmla="*/ 34 w 206"/>
                    <a:gd name="T81" fmla="*/ 39 h 206"/>
                    <a:gd name="T82" fmla="*/ 34 w 206"/>
                    <a:gd name="T83" fmla="*/ 34 h 206"/>
                    <a:gd name="T84" fmla="*/ 39 w 206"/>
                    <a:gd name="T85" fmla="*/ 35 h 206"/>
                    <a:gd name="T86" fmla="*/ 36 w 206"/>
                    <a:gd name="T87" fmla="*/ 40 h 206"/>
                    <a:gd name="T88" fmla="*/ 18 w 206"/>
                    <a:gd name="T89" fmla="*/ 23 h 206"/>
                    <a:gd name="T90" fmla="*/ 17 w 206"/>
                    <a:gd name="T91" fmla="*/ 18 h 206"/>
                    <a:gd name="T92" fmla="*/ 22 w 206"/>
                    <a:gd name="T93" fmla="*/ 18 h 206"/>
                    <a:gd name="T94" fmla="*/ 20 w 206"/>
                    <a:gd name="T95" fmla="*/ 24 h 206"/>
                    <a:gd name="T96" fmla="*/ 1 w 206"/>
                    <a:gd name="T97" fmla="*/ 6 h 206"/>
                    <a:gd name="T98" fmla="*/ 1 w 206"/>
                    <a:gd name="T99" fmla="*/ 1 h 206"/>
                    <a:gd name="T100" fmla="*/ 6 w 206"/>
                    <a:gd name="T101" fmla="*/ 1 h 206"/>
                    <a:gd name="T102" fmla="*/ 3 w 206"/>
                    <a:gd name="T10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206">
                      <a:moveTo>
                        <a:pt x="202" y="206"/>
                      </a:moveTo>
                      <a:cubicBezTo>
                        <a:pt x="201" y="206"/>
                        <a:pt x="200" y="205"/>
                        <a:pt x="200" y="205"/>
                      </a:cubicBezTo>
                      <a:cubicBezTo>
                        <a:pt x="200" y="205"/>
                        <a:pt x="200" y="205"/>
                        <a:pt x="200" y="205"/>
                      </a:cubicBezTo>
                      <a:cubicBezTo>
                        <a:pt x="198" y="203"/>
                        <a:pt x="198" y="201"/>
                        <a:pt x="200" y="200"/>
                      </a:cubicBezTo>
                      <a:cubicBezTo>
                        <a:pt x="201" y="199"/>
                        <a:pt x="203" y="199"/>
                        <a:pt x="204" y="200"/>
                      </a:cubicBezTo>
                      <a:cubicBezTo>
                        <a:pt x="204" y="200"/>
                        <a:pt x="204" y="200"/>
                        <a:pt x="204" y="200"/>
                      </a:cubicBezTo>
                      <a:cubicBezTo>
                        <a:pt x="206" y="201"/>
                        <a:pt x="206" y="204"/>
                        <a:pt x="204" y="205"/>
                      </a:cubicBezTo>
                      <a:cubicBezTo>
                        <a:pt x="204" y="205"/>
                        <a:pt x="203" y="206"/>
                        <a:pt x="202" y="206"/>
                      </a:cubicBezTo>
                      <a:close/>
                      <a:moveTo>
                        <a:pt x="186" y="189"/>
                      </a:moveTo>
                      <a:cubicBezTo>
                        <a:pt x="185" y="189"/>
                        <a:pt x="184" y="189"/>
                        <a:pt x="183" y="188"/>
                      </a:cubicBezTo>
                      <a:cubicBezTo>
                        <a:pt x="183" y="188"/>
                        <a:pt x="183" y="188"/>
                        <a:pt x="183" y="188"/>
                      </a:cubicBezTo>
                      <a:cubicBezTo>
                        <a:pt x="182" y="187"/>
                        <a:pt x="182" y="185"/>
                        <a:pt x="183" y="183"/>
                      </a:cubicBezTo>
                      <a:cubicBezTo>
                        <a:pt x="184" y="182"/>
                        <a:pt x="186" y="182"/>
                        <a:pt x="188" y="183"/>
                      </a:cubicBezTo>
                      <a:cubicBezTo>
                        <a:pt x="188" y="184"/>
                        <a:pt x="188" y="184"/>
                        <a:pt x="188" y="184"/>
                      </a:cubicBezTo>
                      <a:cubicBezTo>
                        <a:pt x="189" y="185"/>
                        <a:pt x="189" y="187"/>
                        <a:pt x="188" y="188"/>
                      </a:cubicBezTo>
                      <a:cubicBezTo>
                        <a:pt x="187" y="189"/>
                        <a:pt x="186" y="189"/>
                        <a:pt x="186" y="189"/>
                      </a:cubicBezTo>
                      <a:close/>
                      <a:moveTo>
                        <a:pt x="169" y="173"/>
                      </a:moveTo>
                      <a:cubicBezTo>
                        <a:pt x="168" y="173"/>
                        <a:pt x="167" y="172"/>
                        <a:pt x="167" y="172"/>
                      </a:cubicBezTo>
                      <a:cubicBezTo>
                        <a:pt x="166" y="171"/>
                        <a:pt x="166" y="171"/>
                        <a:pt x="166" y="171"/>
                      </a:cubicBezTo>
                      <a:cubicBezTo>
                        <a:pt x="165" y="170"/>
                        <a:pt x="165" y="168"/>
                        <a:pt x="166" y="167"/>
                      </a:cubicBezTo>
                      <a:cubicBezTo>
                        <a:pt x="168" y="166"/>
                        <a:pt x="170" y="166"/>
                        <a:pt x="171" y="167"/>
                      </a:cubicBezTo>
                      <a:cubicBezTo>
                        <a:pt x="171" y="167"/>
                        <a:pt x="171" y="167"/>
                        <a:pt x="171" y="167"/>
                      </a:cubicBezTo>
                      <a:cubicBezTo>
                        <a:pt x="173" y="168"/>
                        <a:pt x="173" y="170"/>
                        <a:pt x="171" y="172"/>
                      </a:cubicBezTo>
                      <a:cubicBezTo>
                        <a:pt x="171" y="172"/>
                        <a:pt x="170" y="173"/>
                        <a:pt x="169" y="173"/>
                      </a:cubicBezTo>
                      <a:close/>
                      <a:moveTo>
                        <a:pt x="152" y="156"/>
                      </a:moveTo>
                      <a:cubicBezTo>
                        <a:pt x="152" y="156"/>
                        <a:pt x="151" y="156"/>
                        <a:pt x="150" y="155"/>
                      </a:cubicBezTo>
                      <a:cubicBezTo>
                        <a:pt x="150" y="155"/>
                        <a:pt x="150" y="155"/>
                        <a:pt x="150" y="155"/>
                      </a:cubicBezTo>
                      <a:cubicBezTo>
                        <a:pt x="149" y="154"/>
                        <a:pt x="149" y="152"/>
                        <a:pt x="150" y="150"/>
                      </a:cubicBezTo>
                      <a:cubicBezTo>
                        <a:pt x="151" y="149"/>
                        <a:pt x="153" y="149"/>
                        <a:pt x="155" y="150"/>
                      </a:cubicBezTo>
                      <a:cubicBezTo>
                        <a:pt x="155" y="150"/>
                        <a:pt x="155" y="150"/>
                        <a:pt x="155" y="150"/>
                      </a:cubicBezTo>
                      <a:cubicBezTo>
                        <a:pt x="156" y="152"/>
                        <a:pt x="156" y="154"/>
                        <a:pt x="155" y="155"/>
                      </a:cubicBezTo>
                      <a:cubicBezTo>
                        <a:pt x="154" y="156"/>
                        <a:pt x="153" y="156"/>
                        <a:pt x="152" y="156"/>
                      </a:cubicBezTo>
                      <a:close/>
                      <a:moveTo>
                        <a:pt x="136" y="140"/>
                      </a:moveTo>
                      <a:cubicBezTo>
                        <a:pt x="135" y="140"/>
                        <a:pt x="134" y="139"/>
                        <a:pt x="134" y="139"/>
                      </a:cubicBezTo>
                      <a:cubicBezTo>
                        <a:pt x="133" y="138"/>
                        <a:pt x="133" y="138"/>
                        <a:pt x="133" y="138"/>
                      </a:cubicBezTo>
                      <a:cubicBezTo>
                        <a:pt x="132" y="137"/>
                        <a:pt x="132" y="135"/>
                        <a:pt x="133" y="134"/>
                      </a:cubicBezTo>
                      <a:cubicBezTo>
                        <a:pt x="135" y="132"/>
                        <a:pt x="137" y="132"/>
                        <a:pt x="138" y="134"/>
                      </a:cubicBezTo>
                      <a:cubicBezTo>
                        <a:pt x="138" y="134"/>
                        <a:pt x="138" y="134"/>
                        <a:pt x="138" y="134"/>
                      </a:cubicBezTo>
                      <a:cubicBezTo>
                        <a:pt x="139" y="135"/>
                        <a:pt x="139" y="137"/>
                        <a:pt x="138" y="139"/>
                      </a:cubicBezTo>
                      <a:cubicBezTo>
                        <a:pt x="138" y="139"/>
                        <a:pt x="137" y="140"/>
                        <a:pt x="136" y="140"/>
                      </a:cubicBezTo>
                      <a:close/>
                      <a:moveTo>
                        <a:pt x="119" y="123"/>
                      </a:moveTo>
                      <a:cubicBezTo>
                        <a:pt x="118" y="123"/>
                        <a:pt x="118" y="123"/>
                        <a:pt x="117" y="122"/>
                      </a:cubicBezTo>
                      <a:cubicBezTo>
                        <a:pt x="117" y="122"/>
                        <a:pt x="117" y="122"/>
                        <a:pt x="117" y="122"/>
                      </a:cubicBezTo>
                      <a:cubicBezTo>
                        <a:pt x="115" y="120"/>
                        <a:pt x="115" y="118"/>
                        <a:pt x="117" y="117"/>
                      </a:cubicBezTo>
                      <a:cubicBezTo>
                        <a:pt x="118" y="116"/>
                        <a:pt x="120" y="116"/>
                        <a:pt x="121" y="117"/>
                      </a:cubicBezTo>
                      <a:cubicBezTo>
                        <a:pt x="122" y="117"/>
                        <a:pt x="122" y="117"/>
                        <a:pt x="122" y="117"/>
                      </a:cubicBezTo>
                      <a:cubicBezTo>
                        <a:pt x="123" y="119"/>
                        <a:pt x="123" y="121"/>
                        <a:pt x="122" y="122"/>
                      </a:cubicBezTo>
                      <a:cubicBezTo>
                        <a:pt x="121" y="123"/>
                        <a:pt x="120" y="123"/>
                        <a:pt x="119" y="123"/>
                      </a:cubicBezTo>
                      <a:close/>
                      <a:moveTo>
                        <a:pt x="103" y="106"/>
                      </a:moveTo>
                      <a:cubicBezTo>
                        <a:pt x="102" y="106"/>
                        <a:pt x="101" y="106"/>
                        <a:pt x="100" y="105"/>
                      </a:cubicBezTo>
                      <a:cubicBezTo>
                        <a:pt x="100" y="105"/>
                        <a:pt x="100" y="105"/>
                        <a:pt x="100" y="105"/>
                      </a:cubicBezTo>
                      <a:cubicBezTo>
                        <a:pt x="99" y="104"/>
                        <a:pt x="99" y="102"/>
                        <a:pt x="100" y="101"/>
                      </a:cubicBezTo>
                      <a:cubicBezTo>
                        <a:pt x="101" y="99"/>
                        <a:pt x="104" y="99"/>
                        <a:pt x="105" y="101"/>
                      </a:cubicBezTo>
                      <a:cubicBezTo>
                        <a:pt x="105" y="101"/>
                        <a:pt x="105" y="101"/>
                        <a:pt x="105" y="101"/>
                      </a:cubicBezTo>
                      <a:cubicBezTo>
                        <a:pt x="106" y="102"/>
                        <a:pt x="106" y="104"/>
                        <a:pt x="105" y="105"/>
                      </a:cubicBezTo>
                      <a:cubicBezTo>
                        <a:pt x="104" y="106"/>
                        <a:pt x="104" y="106"/>
                        <a:pt x="103" y="106"/>
                      </a:cubicBezTo>
                      <a:close/>
                      <a:moveTo>
                        <a:pt x="86" y="90"/>
                      </a:moveTo>
                      <a:cubicBezTo>
                        <a:pt x="85" y="90"/>
                        <a:pt x="84" y="90"/>
                        <a:pt x="84" y="89"/>
                      </a:cubicBezTo>
                      <a:cubicBezTo>
                        <a:pt x="84" y="89"/>
                        <a:pt x="84" y="89"/>
                        <a:pt x="84" y="89"/>
                      </a:cubicBezTo>
                      <a:cubicBezTo>
                        <a:pt x="82" y="87"/>
                        <a:pt x="82" y="85"/>
                        <a:pt x="84" y="84"/>
                      </a:cubicBezTo>
                      <a:cubicBezTo>
                        <a:pt x="85" y="83"/>
                        <a:pt x="87" y="83"/>
                        <a:pt x="88" y="84"/>
                      </a:cubicBezTo>
                      <a:cubicBezTo>
                        <a:pt x="89" y="84"/>
                        <a:pt x="89" y="84"/>
                        <a:pt x="89" y="84"/>
                      </a:cubicBezTo>
                      <a:cubicBezTo>
                        <a:pt x="90" y="86"/>
                        <a:pt x="90" y="88"/>
                        <a:pt x="89" y="89"/>
                      </a:cubicBezTo>
                      <a:cubicBezTo>
                        <a:pt x="88" y="90"/>
                        <a:pt x="87" y="90"/>
                        <a:pt x="86" y="90"/>
                      </a:cubicBezTo>
                      <a:close/>
                      <a:moveTo>
                        <a:pt x="70" y="73"/>
                      </a:moveTo>
                      <a:cubicBezTo>
                        <a:pt x="69" y="73"/>
                        <a:pt x="68" y="73"/>
                        <a:pt x="67" y="72"/>
                      </a:cubicBezTo>
                      <a:cubicBezTo>
                        <a:pt x="67" y="72"/>
                        <a:pt x="67" y="72"/>
                        <a:pt x="67" y="72"/>
                      </a:cubicBezTo>
                      <a:cubicBezTo>
                        <a:pt x="66" y="71"/>
                        <a:pt x="66" y="69"/>
                        <a:pt x="67" y="67"/>
                      </a:cubicBezTo>
                      <a:cubicBezTo>
                        <a:pt x="68" y="66"/>
                        <a:pt x="70" y="66"/>
                        <a:pt x="72" y="67"/>
                      </a:cubicBezTo>
                      <a:cubicBezTo>
                        <a:pt x="72" y="68"/>
                        <a:pt x="72" y="68"/>
                        <a:pt x="72" y="68"/>
                      </a:cubicBezTo>
                      <a:cubicBezTo>
                        <a:pt x="73" y="69"/>
                        <a:pt x="73" y="71"/>
                        <a:pt x="72" y="72"/>
                      </a:cubicBezTo>
                      <a:cubicBezTo>
                        <a:pt x="71" y="73"/>
                        <a:pt x="70" y="73"/>
                        <a:pt x="70" y="73"/>
                      </a:cubicBezTo>
                      <a:close/>
                      <a:moveTo>
                        <a:pt x="53" y="57"/>
                      </a:moveTo>
                      <a:cubicBezTo>
                        <a:pt x="52" y="57"/>
                        <a:pt x="51" y="56"/>
                        <a:pt x="51" y="56"/>
                      </a:cubicBezTo>
                      <a:cubicBezTo>
                        <a:pt x="51" y="56"/>
                        <a:pt x="51" y="56"/>
                        <a:pt x="51" y="56"/>
                      </a:cubicBezTo>
                      <a:cubicBezTo>
                        <a:pt x="49" y="54"/>
                        <a:pt x="49" y="52"/>
                        <a:pt x="51" y="51"/>
                      </a:cubicBezTo>
                      <a:cubicBezTo>
                        <a:pt x="52" y="50"/>
                        <a:pt x="54" y="50"/>
                        <a:pt x="55" y="51"/>
                      </a:cubicBezTo>
                      <a:cubicBezTo>
                        <a:pt x="55" y="51"/>
                        <a:pt x="55" y="51"/>
                        <a:pt x="55" y="51"/>
                      </a:cubicBezTo>
                      <a:cubicBezTo>
                        <a:pt x="57" y="52"/>
                        <a:pt x="57" y="54"/>
                        <a:pt x="55" y="56"/>
                      </a:cubicBezTo>
                      <a:cubicBezTo>
                        <a:pt x="55" y="56"/>
                        <a:pt x="54" y="57"/>
                        <a:pt x="53" y="57"/>
                      </a:cubicBezTo>
                      <a:close/>
                      <a:moveTo>
                        <a:pt x="36" y="40"/>
                      </a:moveTo>
                      <a:cubicBezTo>
                        <a:pt x="36" y="40"/>
                        <a:pt x="35" y="40"/>
                        <a:pt x="34" y="39"/>
                      </a:cubicBezTo>
                      <a:cubicBezTo>
                        <a:pt x="34" y="39"/>
                        <a:pt x="34" y="39"/>
                        <a:pt x="34" y="39"/>
                      </a:cubicBezTo>
                      <a:cubicBezTo>
                        <a:pt x="33" y="38"/>
                        <a:pt x="33" y="36"/>
                        <a:pt x="34" y="34"/>
                      </a:cubicBezTo>
                      <a:cubicBezTo>
                        <a:pt x="35" y="33"/>
                        <a:pt x="37" y="33"/>
                        <a:pt x="39" y="34"/>
                      </a:cubicBezTo>
                      <a:cubicBezTo>
                        <a:pt x="39" y="35"/>
                        <a:pt x="39" y="35"/>
                        <a:pt x="39" y="35"/>
                      </a:cubicBezTo>
                      <a:cubicBezTo>
                        <a:pt x="40" y="36"/>
                        <a:pt x="40" y="38"/>
                        <a:pt x="39" y="39"/>
                      </a:cubicBezTo>
                      <a:cubicBezTo>
                        <a:pt x="38" y="40"/>
                        <a:pt x="37" y="40"/>
                        <a:pt x="36" y="40"/>
                      </a:cubicBezTo>
                      <a:close/>
                      <a:moveTo>
                        <a:pt x="20" y="24"/>
                      </a:moveTo>
                      <a:cubicBezTo>
                        <a:pt x="19" y="24"/>
                        <a:pt x="18" y="23"/>
                        <a:pt x="18" y="23"/>
                      </a:cubicBezTo>
                      <a:cubicBezTo>
                        <a:pt x="17" y="22"/>
                        <a:pt x="17" y="22"/>
                        <a:pt x="17" y="22"/>
                      </a:cubicBezTo>
                      <a:cubicBezTo>
                        <a:pt x="16" y="21"/>
                        <a:pt x="16" y="19"/>
                        <a:pt x="17" y="18"/>
                      </a:cubicBezTo>
                      <a:cubicBezTo>
                        <a:pt x="19" y="16"/>
                        <a:pt x="21" y="16"/>
                        <a:pt x="22" y="18"/>
                      </a:cubicBezTo>
                      <a:cubicBezTo>
                        <a:pt x="22" y="18"/>
                        <a:pt x="22" y="18"/>
                        <a:pt x="22" y="18"/>
                      </a:cubicBezTo>
                      <a:cubicBezTo>
                        <a:pt x="24" y="19"/>
                        <a:pt x="24" y="21"/>
                        <a:pt x="22" y="23"/>
                      </a:cubicBezTo>
                      <a:cubicBezTo>
                        <a:pt x="22" y="23"/>
                        <a:pt x="21" y="24"/>
                        <a:pt x="20" y="24"/>
                      </a:cubicBezTo>
                      <a:close/>
                      <a:moveTo>
                        <a:pt x="3" y="7"/>
                      </a:moveTo>
                      <a:cubicBezTo>
                        <a:pt x="3" y="7"/>
                        <a:pt x="2" y="7"/>
                        <a:pt x="1" y="6"/>
                      </a:cubicBezTo>
                      <a:cubicBezTo>
                        <a:pt x="1" y="6"/>
                        <a:pt x="1" y="6"/>
                        <a:pt x="1" y="6"/>
                      </a:cubicBezTo>
                      <a:cubicBezTo>
                        <a:pt x="0" y="5"/>
                        <a:pt x="0" y="2"/>
                        <a:pt x="1" y="1"/>
                      </a:cubicBezTo>
                      <a:cubicBezTo>
                        <a:pt x="2" y="0"/>
                        <a:pt x="4" y="0"/>
                        <a:pt x="5" y="1"/>
                      </a:cubicBezTo>
                      <a:cubicBezTo>
                        <a:pt x="6" y="1"/>
                        <a:pt x="6" y="1"/>
                        <a:pt x="6" y="1"/>
                      </a:cubicBezTo>
                      <a:cubicBezTo>
                        <a:pt x="7" y="3"/>
                        <a:pt x="7" y="5"/>
                        <a:pt x="6" y="6"/>
                      </a:cubicBezTo>
                      <a:cubicBezTo>
                        <a:pt x="5" y="7"/>
                        <a:pt x="4"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50" name="Freeform 90">
                  <a:extLst>
                    <a:ext uri="{FF2B5EF4-FFF2-40B4-BE49-F238E27FC236}">
                      <a16:creationId xmlns:a16="http://schemas.microsoft.com/office/drawing/2014/main" id="{A3879B80-B93A-4491-8032-21EEAE584998}"/>
                    </a:ext>
                  </a:extLst>
                </p:cNvPr>
                <p:cNvSpPr>
                  <a:spLocks/>
                </p:cNvSpPr>
                <p:nvPr/>
              </p:nvSpPr>
              <p:spPr bwMode="auto">
                <a:xfrm>
                  <a:off x="4004826" y="5367412"/>
                  <a:ext cx="6350" cy="6350"/>
                </a:xfrm>
                <a:custGeom>
                  <a:avLst/>
                  <a:gdLst>
                    <a:gd name="T0" fmla="*/ 4 w 7"/>
                    <a:gd name="T1" fmla="*/ 7 h 7"/>
                    <a:gd name="T2" fmla="*/ 2 w 7"/>
                    <a:gd name="T3" fmla="*/ 7 h 7"/>
                    <a:gd name="T4" fmla="*/ 1 w 7"/>
                    <a:gd name="T5" fmla="*/ 6 h 7"/>
                    <a:gd name="T6" fmla="*/ 1 w 7"/>
                    <a:gd name="T7" fmla="*/ 2 h 7"/>
                    <a:gd name="T8" fmla="*/ 6 w 7"/>
                    <a:gd name="T9" fmla="*/ 2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1" y="6"/>
                        <a:pt x="1" y="6"/>
                        <a:pt x="1" y="6"/>
                      </a:cubicBezTo>
                      <a:cubicBezTo>
                        <a:pt x="0" y="5"/>
                        <a:pt x="0" y="3"/>
                        <a:pt x="1" y="2"/>
                      </a:cubicBezTo>
                      <a:cubicBezTo>
                        <a:pt x="3" y="0"/>
                        <a:pt x="5" y="0"/>
                        <a:pt x="6" y="2"/>
                      </a:cubicBezTo>
                      <a:cubicBezTo>
                        <a:pt x="7" y="3"/>
                        <a:pt x="7" y="5"/>
                        <a:pt x="6" y="6"/>
                      </a:cubicBezTo>
                      <a:cubicBezTo>
                        <a:pt x="5"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51" name="Freeform 91">
                  <a:extLst>
                    <a:ext uri="{FF2B5EF4-FFF2-40B4-BE49-F238E27FC236}">
                      <a16:creationId xmlns:a16="http://schemas.microsoft.com/office/drawing/2014/main" id="{9A0B66BB-5BC0-48D3-ADEF-256E0A820DA5}"/>
                    </a:ext>
                  </a:extLst>
                </p:cNvPr>
                <p:cNvSpPr>
                  <a:spLocks/>
                </p:cNvSpPr>
                <p:nvPr/>
              </p:nvSpPr>
              <p:spPr bwMode="auto">
                <a:xfrm>
                  <a:off x="4212789" y="5367412"/>
                  <a:ext cx="6350" cy="6350"/>
                </a:xfrm>
                <a:custGeom>
                  <a:avLst/>
                  <a:gdLst>
                    <a:gd name="T0" fmla="*/ 3 w 7"/>
                    <a:gd name="T1" fmla="*/ 6 h 6"/>
                    <a:gd name="T2" fmla="*/ 1 w 7"/>
                    <a:gd name="T3" fmla="*/ 6 h 6"/>
                    <a:gd name="T4" fmla="*/ 1 w 7"/>
                    <a:gd name="T5" fmla="*/ 1 h 6"/>
                    <a:gd name="T6" fmla="*/ 6 w 7"/>
                    <a:gd name="T7" fmla="*/ 1 h 6"/>
                    <a:gd name="T8" fmla="*/ 6 w 7"/>
                    <a:gd name="T9" fmla="*/ 5 h 6"/>
                    <a:gd name="T10" fmla="*/ 6 w 7"/>
                    <a:gd name="T11" fmla="*/ 6 h 6"/>
                    <a:gd name="T12" fmla="*/ 3 w 7"/>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3" y="6"/>
                      </a:moveTo>
                      <a:cubicBezTo>
                        <a:pt x="3" y="6"/>
                        <a:pt x="2" y="6"/>
                        <a:pt x="1" y="6"/>
                      </a:cubicBezTo>
                      <a:cubicBezTo>
                        <a:pt x="0" y="4"/>
                        <a:pt x="0" y="2"/>
                        <a:pt x="1" y="1"/>
                      </a:cubicBezTo>
                      <a:cubicBezTo>
                        <a:pt x="2" y="0"/>
                        <a:pt x="5" y="0"/>
                        <a:pt x="6" y="1"/>
                      </a:cubicBezTo>
                      <a:cubicBezTo>
                        <a:pt x="7" y="2"/>
                        <a:pt x="7" y="4"/>
                        <a:pt x="6" y="5"/>
                      </a:cubicBezTo>
                      <a:cubicBezTo>
                        <a:pt x="6" y="6"/>
                        <a:pt x="6" y="6"/>
                        <a:pt x="6" y="6"/>
                      </a:cubicBezTo>
                      <a:cubicBezTo>
                        <a:pt x="5" y="6"/>
                        <a:pt x="4" y="6"/>
                        <a:pt x="3" y="6"/>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52" name="Freeform 92">
                  <a:extLst>
                    <a:ext uri="{FF2B5EF4-FFF2-40B4-BE49-F238E27FC236}">
                      <a16:creationId xmlns:a16="http://schemas.microsoft.com/office/drawing/2014/main" id="{FAC705F3-7D17-4D33-B1AF-0B7F9D4A6EC4}"/>
                    </a:ext>
                  </a:extLst>
                </p:cNvPr>
                <p:cNvSpPr>
                  <a:spLocks noEditPoints="1"/>
                </p:cNvSpPr>
                <p:nvPr/>
              </p:nvSpPr>
              <p:spPr bwMode="auto">
                <a:xfrm>
                  <a:off x="4019114" y="5381699"/>
                  <a:ext cx="185738" cy="185738"/>
                </a:xfrm>
                <a:custGeom>
                  <a:avLst/>
                  <a:gdLst>
                    <a:gd name="T0" fmla="*/ 1 w 206"/>
                    <a:gd name="T1" fmla="*/ 205 h 206"/>
                    <a:gd name="T2" fmla="*/ 1 w 206"/>
                    <a:gd name="T3" fmla="*/ 200 h 206"/>
                    <a:gd name="T4" fmla="*/ 6 w 206"/>
                    <a:gd name="T5" fmla="*/ 205 h 206"/>
                    <a:gd name="T6" fmla="*/ 3 w 206"/>
                    <a:gd name="T7" fmla="*/ 206 h 206"/>
                    <a:gd name="T8" fmla="*/ 17 w 206"/>
                    <a:gd name="T9" fmla="*/ 188 h 206"/>
                    <a:gd name="T10" fmla="*/ 18 w 206"/>
                    <a:gd name="T11" fmla="*/ 183 h 206"/>
                    <a:gd name="T12" fmla="*/ 22 w 206"/>
                    <a:gd name="T13" fmla="*/ 188 h 206"/>
                    <a:gd name="T14" fmla="*/ 20 w 206"/>
                    <a:gd name="T15" fmla="*/ 189 h 206"/>
                    <a:gd name="T16" fmla="*/ 34 w 206"/>
                    <a:gd name="T17" fmla="*/ 172 h 206"/>
                    <a:gd name="T18" fmla="*/ 34 w 206"/>
                    <a:gd name="T19" fmla="*/ 167 h 206"/>
                    <a:gd name="T20" fmla="*/ 39 w 206"/>
                    <a:gd name="T21" fmla="*/ 171 h 206"/>
                    <a:gd name="T22" fmla="*/ 36 w 206"/>
                    <a:gd name="T23" fmla="*/ 173 h 206"/>
                    <a:gd name="T24" fmla="*/ 51 w 206"/>
                    <a:gd name="T25" fmla="*/ 155 h 206"/>
                    <a:gd name="T26" fmla="*/ 51 w 206"/>
                    <a:gd name="T27" fmla="*/ 150 h 206"/>
                    <a:gd name="T28" fmla="*/ 55 w 206"/>
                    <a:gd name="T29" fmla="*/ 155 h 206"/>
                    <a:gd name="T30" fmla="*/ 53 w 206"/>
                    <a:gd name="T31" fmla="*/ 156 h 206"/>
                    <a:gd name="T32" fmla="*/ 67 w 206"/>
                    <a:gd name="T33" fmla="*/ 139 h 206"/>
                    <a:gd name="T34" fmla="*/ 67 w 206"/>
                    <a:gd name="T35" fmla="*/ 134 h 206"/>
                    <a:gd name="T36" fmla="*/ 72 w 206"/>
                    <a:gd name="T37" fmla="*/ 138 h 206"/>
                    <a:gd name="T38" fmla="*/ 69 w 206"/>
                    <a:gd name="T39" fmla="*/ 140 h 206"/>
                    <a:gd name="T40" fmla="*/ 84 w 206"/>
                    <a:gd name="T41" fmla="*/ 122 h 206"/>
                    <a:gd name="T42" fmla="*/ 84 w 206"/>
                    <a:gd name="T43" fmla="*/ 117 h 206"/>
                    <a:gd name="T44" fmla="*/ 89 w 206"/>
                    <a:gd name="T45" fmla="*/ 122 h 206"/>
                    <a:gd name="T46" fmla="*/ 86 w 206"/>
                    <a:gd name="T47" fmla="*/ 123 h 206"/>
                    <a:gd name="T48" fmla="*/ 100 w 206"/>
                    <a:gd name="T49" fmla="*/ 105 h 206"/>
                    <a:gd name="T50" fmla="*/ 100 w 206"/>
                    <a:gd name="T51" fmla="*/ 101 h 206"/>
                    <a:gd name="T52" fmla="*/ 105 w 206"/>
                    <a:gd name="T53" fmla="*/ 105 h 206"/>
                    <a:gd name="T54" fmla="*/ 103 w 206"/>
                    <a:gd name="T55" fmla="*/ 106 h 206"/>
                    <a:gd name="T56" fmla="*/ 117 w 206"/>
                    <a:gd name="T57" fmla="*/ 89 h 206"/>
                    <a:gd name="T58" fmla="*/ 117 w 206"/>
                    <a:gd name="T59" fmla="*/ 84 h 206"/>
                    <a:gd name="T60" fmla="*/ 122 w 206"/>
                    <a:gd name="T61" fmla="*/ 89 h 206"/>
                    <a:gd name="T62" fmla="*/ 119 w 206"/>
                    <a:gd name="T63" fmla="*/ 90 h 206"/>
                    <a:gd name="T64" fmla="*/ 133 w 206"/>
                    <a:gd name="T65" fmla="*/ 72 h 206"/>
                    <a:gd name="T66" fmla="*/ 134 w 206"/>
                    <a:gd name="T67" fmla="*/ 67 h 206"/>
                    <a:gd name="T68" fmla="*/ 138 w 206"/>
                    <a:gd name="T69" fmla="*/ 72 h 206"/>
                    <a:gd name="T70" fmla="*/ 136 w 206"/>
                    <a:gd name="T71" fmla="*/ 73 h 206"/>
                    <a:gd name="T72" fmla="*/ 150 w 206"/>
                    <a:gd name="T73" fmla="*/ 56 h 206"/>
                    <a:gd name="T74" fmla="*/ 150 w 206"/>
                    <a:gd name="T75" fmla="*/ 51 h 206"/>
                    <a:gd name="T76" fmla="*/ 155 w 206"/>
                    <a:gd name="T77" fmla="*/ 56 h 206"/>
                    <a:gd name="T78" fmla="*/ 152 w 206"/>
                    <a:gd name="T79" fmla="*/ 57 h 206"/>
                    <a:gd name="T80" fmla="*/ 166 w 206"/>
                    <a:gd name="T81" fmla="*/ 39 h 206"/>
                    <a:gd name="T82" fmla="*/ 167 w 206"/>
                    <a:gd name="T83" fmla="*/ 34 h 206"/>
                    <a:gd name="T84" fmla="*/ 171 w 206"/>
                    <a:gd name="T85" fmla="*/ 39 h 206"/>
                    <a:gd name="T86" fmla="*/ 169 w 206"/>
                    <a:gd name="T87" fmla="*/ 40 h 206"/>
                    <a:gd name="T88" fmla="*/ 183 w 206"/>
                    <a:gd name="T89" fmla="*/ 23 h 206"/>
                    <a:gd name="T90" fmla="*/ 183 w 206"/>
                    <a:gd name="T91" fmla="*/ 18 h 206"/>
                    <a:gd name="T92" fmla="*/ 188 w 206"/>
                    <a:gd name="T93" fmla="*/ 22 h 206"/>
                    <a:gd name="T94" fmla="*/ 185 w 206"/>
                    <a:gd name="T95" fmla="*/ 24 h 206"/>
                    <a:gd name="T96" fmla="*/ 200 w 206"/>
                    <a:gd name="T97" fmla="*/ 6 h 206"/>
                    <a:gd name="T98" fmla="*/ 200 w 206"/>
                    <a:gd name="T99" fmla="*/ 1 h 206"/>
                    <a:gd name="T100" fmla="*/ 204 w 206"/>
                    <a:gd name="T101" fmla="*/ 6 h 206"/>
                    <a:gd name="T102" fmla="*/ 202 w 206"/>
                    <a:gd name="T10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206">
                      <a:moveTo>
                        <a:pt x="3" y="206"/>
                      </a:moveTo>
                      <a:cubicBezTo>
                        <a:pt x="2" y="206"/>
                        <a:pt x="1" y="205"/>
                        <a:pt x="1" y="205"/>
                      </a:cubicBezTo>
                      <a:cubicBezTo>
                        <a:pt x="0" y="204"/>
                        <a:pt x="0" y="201"/>
                        <a:pt x="1" y="200"/>
                      </a:cubicBezTo>
                      <a:cubicBezTo>
                        <a:pt x="1" y="200"/>
                        <a:pt x="1" y="200"/>
                        <a:pt x="1" y="200"/>
                      </a:cubicBezTo>
                      <a:cubicBezTo>
                        <a:pt x="2" y="199"/>
                        <a:pt x="4" y="199"/>
                        <a:pt x="6" y="200"/>
                      </a:cubicBezTo>
                      <a:cubicBezTo>
                        <a:pt x="7" y="201"/>
                        <a:pt x="7" y="203"/>
                        <a:pt x="6" y="205"/>
                      </a:cubicBezTo>
                      <a:cubicBezTo>
                        <a:pt x="5" y="205"/>
                        <a:pt x="5" y="205"/>
                        <a:pt x="5" y="205"/>
                      </a:cubicBezTo>
                      <a:cubicBezTo>
                        <a:pt x="5" y="205"/>
                        <a:pt x="4" y="206"/>
                        <a:pt x="3" y="206"/>
                      </a:cubicBezTo>
                      <a:close/>
                      <a:moveTo>
                        <a:pt x="20" y="189"/>
                      </a:moveTo>
                      <a:cubicBezTo>
                        <a:pt x="19" y="189"/>
                        <a:pt x="18" y="189"/>
                        <a:pt x="17" y="188"/>
                      </a:cubicBezTo>
                      <a:cubicBezTo>
                        <a:pt x="16" y="187"/>
                        <a:pt x="16" y="185"/>
                        <a:pt x="17" y="184"/>
                      </a:cubicBezTo>
                      <a:cubicBezTo>
                        <a:pt x="18" y="183"/>
                        <a:pt x="18" y="183"/>
                        <a:pt x="18" y="183"/>
                      </a:cubicBezTo>
                      <a:cubicBezTo>
                        <a:pt x="19" y="182"/>
                        <a:pt x="21" y="182"/>
                        <a:pt x="22" y="183"/>
                      </a:cubicBezTo>
                      <a:cubicBezTo>
                        <a:pt x="24" y="185"/>
                        <a:pt x="24" y="187"/>
                        <a:pt x="22" y="188"/>
                      </a:cubicBezTo>
                      <a:cubicBezTo>
                        <a:pt x="22" y="188"/>
                        <a:pt x="22" y="188"/>
                        <a:pt x="22" y="188"/>
                      </a:cubicBezTo>
                      <a:cubicBezTo>
                        <a:pt x="21" y="189"/>
                        <a:pt x="21" y="189"/>
                        <a:pt x="20" y="189"/>
                      </a:cubicBezTo>
                      <a:close/>
                      <a:moveTo>
                        <a:pt x="36" y="173"/>
                      </a:moveTo>
                      <a:cubicBezTo>
                        <a:pt x="35" y="173"/>
                        <a:pt x="35" y="172"/>
                        <a:pt x="34" y="172"/>
                      </a:cubicBezTo>
                      <a:cubicBezTo>
                        <a:pt x="33" y="170"/>
                        <a:pt x="33" y="168"/>
                        <a:pt x="34" y="167"/>
                      </a:cubicBezTo>
                      <a:cubicBezTo>
                        <a:pt x="34" y="167"/>
                        <a:pt x="34" y="167"/>
                        <a:pt x="34" y="167"/>
                      </a:cubicBezTo>
                      <a:cubicBezTo>
                        <a:pt x="35" y="166"/>
                        <a:pt x="38" y="166"/>
                        <a:pt x="39" y="167"/>
                      </a:cubicBezTo>
                      <a:cubicBezTo>
                        <a:pt x="40" y="168"/>
                        <a:pt x="40" y="170"/>
                        <a:pt x="39" y="171"/>
                      </a:cubicBezTo>
                      <a:cubicBezTo>
                        <a:pt x="39" y="172"/>
                        <a:pt x="39" y="172"/>
                        <a:pt x="39" y="172"/>
                      </a:cubicBezTo>
                      <a:cubicBezTo>
                        <a:pt x="38" y="172"/>
                        <a:pt x="37" y="173"/>
                        <a:pt x="36" y="173"/>
                      </a:cubicBezTo>
                      <a:close/>
                      <a:moveTo>
                        <a:pt x="53" y="156"/>
                      </a:moveTo>
                      <a:cubicBezTo>
                        <a:pt x="52" y="156"/>
                        <a:pt x="51" y="156"/>
                        <a:pt x="51" y="155"/>
                      </a:cubicBezTo>
                      <a:cubicBezTo>
                        <a:pt x="49" y="154"/>
                        <a:pt x="49" y="152"/>
                        <a:pt x="51" y="150"/>
                      </a:cubicBezTo>
                      <a:cubicBezTo>
                        <a:pt x="51" y="150"/>
                        <a:pt x="51" y="150"/>
                        <a:pt x="51" y="150"/>
                      </a:cubicBezTo>
                      <a:cubicBezTo>
                        <a:pt x="52" y="149"/>
                        <a:pt x="54" y="149"/>
                        <a:pt x="55" y="150"/>
                      </a:cubicBezTo>
                      <a:cubicBezTo>
                        <a:pt x="57" y="152"/>
                        <a:pt x="57" y="154"/>
                        <a:pt x="55" y="155"/>
                      </a:cubicBezTo>
                      <a:cubicBezTo>
                        <a:pt x="55" y="155"/>
                        <a:pt x="55" y="155"/>
                        <a:pt x="55" y="155"/>
                      </a:cubicBezTo>
                      <a:cubicBezTo>
                        <a:pt x="55" y="156"/>
                        <a:pt x="54" y="156"/>
                        <a:pt x="53" y="156"/>
                      </a:cubicBezTo>
                      <a:close/>
                      <a:moveTo>
                        <a:pt x="69" y="140"/>
                      </a:moveTo>
                      <a:cubicBezTo>
                        <a:pt x="69" y="140"/>
                        <a:pt x="68" y="139"/>
                        <a:pt x="67" y="139"/>
                      </a:cubicBezTo>
                      <a:cubicBezTo>
                        <a:pt x="66" y="137"/>
                        <a:pt x="66" y="135"/>
                        <a:pt x="67" y="134"/>
                      </a:cubicBezTo>
                      <a:cubicBezTo>
                        <a:pt x="67" y="134"/>
                        <a:pt x="67" y="134"/>
                        <a:pt x="67" y="134"/>
                      </a:cubicBezTo>
                      <a:cubicBezTo>
                        <a:pt x="69" y="132"/>
                        <a:pt x="71" y="132"/>
                        <a:pt x="72" y="134"/>
                      </a:cubicBezTo>
                      <a:cubicBezTo>
                        <a:pt x="73" y="135"/>
                        <a:pt x="73" y="137"/>
                        <a:pt x="72" y="138"/>
                      </a:cubicBezTo>
                      <a:cubicBezTo>
                        <a:pt x="72" y="139"/>
                        <a:pt x="72" y="139"/>
                        <a:pt x="72" y="139"/>
                      </a:cubicBezTo>
                      <a:cubicBezTo>
                        <a:pt x="71" y="139"/>
                        <a:pt x="70" y="140"/>
                        <a:pt x="69" y="140"/>
                      </a:cubicBezTo>
                      <a:close/>
                      <a:moveTo>
                        <a:pt x="86" y="123"/>
                      </a:moveTo>
                      <a:cubicBezTo>
                        <a:pt x="85" y="123"/>
                        <a:pt x="84" y="123"/>
                        <a:pt x="84" y="122"/>
                      </a:cubicBezTo>
                      <a:cubicBezTo>
                        <a:pt x="82" y="121"/>
                        <a:pt x="82" y="119"/>
                        <a:pt x="84" y="117"/>
                      </a:cubicBezTo>
                      <a:cubicBezTo>
                        <a:pt x="84" y="117"/>
                        <a:pt x="84" y="117"/>
                        <a:pt x="84" y="117"/>
                      </a:cubicBezTo>
                      <a:cubicBezTo>
                        <a:pt x="85" y="116"/>
                        <a:pt x="87" y="116"/>
                        <a:pt x="89" y="117"/>
                      </a:cubicBezTo>
                      <a:cubicBezTo>
                        <a:pt x="90" y="118"/>
                        <a:pt x="90" y="120"/>
                        <a:pt x="89" y="122"/>
                      </a:cubicBezTo>
                      <a:cubicBezTo>
                        <a:pt x="88" y="122"/>
                        <a:pt x="88" y="122"/>
                        <a:pt x="88" y="122"/>
                      </a:cubicBezTo>
                      <a:cubicBezTo>
                        <a:pt x="88" y="123"/>
                        <a:pt x="87" y="123"/>
                        <a:pt x="86" y="123"/>
                      </a:cubicBezTo>
                      <a:close/>
                      <a:moveTo>
                        <a:pt x="103" y="106"/>
                      </a:moveTo>
                      <a:cubicBezTo>
                        <a:pt x="102" y="106"/>
                        <a:pt x="101" y="106"/>
                        <a:pt x="100" y="105"/>
                      </a:cubicBezTo>
                      <a:cubicBezTo>
                        <a:pt x="99" y="104"/>
                        <a:pt x="99" y="102"/>
                        <a:pt x="100" y="101"/>
                      </a:cubicBezTo>
                      <a:cubicBezTo>
                        <a:pt x="100" y="101"/>
                        <a:pt x="100" y="101"/>
                        <a:pt x="100" y="101"/>
                      </a:cubicBezTo>
                      <a:cubicBezTo>
                        <a:pt x="102" y="99"/>
                        <a:pt x="104" y="99"/>
                        <a:pt x="105" y="101"/>
                      </a:cubicBezTo>
                      <a:cubicBezTo>
                        <a:pt x="106" y="102"/>
                        <a:pt x="106" y="104"/>
                        <a:pt x="105" y="105"/>
                      </a:cubicBezTo>
                      <a:cubicBezTo>
                        <a:pt x="105" y="105"/>
                        <a:pt x="105" y="105"/>
                        <a:pt x="105" y="105"/>
                      </a:cubicBezTo>
                      <a:cubicBezTo>
                        <a:pt x="104" y="106"/>
                        <a:pt x="103" y="106"/>
                        <a:pt x="103" y="106"/>
                      </a:cubicBezTo>
                      <a:close/>
                      <a:moveTo>
                        <a:pt x="119" y="90"/>
                      </a:moveTo>
                      <a:cubicBezTo>
                        <a:pt x="118" y="90"/>
                        <a:pt x="117" y="90"/>
                        <a:pt x="117" y="89"/>
                      </a:cubicBezTo>
                      <a:cubicBezTo>
                        <a:pt x="115" y="88"/>
                        <a:pt x="115" y="86"/>
                        <a:pt x="117" y="84"/>
                      </a:cubicBezTo>
                      <a:cubicBezTo>
                        <a:pt x="117" y="84"/>
                        <a:pt x="117" y="84"/>
                        <a:pt x="117" y="84"/>
                      </a:cubicBezTo>
                      <a:cubicBezTo>
                        <a:pt x="118" y="83"/>
                        <a:pt x="120" y="83"/>
                        <a:pt x="122" y="84"/>
                      </a:cubicBezTo>
                      <a:cubicBezTo>
                        <a:pt x="123" y="85"/>
                        <a:pt x="123" y="87"/>
                        <a:pt x="122" y="89"/>
                      </a:cubicBezTo>
                      <a:cubicBezTo>
                        <a:pt x="121" y="89"/>
                        <a:pt x="121" y="89"/>
                        <a:pt x="121" y="89"/>
                      </a:cubicBezTo>
                      <a:cubicBezTo>
                        <a:pt x="121" y="90"/>
                        <a:pt x="120" y="90"/>
                        <a:pt x="119" y="90"/>
                      </a:cubicBezTo>
                      <a:close/>
                      <a:moveTo>
                        <a:pt x="136" y="73"/>
                      </a:moveTo>
                      <a:cubicBezTo>
                        <a:pt x="135" y="73"/>
                        <a:pt x="134" y="73"/>
                        <a:pt x="133" y="72"/>
                      </a:cubicBezTo>
                      <a:cubicBezTo>
                        <a:pt x="132" y="71"/>
                        <a:pt x="132" y="69"/>
                        <a:pt x="133" y="68"/>
                      </a:cubicBezTo>
                      <a:cubicBezTo>
                        <a:pt x="134" y="67"/>
                        <a:pt x="134" y="67"/>
                        <a:pt x="134" y="67"/>
                      </a:cubicBezTo>
                      <a:cubicBezTo>
                        <a:pt x="135" y="66"/>
                        <a:pt x="137" y="66"/>
                        <a:pt x="138" y="67"/>
                      </a:cubicBezTo>
                      <a:cubicBezTo>
                        <a:pt x="139" y="69"/>
                        <a:pt x="139" y="71"/>
                        <a:pt x="138" y="72"/>
                      </a:cubicBezTo>
                      <a:cubicBezTo>
                        <a:pt x="138" y="72"/>
                        <a:pt x="138" y="72"/>
                        <a:pt x="138" y="72"/>
                      </a:cubicBezTo>
                      <a:cubicBezTo>
                        <a:pt x="137" y="73"/>
                        <a:pt x="136" y="73"/>
                        <a:pt x="136" y="73"/>
                      </a:cubicBezTo>
                      <a:close/>
                      <a:moveTo>
                        <a:pt x="152" y="57"/>
                      </a:moveTo>
                      <a:cubicBezTo>
                        <a:pt x="151" y="57"/>
                        <a:pt x="151" y="56"/>
                        <a:pt x="150" y="56"/>
                      </a:cubicBezTo>
                      <a:cubicBezTo>
                        <a:pt x="149" y="54"/>
                        <a:pt x="149" y="52"/>
                        <a:pt x="150" y="51"/>
                      </a:cubicBezTo>
                      <a:cubicBezTo>
                        <a:pt x="150" y="51"/>
                        <a:pt x="150" y="51"/>
                        <a:pt x="150" y="51"/>
                      </a:cubicBezTo>
                      <a:cubicBezTo>
                        <a:pt x="151" y="50"/>
                        <a:pt x="153" y="50"/>
                        <a:pt x="155" y="51"/>
                      </a:cubicBezTo>
                      <a:cubicBezTo>
                        <a:pt x="156" y="52"/>
                        <a:pt x="156" y="54"/>
                        <a:pt x="155" y="56"/>
                      </a:cubicBezTo>
                      <a:cubicBezTo>
                        <a:pt x="155" y="56"/>
                        <a:pt x="155" y="56"/>
                        <a:pt x="155" y="56"/>
                      </a:cubicBezTo>
                      <a:cubicBezTo>
                        <a:pt x="154" y="56"/>
                        <a:pt x="153" y="57"/>
                        <a:pt x="152" y="57"/>
                      </a:cubicBezTo>
                      <a:close/>
                      <a:moveTo>
                        <a:pt x="169" y="40"/>
                      </a:moveTo>
                      <a:cubicBezTo>
                        <a:pt x="168" y="40"/>
                        <a:pt x="167" y="40"/>
                        <a:pt x="166" y="39"/>
                      </a:cubicBezTo>
                      <a:cubicBezTo>
                        <a:pt x="165" y="38"/>
                        <a:pt x="165" y="36"/>
                        <a:pt x="166" y="35"/>
                      </a:cubicBezTo>
                      <a:cubicBezTo>
                        <a:pt x="167" y="34"/>
                        <a:pt x="167" y="34"/>
                        <a:pt x="167" y="34"/>
                      </a:cubicBezTo>
                      <a:cubicBezTo>
                        <a:pt x="168" y="33"/>
                        <a:pt x="170" y="33"/>
                        <a:pt x="171" y="34"/>
                      </a:cubicBezTo>
                      <a:cubicBezTo>
                        <a:pt x="173" y="36"/>
                        <a:pt x="173" y="38"/>
                        <a:pt x="171" y="39"/>
                      </a:cubicBezTo>
                      <a:cubicBezTo>
                        <a:pt x="171" y="39"/>
                        <a:pt x="171" y="39"/>
                        <a:pt x="171" y="39"/>
                      </a:cubicBezTo>
                      <a:cubicBezTo>
                        <a:pt x="170" y="40"/>
                        <a:pt x="170" y="40"/>
                        <a:pt x="169" y="40"/>
                      </a:cubicBezTo>
                      <a:close/>
                      <a:moveTo>
                        <a:pt x="185" y="24"/>
                      </a:moveTo>
                      <a:cubicBezTo>
                        <a:pt x="184" y="24"/>
                        <a:pt x="184" y="23"/>
                        <a:pt x="183" y="23"/>
                      </a:cubicBezTo>
                      <a:cubicBezTo>
                        <a:pt x="182" y="21"/>
                        <a:pt x="182" y="19"/>
                        <a:pt x="183" y="18"/>
                      </a:cubicBezTo>
                      <a:cubicBezTo>
                        <a:pt x="183" y="18"/>
                        <a:pt x="183" y="18"/>
                        <a:pt x="183" y="18"/>
                      </a:cubicBezTo>
                      <a:cubicBezTo>
                        <a:pt x="185" y="16"/>
                        <a:pt x="187" y="16"/>
                        <a:pt x="188" y="18"/>
                      </a:cubicBezTo>
                      <a:cubicBezTo>
                        <a:pt x="189" y="19"/>
                        <a:pt x="189" y="21"/>
                        <a:pt x="188" y="22"/>
                      </a:cubicBezTo>
                      <a:cubicBezTo>
                        <a:pt x="188" y="23"/>
                        <a:pt x="188" y="23"/>
                        <a:pt x="188" y="23"/>
                      </a:cubicBezTo>
                      <a:cubicBezTo>
                        <a:pt x="187" y="23"/>
                        <a:pt x="186" y="24"/>
                        <a:pt x="185" y="24"/>
                      </a:cubicBezTo>
                      <a:close/>
                      <a:moveTo>
                        <a:pt x="202" y="7"/>
                      </a:moveTo>
                      <a:cubicBezTo>
                        <a:pt x="201" y="7"/>
                        <a:pt x="200" y="7"/>
                        <a:pt x="200" y="6"/>
                      </a:cubicBezTo>
                      <a:cubicBezTo>
                        <a:pt x="198" y="5"/>
                        <a:pt x="198" y="3"/>
                        <a:pt x="200" y="1"/>
                      </a:cubicBezTo>
                      <a:cubicBezTo>
                        <a:pt x="200" y="1"/>
                        <a:pt x="200" y="1"/>
                        <a:pt x="200" y="1"/>
                      </a:cubicBezTo>
                      <a:cubicBezTo>
                        <a:pt x="201" y="0"/>
                        <a:pt x="203" y="0"/>
                        <a:pt x="204" y="1"/>
                      </a:cubicBezTo>
                      <a:cubicBezTo>
                        <a:pt x="206" y="2"/>
                        <a:pt x="206" y="5"/>
                        <a:pt x="204" y="6"/>
                      </a:cubicBezTo>
                      <a:cubicBezTo>
                        <a:pt x="204" y="6"/>
                        <a:pt x="204" y="6"/>
                        <a:pt x="204" y="6"/>
                      </a:cubicBezTo>
                      <a:cubicBezTo>
                        <a:pt x="204" y="7"/>
                        <a:pt x="203" y="7"/>
                        <a:pt x="202"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53" name="Freeform 93">
                  <a:extLst>
                    <a:ext uri="{FF2B5EF4-FFF2-40B4-BE49-F238E27FC236}">
                      <a16:creationId xmlns:a16="http://schemas.microsoft.com/office/drawing/2014/main" id="{D5769280-1E31-4042-AD78-770852EE7865}"/>
                    </a:ext>
                  </a:extLst>
                </p:cNvPr>
                <p:cNvSpPr>
                  <a:spLocks/>
                </p:cNvSpPr>
                <p:nvPr/>
              </p:nvSpPr>
              <p:spPr bwMode="auto">
                <a:xfrm>
                  <a:off x="4004826" y="5575374"/>
                  <a:ext cx="6350" cy="6350"/>
                </a:xfrm>
                <a:custGeom>
                  <a:avLst/>
                  <a:gdLst>
                    <a:gd name="T0" fmla="*/ 4 w 7"/>
                    <a:gd name="T1" fmla="*/ 7 h 7"/>
                    <a:gd name="T2" fmla="*/ 1 w 7"/>
                    <a:gd name="T3" fmla="*/ 6 h 7"/>
                    <a:gd name="T4" fmla="*/ 1 w 7"/>
                    <a:gd name="T5" fmla="*/ 2 h 7"/>
                    <a:gd name="T6" fmla="*/ 6 w 7"/>
                    <a:gd name="T7" fmla="*/ 2 h 7"/>
                    <a:gd name="T8" fmla="*/ 6 w 7"/>
                    <a:gd name="T9" fmla="*/ 6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1" y="6"/>
                      </a:cubicBezTo>
                      <a:cubicBezTo>
                        <a:pt x="0" y="5"/>
                        <a:pt x="0" y="3"/>
                        <a:pt x="1" y="2"/>
                      </a:cubicBezTo>
                      <a:cubicBezTo>
                        <a:pt x="3" y="0"/>
                        <a:pt x="5" y="0"/>
                        <a:pt x="6" y="2"/>
                      </a:cubicBezTo>
                      <a:cubicBezTo>
                        <a:pt x="7" y="3"/>
                        <a:pt x="7" y="5"/>
                        <a:pt x="6" y="6"/>
                      </a:cubicBezTo>
                      <a:cubicBezTo>
                        <a:pt x="6" y="6"/>
                        <a:pt x="6" y="6"/>
                        <a:pt x="6" y="6"/>
                      </a:cubicBezTo>
                      <a:cubicBezTo>
                        <a:pt x="5"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54" name="Freeform 94">
                  <a:extLst>
                    <a:ext uri="{FF2B5EF4-FFF2-40B4-BE49-F238E27FC236}">
                      <a16:creationId xmlns:a16="http://schemas.microsoft.com/office/drawing/2014/main" id="{D1033533-AE74-46D4-99E0-AF091E6909A7}"/>
                    </a:ext>
                  </a:extLst>
                </p:cNvPr>
                <p:cNvSpPr>
                  <a:spLocks/>
                </p:cNvSpPr>
                <p:nvPr/>
              </p:nvSpPr>
              <p:spPr bwMode="auto">
                <a:xfrm>
                  <a:off x="4236601" y="5545212"/>
                  <a:ext cx="6350" cy="6350"/>
                </a:xfrm>
                <a:custGeom>
                  <a:avLst/>
                  <a:gdLst>
                    <a:gd name="T0" fmla="*/ 4 w 7"/>
                    <a:gd name="T1" fmla="*/ 7 h 7"/>
                    <a:gd name="T2" fmla="*/ 2 w 7"/>
                    <a:gd name="T3" fmla="*/ 7 h 7"/>
                    <a:gd name="T4" fmla="*/ 2 w 7"/>
                    <a:gd name="T5" fmla="*/ 7 h 7"/>
                    <a:gd name="T6" fmla="*/ 1 w 7"/>
                    <a:gd name="T7" fmla="*/ 2 h 7"/>
                    <a:gd name="T8" fmla="*/ 5 w 7"/>
                    <a:gd name="T9" fmla="*/ 1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2" y="7"/>
                        <a:pt x="2" y="7"/>
                        <a:pt x="2" y="7"/>
                      </a:cubicBezTo>
                      <a:cubicBezTo>
                        <a:pt x="0" y="6"/>
                        <a:pt x="0" y="4"/>
                        <a:pt x="1" y="2"/>
                      </a:cubicBezTo>
                      <a:cubicBezTo>
                        <a:pt x="2" y="1"/>
                        <a:pt x="4" y="0"/>
                        <a:pt x="5" y="1"/>
                      </a:cubicBezTo>
                      <a:cubicBezTo>
                        <a:pt x="7" y="2"/>
                        <a:pt x="7" y="4"/>
                        <a:pt x="6" y="6"/>
                      </a:cubicBezTo>
                      <a:cubicBezTo>
                        <a:pt x="6"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55" name="Freeform 95">
                  <a:extLst>
                    <a:ext uri="{FF2B5EF4-FFF2-40B4-BE49-F238E27FC236}">
                      <a16:creationId xmlns:a16="http://schemas.microsoft.com/office/drawing/2014/main" id="{6B7AD86E-7344-4123-A3E8-925B01156B7C}"/>
                    </a:ext>
                  </a:extLst>
                </p:cNvPr>
                <p:cNvSpPr>
                  <a:spLocks noEditPoints="1"/>
                </p:cNvSpPr>
                <p:nvPr/>
              </p:nvSpPr>
              <p:spPr bwMode="auto">
                <a:xfrm>
                  <a:off x="3998476" y="5408687"/>
                  <a:ext cx="227013" cy="133350"/>
                </a:xfrm>
                <a:custGeom>
                  <a:avLst/>
                  <a:gdLst>
                    <a:gd name="T0" fmla="*/ 246 w 251"/>
                    <a:gd name="T1" fmla="*/ 147 h 148"/>
                    <a:gd name="T2" fmla="*/ 244 w 251"/>
                    <a:gd name="T3" fmla="*/ 143 h 148"/>
                    <a:gd name="T4" fmla="*/ 249 w 251"/>
                    <a:gd name="T5" fmla="*/ 141 h 148"/>
                    <a:gd name="T6" fmla="*/ 247 w 251"/>
                    <a:gd name="T7" fmla="*/ 148 h 148"/>
                    <a:gd name="T8" fmla="*/ 226 w 251"/>
                    <a:gd name="T9" fmla="*/ 135 h 148"/>
                    <a:gd name="T10" fmla="*/ 224 w 251"/>
                    <a:gd name="T11" fmla="*/ 131 h 148"/>
                    <a:gd name="T12" fmla="*/ 229 w 251"/>
                    <a:gd name="T13" fmla="*/ 130 h 148"/>
                    <a:gd name="T14" fmla="*/ 227 w 251"/>
                    <a:gd name="T15" fmla="*/ 136 h 148"/>
                    <a:gd name="T16" fmla="*/ 205 w 251"/>
                    <a:gd name="T17" fmla="*/ 124 h 148"/>
                    <a:gd name="T18" fmla="*/ 204 w 251"/>
                    <a:gd name="T19" fmla="*/ 119 h 148"/>
                    <a:gd name="T20" fmla="*/ 210 w 251"/>
                    <a:gd name="T21" fmla="*/ 122 h 148"/>
                    <a:gd name="T22" fmla="*/ 187 w 251"/>
                    <a:gd name="T23" fmla="*/ 112 h 148"/>
                    <a:gd name="T24" fmla="*/ 185 w 251"/>
                    <a:gd name="T25" fmla="*/ 112 h 148"/>
                    <a:gd name="T26" fmla="*/ 188 w 251"/>
                    <a:gd name="T27" fmla="*/ 106 h 148"/>
                    <a:gd name="T28" fmla="*/ 187 w 251"/>
                    <a:gd name="T29" fmla="*/ 112 h 148"/>
                    <a:gd name="T30" fmla="*/ 165 w 251"/>
                    <a:gd name="T31" fmla="*/ 100 h 148"/>
                    <a:gd name="T32" fmla="*/ 163 w 251"/>
                    <a:gd name="T33" fmla="*/ 96 h 148"/>
                    <a:gd name="T34" fmla="*/ 169 w 251"/>
                    <a:gd name="T35" fmla="*/ 99 h 148"/>
                    <a:gd name="T36" fmla="*/ 146 w 251"/>
                    <a:gd name="T37" fmla="*/ 89 h 148"/>
                    <a:gd name="T38" fmla="*/ 144 w 251"/>
                    <a:gd name="T39" fmla="*/ 88 h 148"/>
                    <a:gd name="T40" fmla="*/ 147 w 251"/>
                    <a:gd name="T41" fmla="*/ 83 h 148"/>
                    <a:gd name="T42" fmla="*/ 149 w 251"/>
                    <a:gd name="T43" fmla="*/ 87 h 148"/>
                    <a:gd name="T44" fmla="*/ 126 w 251"/>
                    <a:gd name="T45" fmla="*/ 77 h 148"/>
                    <a:gd name="T46" fmla="*/ 124 w 251"/>
                    <a:gd name="T47" fmla="*/ 77 h 148"/>
                    <a:gd name="T48" fmla="*/ 127 w 251"/>
                    <a:gd name="T49" fmla="*/ 71 h 148"/>
                    <a:gd name="T50" fmla="*/ 129 w 251"/>
                    <a:gd name="T51" fmla="*/ 76 h 148"/>
                    <a:gd name="T52" fmla="*/ 105 w 251"/>
                    <a:gd name="T53" fmla="*/ 66 h 148"/>
                    <a:gd name="T54" fmla="*/ 104 w 251"/>
                    <a:gd name="T55" fmla="*/ 65 h 148"/>
                    <a:gd name="T56" fmla="*/ 107 w 251"/>
                    <a:gd name="T57" fmla="*/ 59 h 148"/>
                    <a:gd name="T58" fmla="*/ 108 w 251"/>
                    <a:gd name="T59" fmla="*/ 64 h 148"/>
                    <a:gd name="T60" fmla="*/ 85 w 251"/>
                    <a:gd name="T61" fmla="*/ 54 h 148"/>
                    <a:gd name="T62" fmla="*/ 83 w 251"/>
                    <a:gd name="T63" fmla="*/ 53 h 148"/>
                    <a:gd name="T64" fmla="*/ 87 w 251"/>
                    <a:gd name="T65" fmla="*/ 48 h 148"/>
                    <a:gd name="T66" fmla="*/ 88 w 251"/>
                    <a:gd name="T67" fmla="*/ 52 h 148"/>
                    <a:gd name="T68" fmla="*/ 65 w 251"/>
                    <a:gd name="T69" fmla="*/ 42 h 148"/>
                    <a:gd name="T70" fmla="*/ 63 w 251"/>
                    <a:gd name="T71" fmla="*/ 42 h 148"/>
                    <a:gd name="T72" fmla="*/ 66 w 251"/>
                    <a:gd name="T73" fmla="*/ 36 h 148"/>
                    <a:gd name="T74" fmla="*/ 68 w 251"/>
                    <a:gd name="T75" fmla="*/ 41 h 148"/>
                    <a:gd name="T76" fmla="*/ 45 w 251"/>
                    <a:gd name="T77" fmla="*/ 31 h 148"/>
                    <a:gd name="T78" fmla="*/ 43 w 251"/>
                    <a:gd name="T79" fmla="*/ 30 h 148"/>
                    <a:gd name="T80" fmla="*/ 46 w 251"/>
                    <a:gd name="T81" fmla="*/ 24 h 148"/>
                    <a:gd name="T82" fmla="*/ 45 w 251"/>
                    <a:gd name="T83" fmla="*/ 31 h 148"/>
                    <a:gd name="T84" fmla="*/ 23 w 251"/>
                    <a:gd name="T85" fmla="*/ 18 h 148"/>
                    <a:gd name="T86" fmla="*/ 21 w 251"/>
                    <a:gd name="T87" fmla="*/ 14 h 148"/>
                    <a:gd name="T88" fmla="*/ 27 w 251"/>
                    <a:gd name="T89" fmla="*/ 17 h 148"/>
                    <a:gd name="T90" fmla="*/ 4 w 251"/>
                    <a:gd name="T91" fmla="*/ 7 h 148"/>
                    <a:gd name="T92" fmla="*/ 2 w 251"/>
                    <a:gd name="T93" fmla="*/ 6 h 148"/>
                    <a:gd name="T94" fmla="*/ 5 w 251"/>
                    <a:gd name="T95" fmla="*/ 1 h 148"/>
                    <a:gd name="T96" fmla="*/ 4 w 251"/>
                    <a:gd name="T97" fmla="*/ 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1" h="148">
                      <a:moveTo>
                        <a:pt x="247" y="148"/>
                      </a:moveTo>
                      <a:cubicBezTo>
                        <a:pt x="247" y="148"/>
                        <a:pt x="246" y="147"/>
                        <a:pt x="246" y="147"/>
                      </a:cubicBezTo>
                      <a:cubicBezTo>
                        <a:pt x="246" y="147"/>
                        <a:pt x="246" y="147"/>
                        <a:pt x="246" y="147"/>
                      </a:cubicBezTo>
                      <a:cubicBezTo>
                        <a:pt x="244" y="146"/>
                        <a:pt x="243" y="144"/>
                        <a:pt x="244" y="143"/>
                      </a:cubicBezTo>
                      <a:cubicBezTo>
                        <a:pt x="245" y="141"/>
                        <a:pt x="247" y="140"/>
                        <a:pt x="249" y="141"/>
                      </a:cubicBezTo>
                      <a:cubicBezTo>
                        <a:pt x="249" y="141"/>
                        <a:pt x="249" y="141"/>
                        <a:pt x="249" y="141"/>
                      </a:cubicBezTo>
                      <a:cubicBezTo>
                        <a:pt x="251" y="142"/>
                        <a:pt x="251" y="144"/>
                        <a:pt x="250" y="146"/>
                      </a:cubicBezTo>
                      <a:cubicBezTo>
                        <a:pt x="250" y="147"/>
                        <a:pt x="249" y="148"/>
                        <a:pt x="247" y="148"/>
                      </a:cubicBezTo>
                      <a:close/>
                      <a:moveTo>
                        <a:pt x="227" y="136"/>
                      </a:moveTo>
                      <a:cubicBezTo>
                        <a:pt x="227" y="136"/>
                        <a:pt x="226" y="136"/>
                        <a:pt x="226" y="135"/>
                      </a:cubicBezTo>
                      <a:cubicBezTo>
                        <a:pt x="225" y="135"/>
                        <a:pt x="225" y="135"/>
                        <a:pt x="225" y="135"/>
                      </a:cubicBezTo>
                      <a:cubicBezTo>
                        <a:pt x="224" y="134"/>
                        <a:pt x="223" y="132"/>
                        <a:pt x="224" y="131"/>
                      </a:cubicBezTo>
                      <a:cubicBezTo>
                        <a:pt x="225" y="129"/>
                        <a:pt x="227" y="129"/>
                        <a:pt x="229" y="130"/>
                      </a:cubicBezTo>
                      <a:cubicBezTo>
                        <a:pt x="229" y="130"/>
                        <a:pt x="229" y="130"/>
                        <a:pt x="229" y="130"/>
                      </a:cubicBezTo>
                      <a:cubicBezTo>
                        <a:pt x="230" y="131"/>
                        <a:pt x="231" y="133"/>
                        <a:pt x="230" y="134"/>
                      </a:cubicBezTo>
                      <a:cubicBezTo>
                        <a:pt x="229" y="135"/>
                        <a:pt x="228" y="136"/>
                        <a:pt x="227" y="136"/>
                      </a:cubicBezTo>
                      <a:close/>
                      <a:moveTo>
                        <a:pt x="207" y="124"/>
                      </a:moveTo>
                      <a:cubicBezTo>
                        <a:pt x="206" y="124"/>
                        <a:pt x="206" y="124"/>
                        <a:pt x="205" y="124"/>
                      </a:cubicBezTo>
                      <a:cubicBezTo>
                        <a:pt x="205" y="124"/>
                        <a:pt x="205" y="124"/>
                        <a:pt x="205" y="124"/>
                      </a:cubicBezTo>
                      <a:cubicBezTo>
                        <a:pt x="203" y="123"/>
                        <a:pt x="203" y="121"/>
                        <a:pt x="204" y="119"/>
                      </a:cubicBezTo>
                      <a:cubicBezTo>
                        <a:pt x="205" y="118"/>
                        <a:pt x="207" y="117"/>
                        <a:pt x="208" y="118"/>
                      </a:cubicBezTo>
                      <a:cubicBezTo>
                        <a:pt x="210" y="119"/>
                        <a:pt x="211" y="121"/>
                        <a:pt x="210" y="122"/>
                      </a:cubicBezTo>
                      <a:cubicBezTo>
                        <a:pt x="209" y="124"/>
                        <a:pt x="208" y="124"/>
                        <a:pt x="207" y="124"/>
                      </a:cubicBezTo>
                      <a:close/>
                      <a:moveTo>
                        <a:pt x="187" y="112"/>
                      </a:moveTo>
                      <a:cubicBezTo>
                        <a:pt x="186" y="112"/>
                        <a:pt x="185" y="112"/>
                        <a:pt x="185" y="112"/>
                      </a:cubicBezTo>
                      <a:cubicBezTo>
                        <a:pt x="185" y="112"/>
                        <a:pt x="185" y="112"/>
                        <a:pt x="185" y="112"/>
                      </a:cubicBezTo>
                      <a:cubicBezTo>
                        <a:pt x="183" y="111"/>
                        <a:pt x="183" y="109"/>
                        <a:pt x="183" y="107"/>
                      </a:cubicBezTo>
                      <a:cubicBezTo>
                        <a:pt x="184" y="106"/>
                        <a:pt x="186" y="105"/>
                        <a:pt x="188" y="106"/>
                      </a:cubicBezTo>
                      <a:cubicBezTo>
                        <a:pt x="190" y="107"/>
                        <a:pt x="190" y="109"/>
                        <a:pt x="189" y="111"/>
                      </a:cubicBezTo>
                      <a:cubicBezTo>
                        <a:pt x="189" y="112"/>
                        <a:pt x="188" y="112"/>
                        <a:pt x="187" y="112"/>
                      </a:cubicBezTo>
                      <a:close/>
                      <a:moveTo>
                        <a:pt x="166" y="101"/>
                      </a:moveTo>
                      <a:cubicBezTo>
                        <a:pt x="166" y="101"/>
                        <a:pt x="165" y="101"/>
                        <a:pt x="165" y="100"/>
                      </a:cubicBezTo>
                      <a:cubicBezTo>
                        <a:pt x="164" y="100"/>
                        <a:pt x="164" y="100"/>
                        <a:pt x="164" y="100"/>
                      </a:cubicBezTo>
                      <a:cubicBezTo>
                        <a:pt x="163" y="99"/>
                        <a:pt x="162" y="97"/>
                        <a:pt x="163" y="96"/>
                      </a:cubicBezTo>
                      <a:cubicBezTo>
                        <a:pt x="164" y="94"/>
                        <a:pt x="166" y="94"/>
                        <a:pt x="168" y="94"/>
                      </a:cubicBezTo>
                      <a:cubicBezTo>
                        <a:pt x="169" y="95"/>
                        <a:pt x="170" y="98"/>
                        <a:pt x="169" y="99"/>
                      </a:cubicBezTo>
                      <a:cubicBezTo>
                        <a:pt x="168" y="100"/>
                        <a:pt x="167" y="101"/>
                        <a:pt x="166" y="101"/>
                      </a:cubicBezTo>
                      <a:close/>
                      <a:moveTo>
                        <a:pt x="146" y="89"/>
                      </a:moveTo>
                      <a:cubicBezTo>
                        <a:pt x="145" y="89"/>
                        <a:pt x="145" y="89"/>
                        <a:pt x="144" y="89"/>
                      </a:cubicBezTo>
                      <a:cubicBezTo>
                        <a:pt x="144" y="88"/>
                        <a:pt x="144" y="88"/>
                        <a:pt x="144" y="88"/>
                      </a:cubicBezTo>
                      <a:cubicBezTo>
                        <a:pt x="143" y="88"/>
                        <a:pt x="142" y="86"/>
                        <a:pt x="143" y="84"/>
                      </a:cubicBezTo>
                      <a:cubicBezTo>
                        <a:pt x="144" y="82"/>
                        <a:pt x="146" y="82"/>
                        <a:pt x="147" y="83"/>
                      </a:cubicBezTo>
                      <a:cubicBezTo>
                        <a:pt x="148" y="83"/>
                        <a:pt x="148" y="83"/>
                        <a:pt x="148" y="83"/>
                      </a:cubicBezTo>
                      <a:cubicBezTo>
                        <a:pt x="149" y="84"/>
                        <a:pt x="150" y="86"/>
                        <a:pt x="149" y="87"/>
                      </a:cubicBezTo>
                      <a:cubicBezTo>
                        <a:pt x="148" y="88"/>
                        <a:pt x="147" y="89"/>
                        <a:pt x="146" y="89"/>
                      </a:cubicBezTo>
                      <a:close/>
                      <a:moveTo>
                        <a:pt x="126" y="77"/>
                      </a:moveTo>
                      <a:cubicBezTo>
                        <a:pt x="125" y="77"/>
                        <a:pt x="125" y="77"/>
                        <a:pt x="124" y="77"/>
                      </a:cubicBezTo>
                      <a:cubicBezTo>
                        <a:pt x="124" y="77"/>
                        <a:pt x="124" y="77"/>
                        <a:pt x="124" y="77"/>
                      </a:cubicBezTo>
                      <a:cubicBezTo>
                        <a:pt x="122" y="76"/>
                        <a:pt x="122" y="74"/>
                        <a:pt x="123" y="72"/>
                      </a:cubicBezTo>
                      <a:cubicBezTo>
                        <a:pt x="124" y="71"/>
                        <a:pt x="126" y="70"/>
                        <a:pt x="127" y="71"/>
                      </a:cubicBezTo>
                      <a:cubicBezTo>
                        <a:pt x="127" y="71"/>
                        <a:pt x="127" y="71"/>
                        <a:pt x="127" y="71"/>
                      </a:cubicBezTo>
                      <a:cubicBezTo>
                        <a:pt x="129" y="72"/>
                        <a:pt x="130" y="74"/>
                        <a:pt x="129" y="76"/>
                      </a:cubicBezTo>
                      <a:cubicBezTo>
                        <a:pt x="128" y="77"/>
                        <a:pt x="127" y="77"/>
                        <a:pt x="126" y="77"/>
                      </a:cubicBezTo>
                      <a:close/>
                      <a:moveTo>
                        <a:pt x="105" y="66"/>
                      </a:moveTo>
                      <a:cubicBezTo>
                        <a:pt x="105" y="66"/>
                        <a:pt x="104" y="66"/>
                        <a:pt x="104" y="65"/>
                      </a:cubicBezTo>
                      <a:cubicBezTo>
                        <a:pt x="104" y="65"/>
                        <a:pt x="104" y="65"/>
                        <a:pt x="104" y="65"/>
                      </a:cubicBezTo>
                      <a:cubicBezTo>
                        <a:pt x="102" y="64"/>
                        <a:pt x="101" y="62"/>
                        <a:pt x="102" y="61"/>
                      </a:cubicBezTo>
                      <a:cubicBezTo>
                        <a:pt x="103" y="59"/>
                        <a:pt x="105" y="58"/>
                        <a:pt x="107" y="59"/>
                      </a:cubicBezTo>
                      <a:cubicBezTo>
                        <a:pt x="107" y="60"/>
                        <a:pt x="107" y="60"/>
                        <a:pt x="107" y="60"/>
                      </a:cubicBezTo>
                      <a:cubicBezTo>
                        <a:pt x="109" y="60"/>
                        <a:pt x="109" y="62"/>
                        <a:pt x="108" y="64"/>
                      </a:cubicBezTo>
                      <a:cubicBezTo>
                        <a:pt x="108" y="65"/>
                        <a:pt x="107" y="66"/>
                        <a:pt x="105" y="66"/>
                      </a:cubicBezTo>
                      <a:close/>
                      <a:moveTo>
                        <a:pt x="85" y="54"/>
                      </a:moveTo>
                      <a:cubicBezTo>
                        <a:pt x="85" y="54"/>
                        <a:pt x="84" y="54"/>
                        <a:pt x="84" y="54"/>
                      </a:cubicBezTo>
                      <a:cubicBezTo>
                        <a:pt x="83" y="53"/>
                        <a:pt x="83" y="53"/>
                        <a:pt x="83" y="53"/>
                      </a:cubicBezTo>
                      <a:cubicBezTo>
                        <a:pt x="82" y="52"/>
                        <a:pt x="81" y="50"/>
                        <a:pt x="82" y="49"/>
                      </a:cubicBezTo>
                      <a:cubicBezTo>
                        <a:pt x="83" y="47"/>
                        <a:pt x="85" y="47"/>
                        <a:pt x="87" y="48"/>
                      </a:cubicBezTo>
                      <a:cubicBezTo>
                        <a:pt x="87" y="48"/>
                        <a:pt x="87" y="48"/>
                        <a:pt x="87" y="48"/>
                      </a:cubicBezTo>
                      <a:cubicBezTo>
                        <a:pt x="88" y="49"/>
                        <a:pt x="89" y="51"/>
                        <a:pt x="88" y="52"/>
                      </a:cubicBezTo>
                      <a:cubicBezTo>
                        <a:pt x="87" y="53"/>
                        <a:pt x="86" y="54"/>
                        <a:pt x="85" y="54"/>
                      </a:cubicBezTo>
                      <a:close/>
                      <a:moveTo>
                        <a:pt x="65" y="42"/>
                      </a:moveTo>
                      <a:cubicBezTo>
                        <a:pt x="64" y="42"/>
                        <a:pt x="64" y="42"/>
                        <a:pt x="63" y="42"/>
                      </a:cubicBezTo>
                      <a:cubicBezTo>
                        <a:pt x="63" y="42"/>
                        <a:pt x="63" y="42"/>
                        <a:pt x="63" y="42"/>
                      </a:cubicBezTo>
                      <a:cubicBezTo>
                        <a:pt x="61" y="41"/>
                        <a:pt x="61" y="39"/>
                        <a:pt x="62" y="37"/>
                      </a:cubicBezTo>
                      <a:cubicBezTo>
                        <a:pt x="63" y="36"/>
                        <a:pt x="65" y="35"/>
                        <a:pt x="66" y="36"/>
                      </a:cubicBezTo>
                      <a:cubicBezTo>
                        <a:pt x="67" y="36"/>
                        <a:pt x="67" y="36"/>
                        <a:pt x="67" y="36"/>
                      </a:cubicBezTo>
                      <a:cubicBezTo>
                        <a:pt x="68" y="37"/>
                        <a:pt x="69" y="39"/>
                        <a:pt x="68" y="41"/>
                      </a:cubicBezTo>
                      <a:cubicBezTo>
                        <a:pt x="67" y="42"/>
                        <a:pt x="66" y="42"/>
                        <a:pt x="65" y="42"/>
                      </a:cubicBezTo>
                      <a:close/>
                      <a:moveTo>
                        <a:pt x="45" y="31"/>
                      </a:moveTo>
                      <a:cubicBezTo>
                        <a:pt x="44" y="31"/>
                        <a:pt x="43" y="30"/>
                        <a:pt x="43" y="30"/>
                      </a:cubicBezTo>
                      <a:cubicBezTo>
                        <a:pt x="43" y="30"/>
                        <a:pt x="43" y="30"/>
                        <a:pt x="43" y="30"/>
                      </a:cubicBezTo>
                      <a:cubicBezTo>
                        <a:pt x="41" y="29"/>
                        <a:pt x="41" y="27"/>
                        <a:pt x="42" y="25"/>
                      </a:cubicBezTo>
                      <a:cubicBezTo>
                        <a:pt x="42" y="24"/>
                        <a:pt x="44" y="23"/>
                        <a:pt x="46" y="24"/>
                      </a:cubicBezTo>
                      <a:cubicBezTo>
                        <a:pt x="48" y="25"/>
                        <a:pt x="48" y="27"/>
                        <a:pt x="47" y="29"/>
                      </a:cubicBezTo>
                      <a:cubicBezTo>
                        <a:pt x="47" y="30"/>
                        <a:pt x="46" y="31"/>
                        <a:pt x="45" y="31"/>
                      </a:cubicBezTo>
                      <a:close/>
                      <a:moveTo>
                        <a:pt x="24" y="19"/>
                      </a:moveTo>
                      <a:cubicBezTo>
                        <a:pt x="24" y="19"/>
                        <a:pt x="23" y="19"/>
                        <a:pt x="23" y="18"/>
                      </a:cubicBezTo>
                      <a:cubicBezTo>
                        <a:pt x="22" y="18"/>
                        <a:pt x="22" y="18"/>
                        <a:pt x="22" y="18"/>
                      </a:cubicBezTo>
                      <a:cubicBezTo>
                        <a:pt x="21" y="17"/>
                        <a:pt x="20" y="15"/>
                        <a:pt x="21" y="14"/>
                      </a:cubicBezTo>
                      <a:cubicBezTo>
                        <a:pt x="22" y="12"/>
                        <a:pt x="24" y="12"/>
                        <a:pt x="26" y="13"/>
                      </a:cubicBezTo>
                      <a:cubicBezTo>
                        <a:pt x="27" y="13"/>
                        <a:pt x="28" y="16"/>
                        <a:pt x="27" y="17"/>
                      </a:cubicBezTo>
                      <a:cubicBezTo>
                        <a:pt x="26" y="18"/>
                        <a:pt x="25" y="19"/>
                        <a:pt x="24" y="19"/>
                      </a:cubicBezTo>
                      <a:close/>
                      <a:moveTo>
                        <a:pt x="4" y="7"/>
                      </a:moveTo>
                      <a:cubicBezTo>
                        <a:pt x="3" y="7"/>
                        <a:pt x="3" y="7"/>
                        <a:pt x="2" y="7"/>
                      </a:cubicBezTo>
                      <a:cubicBezTo>
                        <a:pt x="2" y="6"/>
                        <a:pt x="2" y="6"/>
                        <a:pt x="2" y="6"/>
                      </a:cubicBezTo>
                      <a:cubicBezTo>
                        <a:pt x="1" y="6"/>
                        <a:pt x="0" y="4"/>
                        <a:pt x="1" y="2"/>
                      </a:cubicBezTo>
                      <a:cubicBezTo>
                        <a:pt x="2" y="0"/>
                        <a:pt x="4" y="0"/>
                        <a:pt x="5" y="1"/>
                      </a:cubicBezTo>
                      <a:cubicBezTo>
                        <a:pt x="7" y="2"/>
                        <a:pt x="8" y="4"/>
                        <a:pt x="7" y="5"/>
                      </a:cubicBezTo>
                      <a:cubicBezTo>
                        <a:pt x="6" y="6"/>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56" name="Freeform 96">
                  <a:extLst>
                    <a:ext uri="{FF2B5EF4-FFF2-40B4-BE49-F238E27FC236}">
                      <a16:creationId xmlns:a16="http://schemas.microsoft.com/office/drawing/2014/main" id="{38CD4069-36A9-4714-83F6-741A2B446A6B}"/>
                    </a:ext>
                  </a:extLst>
                </p:cNvPr>
                <p:cNvSpPr>
                  <a:spLocks/>
                </p:cNvSpPr>
                <p:nvPr/>
              </p:nvSpPr>
              <p:spPr bwMode="auto">
                <a:xfrm>
                  <a:off x="3981014" y="5397574"/>
                  <a:ext cx="6350" cy="6350"/>
                </a:xfrm>
                <a:custGeom>
                  <a:avLst/>
                  <a:gdLst>
                    <a:gd name="T0" fmla="*/ 4 w 7"/>
                    <a:gd name="T1" fmla="*/ 7 h 7"/>
                    <a:gd name="T2" fmla="*/ 2 w 7"/>
                    <a:gd name="T3" fmla="*/ 7 h 7"/>
                    <a:gd name="T4" fmla="*/ 2 w 7"/>
                    <a:gd name="T5" fmla="*/ 7 h 7"/>
                    <a:gd name="T6" fmla="*/ 1 w 7"/>
                    <a:gd name="T7" fmla="*/ 2 h 7"/>
                    <a:gd name="T8" fmla="*/ 5 w 7"/>
                    <a:gd name="T9" fmla="*/ 1 h 7"/>
                    <a:gd name="T10" fmla="*/ 7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3" y="7"/>
                        <a:pt x="2" y="7"/>
                      </a:cubicBezTo>
                      <a:cubicBezTo>
                        <a:pt x="2" y="7"/>
                        <a:pt x="2" y="7"/>
                        <a:pt x="2" y="7"/>
                      </a:cubicBezTo>
                      <a:cubicBezTo>
                        <a:pt x="0" y="6"/>
                        <a:pt x="0" y="4"/>
                        <a:pt x="1" y="2"/>
                      </a:cubicBezTo>
                      <a:cubicBezTo>
                        <a:pt x="2" y="1"/>
                        <a:pt x="4" y="0"/>
                        <a:pt x="5" y="1"/>
                      </a:cubicBezTo>
                      <a:cubicBezTo>
                        <a:pt x="7" y="2"/>
                        <a:pt x="7" y="4"/>
                        <a:pt x="7" y="6"/>
                      </a:cubicBezTo>
                      <a:cubicBezTo>
                        <a:pt x="6"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57" name="Freeform 97">
                  <a:extLst>
                    <a:ext uri="{FF2B5EF4-FFF2-40B4-BE49-F238E27FC236}">
                      <a16:creationId xmlns:a16="http://schemas.microsoft.com/office/drawing/2014/main" id="{6A39B512-5369-45B4-9D54-7E081984C3F4}"/>
                    </a:ext>
                  </a:extLst>
                </p:cNvPr>
                <p:cNvSpPr>
                  <a:spLocks/>
                </p:cNvSpPr>
                <p:nvPr/>
              </p:nvSpPr>
              <p:spPr bwMode="auto">
                <a:xfrm>
                  <a:off x="4182626" y="5343599"/>
                  <a:ext cx="6350" cy="6350"/>
                </a:xfrm>
                <a:custGeom>
                  <a:avLst/>
                  <a:gdLst>
                    <a:gd name="T0" fmla="*/ 4 w 7"/>
                    <a:gd name="T1" fmla="*/ 7 h 7"/>
                    <a:gd name="T2" fmla="*/ 2 w 7"/>
                    <a:gd name="T3" fmla="*/ 7 h 7"/>
                    <a:gd name="T4" fmla="*/ 1 w 7"/>
                    <a:gd name="T5" fmla="*/ 3 h 7"/>
                    <a:gd name="T6" fmla="*/ 5 w 7"/>
                    <a:gd name="T7" fmla="*/ 1 h 7"/>
                    <a:gd name="T8" fmla="*/ 6 w 7"/>
                    <a:gd name="T9" fmla="*/ 6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0" y="6"/>
                        <a:pt x="0" y="4"/>
                        <a:pt x="1" y="3"/>
                      </a:cubicBezTo>
                      <a:cubicBezTo>
                        <a:pt x="2" y="1"/>
                        <a:pt x="4" y="0"/>
                        <a:pt x="5" y="1"/>
                      </a:cubicBezTo>
                      <a:cubicBezTo>
                        <a:pt x="7" y="2"/>
                        <a:pt x="7" y="4"/>
                        <a:pt x="6" y="6"/>
                      </a:cubicBezTo>
                      <a:cubicBezTo>
                        <a:pt x="6" y="6"/>
                        <a:pt x="6" y="6"/>
                        <a:pt x="6" y="6"/>
                      </a:cubicBezTo>
                      <a:cubicBezTo>
                        <a:pt x="6"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58" name="Freeform 98">
                  <a:extLst>
                    <a:ext uri="{FF2B5EF4-FFF2-40B4-BE49-F238E27FC236}">
                      <a16:creationId xmlns:a16="http://schemas.microsoft.com/office/drawing/2014/main" id="{BB1A2016-8282-4C3E-AD98-51674F8B9BE2}"/>
                    </a:ext>
                  </a:extLst>
                </p:cNvPr>
                <p:cNvSpPr>
                  <a:spLocks noEditPoints="1"/>
                </p:cNvSpPr>
                <p:nvPr/>
              </p:nvSpPr>
              <p:spPr bwMode="auto">
                <a:xfrm>
                  <a:off x="4046101" y="5361062"/>
                  <a:ext cx="133350" cy="227013"/>
                </a:xfrm>
                <a:custGeom>
                  <a:avLst/>
                  <a:gdLst>
                    <a:gd name="T0" fmla="*/ 2 w 148"/>
                    <a:gd name="T1" fmla="*/ 251 h 251"/>
                    <a:gd name="T2" fmla="*/ 1 w 148"/>
                    <a:gd name="T3" fmla="*/ 246 h 251"/>
                    <a:gd name="T4" fmla="*/ 6 w 148"/>
                    <a:gd name="T5" fmla="*/ 249 h 251"/>
                    <a:gd name="T6" fmla="*/ 3 w 148"/>
                    <a:gd name="T7" fmla="*/ 251 h 251"/>
                    <a:gd name="T8" fmla="*/ 13 w 148"/>
                    <a:gd name="T9" fmla="*/ 230 h 251"/>
                    <a:gd name="T10" fmla="*/ 12 w 148"/>
                    <a:gd name="T11" fmla="*/ 226 h 251"/>
                    <a:gd name="T12" fmla="*/ 18 w 148"/>
                    <a:gd name="T13" fmla="*/ 229 h 251"/>
                    <a:gd name="T14" fmla="*/ 15 w 148"/>
                    <a:gd name="T15" fmla="*/ 231 h 251"/>
                    <a:gd name="T16" fmla="*/ 25 w 148"/>
                    <a:gd name="T17" fmla="*/ 210 h 251"/>
                    <a:gd name="T18" fmla="*/ 24 w 148"/>
                    <a:gd name="T19" fmla="*/ 205 h 251"/>
                    <a:gd name="T20" fmla="*/ 30 w 148"/>
                    <a:gd name="T21" fmla="*/ 209 h 251"/>
                    <a:gd name="T22" fmla="*/ 27 w 148"/>
                    <a:gd name="T23" fmla="*/ 211 h 251"/>
                    <a:gd name="T24" fmla="*/ 37 w 148"/>
                    <a:gd name="T25" fmla="*/ 190 h 251"/>
                    <a:gd name="T26" fmla="*/ 36 w 148"/>
                    <a:gd name="T27" fmla="*/ 185 h 251"/>
                    <a:gd name="T28" fmla="*/ 41 w 148"/>
                    <a:gd name="T29" fmla="*/ 188 h 251"/>
                    <a:gd name="T30" fmla="*/ 38 w 148"/>
                    <a:gd name="T31" fmla="*/ 190 h 251"/>
                    <a:gd name="T32" fmla="*/ 48 w 148"/>
                    <a:gd name="T33" fmla="*/ 170 h 251"/>
                    <a:gd name="T34" fmla="*/ 47 w 148"/>
                    <a:gd name="T35" fmla="*/ 165 h 251"/>
                    <a:gd name="T36" fmla="*/ 53 w 148"/>
                    <a:gd name="T37" fmla="*/ 168 h 251"/>
                    <a:gd name="T38" fmla="*/ 50 w 148"/>
                    <a:gd name="T39" fmla="*/ 170 h 251"/>
                    <a:gd name="T40" fmla="*/ 60 w 148"/>
                    <a:gd name="T41" fmla="*/ 149 h 251"/>
                    <a:gd name="T42" fmla="*/ 59 w 148"/>
                    <a:gd name="T43" fmla="*/ 145 h 251"/>
                    <a:gd name="T44" fmla="*/ 65 w 148"/>
                    <a:gd name="T45" fmla="*/ 148 h 251"/>
                    <a:gd name="T46" fmla="*/ 62 w 148"/>
                    <a:gd name="T47" fmla="*/ 150 h 251"/>
                    <a:gd name="T48" fmla="*/ 72 w 148"/>
                    <a:gd name="T49" fmla="*/ 129 h 251"/>
                    <a:gd name="T50" fmla="*/ 71 w 148"/>
                    <a:gd name="T51" fmla="*/ 124 h 251"/>
                    <a:gd name="T52" fmla="*/ 77 w 148"/>
                    <a:gd name="T53" fmla="*/ 127 h 251"/>
                    <a:gd name="T54" fmla="*/ 74 w 148"/>
                    <a:gd name="T55" fmla="*/ 129 h 251"/>
                    <a:gd name="T56" fmla="*/ 84 w 148"/>
                    <a:gd name="T57" fmla="*/ 109 h 251"/>
                    <a:gd name="T58" fmla="*/ 83 w 148"/>
                    <a:gd name="T59" fmla="*/ 104 h 251"/>
                    <a:gd name="T60" fmla="*/ 88 w 148"/>
                    <a:gd name="T61" fmla="*/ 107 h 251"/>
                    <a:gd name="T62" fmla="*/ 85 w 148"/>
                    <a:gd name="T63" fmla="*/ 109 h 251"/>
                    <a:gd name="T64" fmla="*/ 95 w 148"/>
                    <a:gd name="T65" fmla="*/ 88 h 251"/>
                    <a:gd name="T66" fmla="*/ 94 w 148"/>
                    <a:gd name="T67" fmla="*/ 84 h 251"/>
                    <a:gd name="T68" fmla="*/ 100 w 148"/>
                    <a:gd name="T69" fmla="*/ 87 h 251"/>
                    <a:gd name="T70" fmla="*/ 97 w 148"/>
                    <a:gd name="T71" fmla="*/ 89 h 251"/>
                    <a:gd name="T72" fmla="*/ 107 w 148"/>
                    <a:gd name="T73" fmla="*/ 68 h 251"/>
                    <a:gd name="T74" fmla="*/ 106 w 148"/>
                    <a:gd name="T75" fmla="*/ 63 h 251"/>
                    <a:gd name="T76" fmla="*/ 112 w 148"/>
                    <a:gd name="T77" fmla="*/ 67 h 251"/>
                    <a:gd name="T78" fmla="*/ 109 w 148"/>
                    <a:gd name="T79" fmla="*/ 69 h 251"/>
                    <a:gd name="T80" fmla="*/ 119 w 148"/>
                    <a:gd name="T81" fmla="*/ 48 h 251"/>
                    <a:gd name="T82" fmla="*/ 118 w 148"/>
                    <a:gd name="T83" fmla="*/ 43 h 251"/>
                    <a:gd name="T84" fmla="*/ 123 w 148"/>
                    <a:gd name="T85" fmla="*/ 46 h 251"/>
                    <a:gd name="T86" fmla="*/ 120 w 148"/>
                    <a:gd name="T87" fmla="*/ 48 h 251"/>
                    <a:gd name="T88" fmla="*/ 130 w 148"/>
                    <a:gd name="T89" fmla="*/ 28 h 251"/>
                    <a:gd name="T90" fmla="*/ 129 w 148"/>
                    <a:gd name="T91" fmla="*/ 23 h 251"/>
                    <a:gd name="T92" fmla="*/ 135 w 148"/>
                    <a:gd name="T93" fmla="*/ 26 h 251"/>
                    <a:gd name="T94" fmla="*/ 132 w 148"/>
                    <a:gd name="T95" fmla="*/ 28 h 251"/>
                    <a:gd name="T96" fmla="*/ 142 w 148"/>
                    <a:gd name="T97" fmla="*/ 7 h 251"/>
                    <a:gd name="T98" fmla="*/ 141 w 148"/>
                    <a:gd name="T99" fmla="*/ 3 h 251"/>
                    <a:gd name="T100" fmla="*/ 147 w 148"/>
                    <a:gd name="T101" fmla="*/ 6 h 251"/>
                    <a:gd name="T102" fmla="*/ 144 w 148"/>
                    <a:gd name="T103" fmla="*/ 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251">
                      <a:moveTo>
                        <a:pt x="3" y="251"/>
                      </a:moveTo>
                      <a:cubicBezTo>
                        <a:pt x="3" y="251"/>
                        <a:pt x="2" y="251"/>
                        <a:pt x="2" y="251"/>
                      </a:cubicBezTo>
                      <a:cubicBezTo>
                        <a:pt x="0" y="250"/>
                        <a:pt x="0" y="248"/>
                        <a:pt x="0" y="246"/>
                      </a:cubicBezTo>
                      <a:cubicBezTo>
                        <a:pt x="1" y="246"/>
                        <a:pt x="1" y="246"/>
                        <a:pt x="1" y="246"/>
                      </a:cubicBezTo>
                      <a:cubicBezTo>
                        <a:pt x="1" y="244"/>
                        <a:pt x="4" y="244"/>
                        <a:pt x="5" y="245"/>
                      </a:cubicBezTo>
                      <a:cubicBezTo>
                        <a:pt x="7" y="246"/>
                        <a:pt x="7" y="248"/>
                        <a:pt x="6" y="249"/>
                      </a:cubicBezTo>
                      <a:cubicBezTo>
                        <a:pt x="6" y="249"/>
                        <a:pt x="6" y="249"/>
                        <a:pt x="6" y="249"/>
                      </a:cubicBezTo>
                      <a:cubicBezTo>
                        <a:pt x="6" y="251"/>
                        <a:pt x="4" y="251"/>
                        <a:pt x="3" y="251"/>
                      </a:cubicBezTo>
                      <a:close/>
                      <a:moveTo>
                        <a:pt x="15" y="231"/>
                      </a:moveTo>
                      <a:cubicBezTo>
                        <a:pt x="14" y="231"/>
                        <a:pt x="14" y="231"/>
                        <a:pt x="13" y="230"/>
                      </a:cubicBezTo>
                      <a:cubicBezTo>
                        <a:pt x="12" y="230"/>
                        <a:pt x="11" y="227"/>
                        <a:pt x="12" y="226"/>
                      </a:cubicBezTo>
                      <a:cubicBezTo>
                        <a:pt x="12" y="226"/>
                        <a:pt x="12" y="226"/>
                        <a:pt x="12" y="226"/>
                      </a:cubicBezTo>
                      <a:cubicBezTo>
                        <a:pt x="13" y="224"/>
                        <a:pt x="15" y="224"/>
                        <a:pt x="17" y="224"/>
                      </a:cubicBezTo>
                      <a:cubicBezTo>
                        <a:pt x="18" y="225"/>
                        <a:pt x="19" y="227"/>
                        <a:pt x="18" y="229"/>
                      </a:cubicBezTo>
                      <a:cubicBezTo>
                        <a:pt x="18" y="229"/>
                        <a:pt x="18" y="229"/>
                        <a:pt x="18" y="229"/>
                      </a:cubicBezTo>
                      <a:cubicBezTo>
                        <a:pt x="17" y="230"/>
                        <a:pt x="16" y="231"/>
                        <a:pt x="15" y="231"/>
                      </a:cubicBezTo>
                      <a:close/>
                      <a:moveTo>
                        <a:pt x="27" y="211"/>
                      </a:moveTo>
                      <a:cubicBezTo>
                        <a:pt x="26" y="211"/>
                        <a:pt x="26" y="210"/>
                        <a:pt x="25" y="210"/>
                      </a:cubicBezTo>
                      <a:cubicBezTo>
                        <a:pt x="23" y="209"/>
                        <a:pt x="23" y="207"/>
                        <a:pt x="24" y="206"/>
                      </a:cubicBezTo>
                      <a:cubicBezTo>
                        <a:pt x="24" y="205"/>
                        <a:pt x="24" y="205"/>
                        <a:pt x="24" y="205"/>
                      </a:cubicBezTo>
                      <a:cubicBezTo>
                        <a:pt x="25" y="204"/>
                        <a:pt x="27" y="203"/>
                        <a:pt x="29" y="204"/>
                      </a:cubicBezTo>
                      <a:cubicBezTo>
                        <a:pt x="30" y="205"/>
                        <a:pt x="31" y="207"/>
                        <a:pt x="30" y="209"/>
                      </a:cubicBezTo>
                      <a:cubicBezTo>
                        <a:pt x="30" y="209"/>
                        <a:pt x="30" y="209"/>
                        <a:pt x="30" y="209"/>
                      </a:cubicBezTo>
                      <a:cubicBezTo>
                        <a:pt x="29" y="210"/>
                        <a:pt x="28" y="211"/>
                        <a:pt x="27" y="211"/>
                      </a:cubicBezTo>
                      <a:close/>
                      <a:moveTo>
                        <a:pt x="38" y="190"/>
                      </a:moveTo>
                      <a:cubicBezTo>
                        <a:pt x="38" y="190"/>
                        <a:pt x="37" y="190"/>
                        <a:pt x="37" y="190"/>
                      </a:cubicBezTo>
                      <a:cubicBezTo>
                        <a:pt x="35" y="189"/>
                        <a:pt x="35" y="187"/>
                        <a:pt x="36" y="185"/>
                      </a:cubicBezTo>
                      <a:cubicBezTo>
                        <a:pt x="36" y="185"/>
                        <a:pt x="36" y="185"/>
                        <a:pt x="36" y="185"/>
                      </a:cubicBezTo>
                      <a:cubicBezTo>
                        <a:pt x="37" y="183"/>
                        <a:pt x="39" y="183"/>
                        <a:pt x="40" y="184"/>
                      </a:cubicBezTo>
                      <a:cubicBezTo>
                        <a:pt x="42" y="185"/>
                        <a:pt x="42" y="187"/>
                        <a:pt x="41" y="188"/>
                      </a:cubicBezTo>
                      <a:cubicBezTo>
                        <a:pt x="41" y="189"/>
                        <a:pt x="41" y="189"/>
                        <a:pt x="41" y="189"/>
                      </a:cubicBezTo>
                      <a:cubicBezTo>
                        <a:pt x="41" y="190"/>
                        <a:pt x="40" y="190"/>
                        <a:pt x="38" y="190"/>
                      </a:cubicBezTo>
                      <a:close/>
                      <a:moveTo>
                        <a:pt x="50" y="170"/>
                      </a:moveTo>
                      <a:cubicBezTo>
                        <a:pt x="50" y="170"/>
                        <a:pt x="49" y="170"/>
                        <a:pt x="48" y="170"/>
                      </a:cubicBezTo>
                      <a:cubicBezTo>
                        <a:pt x="47" y="169"/>
                        <a:pt x="46" y="167"/>
                        <a:pt x="47" y="165"/>
                      </a:cubicBezTo>
                      <a:cubicBezTo>
                        <a:pt x="47" y="165"/>
                        <a:pt x="47" y="165"/>
                        <a:pt x="47" y="165"/>
                      </a:cubicBezTo>
                      <a:cubicBezTo>
                        <a:pt x="48" y="163"/>
                        <a:pt x="50" y="163"/>
                        <a:pt x="52" y="164"/>
                      </a:cubicBezTo>
                      <a:cubicBezTo>
                        <a:pt x="54" y="164"/>
                        <a:pt x="54" y="166"/>
                        <a:pt x="53" y="168"/>
                      </a:cubicBezTo>
                      <a:cubicBezTo>
                        <a:pt x="53" y="168"/>
                        <a:pt x="53" y="168"/>
                        <a:pt x="53" y="168"/>
                      </a:cubicBezTo>
                      <a:cubicBezTo>
                        <a:pt x="52" y="169"/>
                        <a:pt x="51" y="170"/>
                        <a:pt x="50" y="170"/>
                      </a:cubicBezTo>
                      <a:close/>
                      <a:moveTo>
                        <a:pt x="62" y="150"/>
                      </a:moveTo>
                      <a:cubicBezTo>
                        <a:pt x="61" y="150"/>
                        <a:pt x="61" y="150"/>
                        <a:pt x="60" y="149"/>
                      </a:cubicBezTo>
                      <a:cubicBezTo>
                        <a:pt x="59" y="148"/>
                        <a:pt x="58" y="146"/>
                        <a:pt x="59" y="145"/>
                      </a:cubicBezTo>
                      <a:cubicBezTo>
                        <a:pt x="59" y="145"/>
                        <a:pt x="59" y="145"/>
                        <a:pt x="59" y="145"/>
                      </a:cubicBezTo>
                      <a:cubicBezTo>
                        <a:pt x="60" y="143"/>
                        <a:pt x="62" y="142"/>
                        <a:pt x="64" y="143"/>
                      </a:cubicBezTo>
                      <a:cubicBezTo>
                        <a:pt x="65" y="144"/>
                        <a:pt x="66" y="146"/>
                        <a:pt x="65" y="148"/>
                      </a:cubicBezTo>
                      <a:cubicBezTo>
                        <a:pt x="65" y="148"/>
                        <a:pt x="65" y="148"/>
                        <a:pt x="65" y="148"/>
                      </a:cubicBezTo>
                      <a:cubicBezTo>
                        <a:pt x="64" y="149"/>
                        <a:pt x="63" y="150"/>
                        <a:pt x="62" y="150"/>
                      </a:cubicBezTo>
                      <a:close/>
                      <a:moveTo>
                        <a:pt x="74" y="129"/>
                      </a:moveTo>
                      <a:cubicBezTo>
                        <a:pt x="73" y="129"/>
                        <a:pt x="72" y="129"/>
                        <a:pt x="72" y="129"/>
                      </a:cubicBezTo>
                      <a:cubicBezTo>
                        <a:pt x="70" y="128"/>
                        <a:pt x="70" y="126"/>
                        <a:pt x="71" y="125"/>
                      </a:cubicBezTo>
                      <a:cubicBezTo>
                        <a:pt x="71" y="124"/>
                        <a:pt x="71" y="124"/>
                        <a:pt x="71" y="124"/>
                      </a:cubicBezTo>
                      <a:cubicBezTo>
                        <a:pt x="72" y="123"/>
                        <a:pt x="74" y="122"/>
                        <a:pt x="75" y="123"/>
                      </a:cubicBezTo>
                      <a:cubicBezTo>
                        <a:pt x="77" y="124"/>
                        <a:pt x="77" y="126"/>
                        <a:pt x="77" y="127"/>
                      </a:cubicBezTo>
                      <a:cubicBezTo>
                        <a:pt x="76" y="128"/>
                        <a:pt x="76" y="128"/>
                        <a:pt x="76" y="128"/>
                      </a:cubicBezTo>
                      <a:cubicBezTo>
                        <a:pt x="76" y="129"/>
                        <a:pt x="75" y="129"/>
                        <a:pt x="74" y="129"/>
                      </a:cubicBezTo>
                      <a:close/>
                      <a:moveTo>
                        <a:pt x="85" y="109"/>
                      </a:moveTo>
                      <a:cubicBezTo>
                        <a:pt x="85" y="109"/>
                        <a:pt x="84" y="109"/>
                        <a:pt x="84" y="109"/>
                      </a:cubicBezTo>
                      <a:cubicBezTo>
                        <a:pt x="82" y="108"/>
                        <a:pt x="81" y="106"/>
                        <a:pt x="82" y="104"/>
                      </a:cubicBezTo>
                      <a:cubicBezTo>
                        <a:pt x="83" y="104"/>
                        <a:pt x="83" y="104"/>
                        <a:pt x="83" y="104"/>
                      </a:cubicBezTo>
                      <a:cubicBezTo>
                        <a:pt x="83" y="102"/>
                        <a:pt x="85" y="102"/>
                        <a:pt x="87" y="103"/>
                      </a:cubicBezTo>
                      <a:cubicBezTo>
                        <a:pt x="89" y="104"/>
                        <a:pt x="89" y="106"/>
                        <a:pt x="88" y="107"/>
                      </a:cubicBezTo>
                      <a:cubicBezTo>
                        <a:pt x="88" y="107"/>
                        <a:pt x="88" y="107"/>
                        <a:pt x="88" y="107"/>
                      </a:cubicBezTo>
                      <a:cubicBezTo>
                        <a:pt x="88" y="109"/>
                        <a:pt x="86" y="109"/>
                        <a:pt x="85" y="109"/>
                      </a:cubicBezTo>
                      <a:close/>
                      <a:moveTo>
                        <a:pt x="97" y="89"/>
                      </a:moveTo>
                      <a:cubicBezTo>
                        <a:pt x="96" y="89"/>
                        <a:pt x="96" y="89"/>
                        <a:pt x="95" y="88"/>
                      </a:cubicBezTo>
                      <a:cubicBezTo>
                        <a:pt x="94" y="88"/>
                        <a:pt x="93" y="86"/>
                        <a:pt x="94" y="84"/>
                      </a:cubicBezTo>
                      <a:cubicBezTo>
                        <a:pt x="94" y="84"/>
                        <a:pt x="94" y="84"/>
                        <a:pt x="94" y="84"/>
                      </a:cubicBezTo>
                      <a:cubicBezTo>
                        <a:pt x="95" y="82"/>
                        <a:pt x="97" y="82"/>
                        <a:pt x="99" y="82"/>
                      </a:cubicBezTo>
                      <a:cubicBezTo>
                        <a:pt x="100" y="83"/>
                        <a:pt x="101" y="85"/>
                        <a:pt x="100" y="87"/>
                      </a:cubicBezTo>
                      <a:cubicBezTo>
                        <a:pt x="100" y="87"/>
                        <a:pt x="100" y="87"/>
                        <a:pt x="100" y="87"/>
                      </a:cubicBezTo>
                      <a:cubicBezTo>
                        <a:pt x="99" y="88"/>
                        <a:pt x="98" y="89"/>
                        <a:pt x="97" y="89"/>
                      </a:cubicBezTo>
                      <a:close/>
                      <a:moveTo>
                        <a:pt x="109" y="69"/>
                      </a:moveTo>
                      <a:cubicBezTo>
                        <a:pt x="108" y="69"/>
                        <a:pt x="108" y="68"/>
                        <a:pt x="107" y="68"/>
                      </a:cubicBezTo>
                      <a:cubicBezTo>
                        <a:pt x="105" y="67"/>
                        <a:pt x="105" y="65"/>
                        <a:pt x="106" y="64"/>
                      </a:cubicBezTo>
                      <a:cubicBezTo>
                        <a:pt x="106" y="63"/>
                        <a:pt x="106" y="63"/>
                        <a:pt x="106" y="63"/>
                      </a:cubicBezTo>
                      <a:cubicBezTo>
                        <a:pt x="107" y="62"/>
                        <a:pt x="109" y="61"/>
                        <a:pt x="110" y="62"/>
                      </a:cubicBezTo>
                      <a:cubicBezTo>
                        <a:pt x="112" y="63"/>
                        <a:pt x="113" y="65"/>
                        <a:pt x="112" y="67"/>
                      </a:cubicBezTo>
                      <a:cubicBezTo>
                        <a:pt x="112" y="67"/>
                        <a:pt x="112" y="67"/>
                        <a:pt x="112" y="67"/>
                      </a:cubicBezTo>
                      <a:cubicBezTo>
                        <a:pt x="111" y="68"/>
                        <a:pt x="110" y="69"/>
                        <a:pt x="109" y="69"/>
                      </a:cubicBezTo>
                      <a:close/>
                      <a:moveTo>
                        <a:pt x="120" y="48"/>
                      </a:moveTo>
                      <a:cubicBezTo>
                        <a:pt x="120" y="48"/>
                        <a:pt x="119" y="48"/>
                        <a:pt x="119" y="48"/>
                      </a:cubicBezTo>
                      <a:cubicBezTo>
                        <a:pt x="117" y="47"/>
                        <a:pt x="117" y="45"/>
                        <a:pt x="118" y="43"/>
                      </a:cubicBezTo>
                      <a:cubicBezTo>
                        <a:pt x="118" y="43"/>
                        <a:pt x="118" y="43"/>
                        <a:pt x="118" y="43"/>
                      </a:cubicBezTo>
                      <a:cubicBezTo>
                        <a:pt x="119" y="42"/>
                        <a:pt x="121" y="41"/>
                        <a:pt x="122" y="42"/>
                      </a:cubicBezTo>
                      <a:cubicBezTo>
                        <a:pt x="124" y="43"/>
                        <a:pt x="124" y="45"/>
                        <a:pt x="123" y="46"/>
                      </a:cubicBezTo>
                      <a:cubicBezTo>
                        <a:pt x="123" y="47"/>
                        <a:pt x="123" y="47"/>
                        <a:pt x="123" y="47"/>
                      </a:cubicBezTo>
                      <a:cubicBezTo>
                        <a:pt x="123" y="48"/>
                        <a:pt x="122" y="48"/>
                        <a:pt x="120" y="48"/>
                      </a:cubicBezTo>
                      <a:close/>
                      <a:moveTo>
                        <a:pt x="132" y="28"/>
                      </a:moveTo>
                      <a:cubicBezTo>
                        <a:pt x="132" y="28"/>
                        <a:pt x="131" y="28"/>
                        <a:pt x="130" y="28"/>
                      </a:cubicBezTo>
                      <a:cubicBezTo>
                        <a:pt x="129" y="27"/>
                        <a:pt x="128" y="25"/>
                        <a:pt x="129" y="23"/>
                      </a:cubicBezTo>
                      <a:cubicBezTo>
                        <a:pt x="129" y="23"/>
                        <a:pt x="129" y="23"/>
                        <a:pt x="129" y="23"/>
                      </a:cubicBezTo>
                      <a:cubicBezTo>
                        <a:pt x="130" y="21"/>
                        <a:pt x="132" y="21"/>
                        <a:pt x="134" y="22"/>
                      </a:cubicBezTo>
                      <a:cubicBezTo>
                        <a:pt x="135" y="23"/>
                        <a:pt x="136" y="25"/>
                        <a:pt x="135" y="26"/>
                      </a:cubicBezTo>
                      <a:cubicBezTo>
                        <a:pt x="135" y="26"/>
                        <a:pt x="135" y="26"/>
                        <a:pt x="135" y="26"/>
                      </a:cubicBezTo>
                      <a:cubicBezTo>
                        <a:pt x="134" y="27"/>
                        <a:pt x="133" y="28"/>
                        <a:pt x="132" y="28"/>
                      </a:cubicBezTo>
                      <a:close/>
                      <a:moveTo>
                        <a:pt x="144" y="8"/>
                      </a:moveTo>
                      <a:cubicBezTo>
                        <a:pt x="143" y="8"/>
                        <a:pt x="143" y="8"/>
                        <a:pt x="142" y="7"/>
                      </a:cubicBezTo>
                      <a:cubicBezTo>
                        <a:pt x="141" y="6"/>
                        <a:pt x="140" y="4"/>
                        <a:pt x="141" y="3"/>
                      </a:cubicBezTo>
                      <a:cubicBezTo>
                        <a:pt x="141" y="3"/>
                        <a:pt x="141" y="3"/>
                        <a:pt x="141" y="3"/>
                      </a:cubicBezTo>
                      <a:cubicBezTo>
                        <a:pt x="142" y="1"/>
                        <a:pt x="144" y="0"/>
                        <a:pt x="146" y="1"/>
                      </a:cubicBezTo>
                      <a:cubicBezTo>
                        <a:pt x="147" y="2"/>
                        <a:pt x="148" y="4"/>
                        <a:pt x="147" y="6"/>
                      </a:cubicBezTo>
                      <a:cubicBezTo>
                        <a:pt x="147" y="6"/>
                        <a:pt x="147" y="6"/>
                        <a:pt x="147" y="6"/>
                      </a:cubicBezTo>
                      <a:cubicBezTo>
                        <a:pt x="146" y="7"/>
                        <a:pt x="145" y="8"/>
                        <a:pt x="144" y="8"/>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59" name="Freeform 99">
                  <a:extLst>
                    <a:ext uri="{FF2B5EF4-FFF2-40B4-BE49-F238E27FC236}">
                      <a16:creationId xmlns:a16="http://schemas.microsoft.com/office/drawing/2014/main" id="{5B41E9CE-9E0E-4CC9-BFD5-5CCB9B6C6904}"/>
                    </a:ext>
                  </a:extLst>
                </p:cNvPr>
                <p:cNvSpPr>
                  <a:spLocks/>
                </p:cNvSpPr>
                <p:nvPr/>
              </p:nvSpPr>
              <p:spPr bwMode="auto">
                <a:xfrm>
                  <a:off x="4034989" y="5599187"/>
                  <a:ext cx="7938" cy="6350"/>
                </a:xfrm>
                <a:custGeom>
                  <a:avLst/>
                  <a:gdLst>
                    <a:gd name="T0" fmla="*/ 4 w 8"/>
                    <a:gd name="T1" fmla="*/ 7 h 7"/>
                    <a:gd name="T2" fmla="*/ 2 w 8"/>
                    <a:gd name="T3" fmla="*/ 7 h 7"/>
                    <a:gd name="T4" fmla="*/ 1 w 8"/>
                    <a:gd name="T5" fmla="*/ 2 h 7"/>
                    <a:gd name="T6" fmla="*/ 5 w 8"/>
                    <a:gd name="T7" fmla="*/ 1 h 7"/>
                    <a:gd name="T8" fmla="*/ 7 w 8"/>
                    <a:gd name="T9" fmla="*/ 5 h 7"/>
                    <a:gd name="T10" fmla="*/ 7 w 8"/>
                    <a:gd name="T11" fmla="*/ 6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3" y="7"/>
                        <a:pt x="3" y="7"/>
                        <a:pt x="2" y="7"/>
                      </a:cubicBezTo>
                      <a:cubicBezTo>
                        <a:pt x="0" y="6"/>
                        <a:pt x="0" y="4"/>
                        <a:pt x="1" y="2"/>
                      </a:cubicBezTo>
                      <a:cubicBezTo>
                        <a:pt x="2" y="1"/>
                        <a:pt x="4" y="0"/>
                        <a:pt x="5" y="1"/>
                      </a:cubicBezTo>
                      <a:cubicBezTo>
                        <a:pt x="7" y="2"/>
                        <a:pt x="8" y="4"/>
                        <a:pt x="7" y="5"/>
                      </a:cubicBezTo>
                      <a:cubicBezTo>
                        <a:pt x="7" y="6"/>
                        <a:pt x="7" y="6"/>
                        <a:pt x="7" y="6"/>
                      </a:cubicBezTo>
                      <a:cubicBezTo>
                        <a:pt x="6"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0" name="Freeform 100">
                  <a:extLst>
                    <a:ext uri="{FF2B5EF4-FFF2-40B4-BE49-F238E27FC236}">
                      <a16:creationId xmlns:a16="http://schemas.microsoft.com/office/drawing/2014/main" id="{D6C929EB-3525-4AEE-961D-A05A6E472551}"/>
                    </a:ext>
                  </a:extLst>
                </p:cNvPr>
                <p:cNvSpPr>
                  <a:spLocks/>
                </p:cNvSpPr>
                <p:nvPr/>
              </p:nvSpPr>
              <p:spPr bwMode="auto">
                <a:xfrm>
                  <a:off x="4146114" y="5615062"/>
                  <a:ext cx="7938" cy="6350"/>
                </a:xfrm>
                <a:custGeom>
                  <a:avLst/>
                  <a:gdLst>
                    <a:gd name="T0" fmla="*/ 4 w 8"/>
                    <a:gd name="T1" fmla="*/ 7 h 7"/>
                    <a:gd name="T2" fmla="*/ 1 w 8"/>
                    <a:gd name="T3" fmla="*/ 4 h 7"/>
                    <a:gd name="T4" fmla="*/ 1 w 8"/>
                    <a:gd name="T5" fmla="*/ 4 h 7"/>
                    <a:gd name="T6" fmla="*/ 3 w 8"/>
                    <a:gd name="T7" fmla="*/ 0 h 7"/>
                    <a:gd name="T8" fmla="*/ 7 w 8"/>
                    <a:gd name="T9" fmla="*/ 2 h 7"/>
                    <a:gd name="T10" fmla="*/ 5 w 8"/>
                    <a:gd name="T11" fmla="*/ 6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3" y="7"/>
                        <a:pt x="1" y="6"/>
                        <a:pt x="1" y="4"/>
                      </a:cubicBezTo>
                      <a:cubicBezTo>
                        <a:pt x="1" y="4"/>
                        <a:pt x="1" y="4"/>
                        <a:pt x="1" y="4"/>
                      </a:cubicBezTo>
                      <a:cubicBezTo>
                        <a:pt x="0" y="2"/>
                        <a:pt x="1" y="0"/>
                        <a:pt x="3" y="0"/>
                      </a:cubicBezTo>
                      <a:cubicBezTo>
                        <a:pt x="5" y="0"/>
                        <a:pt x="7" y="1"/>
                        <a:pt x="7" y="2"/>
                      </a:cubicBezTo>
                      <a:cubicBezTo>
                        <a:pt x="8" y="4"/>
                        <a:pt x="7" y="6"/>
                        <a:pt x="5" y="6"/>
                      </a:cubicBezTo>
                      <a:cubicBezTo>
                        <a:pt x="5" y="7"/>
                        <a:pt x="4"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1" name="Freeform 101">
                  <a:extLst>
                    <a:ext uri="{FF2B5EF4-FFF2-40B4-BE49-F238E27FC236}">
                      <a16:creationId xmlns:a16="http://schemas.microsoft.com/office/drawing/2014/main" id="{E06A56E5-BAE4-4804-911F-FC3718738EDE}"/>
                    </a:ext>
                  </a:extLst>
                </p:cNvPr>
                <p:cNvSpPr>
                  <a:spLocks noEditPoints="1"/>
                </p:cNvSpPr>
                <p:nvPr/>
              </p:nvSpPr>
              <p:spPr bwMode="auto">
                <a:xfrm>
                  <a:off x="4076264" y="5348362"/>
                  <a:ext cx="73025" cy="252413"/>
                </a:xfrm>
                <a:custGeom>
                  <a:avLst/>
                  <a:gdLst>
                    <a:gd name="T0" fmla="*/ 73 w 80"/>
                    <a:gd name="T1" fmla="*/ 277 h 279"/>
                    <a:gd name="T2" fmla="*/ 75 w 80"/>
                    <a:gd name="T3" fmla="*/ 272 h 279"/>
                    <a:gd name="T4" fmla="*/ 79 w 80"/>
                    <a:gd name="T5" fmla="*/ 275 h 279"/>
                    <a:gd name="T6" fmla="*/ 76 w 80"/>
                    <a:gd name="T7" fmla="*/ 279 h 279"/>
                    <a:gd name="T8" fmla="*/ 67 w 80"/>
                    <a:gd name="T9" fmla="*/ 254 h 279"/>
                    <a:gd name="T10" fmla="*/ 69 w 80"/>
                    <a:gd name="T11" fmla="*/ 250 h 279"/>
                    <a:gd name="T12" fmla="*/ 73 w 80"/>
                    <a:gd name="T13" fmla="*/ 252 h 279"/>
                    <a:gd name="T14" fmla="*/ 70 w 80"/>
                    <a:gd name="T15" fmla="*/ 257 h 279"/>
                    <a:gd name="T16" fmla="*/ 61 w 80"/>
                    <a:gd name="T17" fmla="*/ 231 h 279"/>
                    <a:gd name="T18" fmla="*/ 63 w 80"/>
                    <a:gd name="T19" fmla="*/ 227 h 279"/>
                    <a:gd name="T20" fmla="*/ 67 w 80"/>
                    <a:gd name="T21" fmla="*/ 230 h 279"/>
                    <a:gd name="T22" fmla="*/ 64 w 80"/>
                    <a:gd name="T23" fmla="*/ 234 h 279"/>
                    <a:gd name="T24" fmla="*/ 55 w 80"/>
                    <a:gd name="T25" fmla="*/ 209 h 279"/>
                    <a:gd name="T26" fmla="*/ 57 w 80"/>
                    <a:gd name="T27" fmla="*/ 205 h 279"/>
                    <a:gd name="T28" fmla="*/ 61 w 80"/>
                    <a:gd name="T29" fmla="*/ 207 h 279"/>
                    <a:gd name="T30" fmla="*/ 58 w 80"/>
                    <a:gd name="T31" fmla="*/ 211 h 279"/>
                    <a:gd name="T32" fmla="*/ 49 w 80"/>
                    <a:gd name="T33" fmla="*/ 186 h 279"/>
                    <a:gd name="T34" fmla="*/ 51 w 80"/>
                    <a:gd name="T35" fmla="*/ 182 h 279"/>
                    <a:gd name="T36" fmla="*/ 55 w 80"/>
                    <a:gd name="T37" fmla="*/ 185 h 279"/>
                    <a:gd name="T38" fmla="*/ 52 w 80"/>
                    <a:gd name="T39" fmla="*/ 189 h 279"/>
                    <a:gd name="T40" fmla="*/ 43 w 80"/>
                    <a:gd name="T41" fmla="*/ 164 h 279"/>
                    <a:gd name="T42" fmla="*/ 45 w 80"/>
                    <a:gd name="T43" fmla="*/ 159 h 279"/>
                    <a:gd name="T44" fmla="*/ 49 w 80"/>
                    <a:gd name="T45" fmla="*/ 162 h 279"/>
                    <a:gd name="T46" fmla="*/ 46 w 80"/>
                    <a:gd name="T47" fmla="*/ 166 h 279"/>
                    <a:gd name="T48" fmla="*/ 36 w 80"/>
                    <a:gd name="T49" fmla="*/ 141 h 279"/>
                    <a:gd name="T50" fmla="*/ 39 w 80"/>
                    <a:gd name="T51" fmla="*/ 137 h 279"/>
                    <a:gd name="T52" fmla="*/ 43 w 80"/>
                    <a:gd name="T53" fmla="*/ 139 h 279"/>
                    <a:gd name="T54" fmla="*/ 40 w 80"/>
                    <a:gd name="T55" fmla="*/ 143 h 279"/>
                    <a:gd name="T56" fmla="*/ 30 w 80"/>
                    <a:gd name="T57" fmla="*/ 118 h 279"/>
                    <a:gd name="T58" fmla="*/ 33 w 80"/>
                    <a:gd name="T59" fmla="*/ 114 h 279"/>
                    <a:gd name="T60" fmla="*/ 37 w 80"/>
                    <a:gd name="T61" fmla="*/ 117 h 279"/>
                    <a:gd name="T62" fmla="*/ 34 w 80"/>
                    <a:gd name="T63" fmla="*/ 121 h 279"/>
                    <a:gd name="T64" fmla="*/ 24 w 80"/>
                    <a:gd name="T65" fmla="*/ 96 h 279"/>
                    <a:gd name="T66" fmla="*/ 27 w 80"/>
                    <a:gd name="T67" fmla="*/ 91 h 279"/>
                    <a:gd name="T68" fmla="*/ 31 w 80"/>
                    <a:gd name="T69" fmla="*/ 94 h 279"/>
                    <a:gd name="T70" fmla="*/ 28 w 80"/>
                    <a:gd name="T71" fmla="*/ 98 h 279"/>
                    <a:gd name="T72" fmla="*/ 18 w 80"/>
                    <a:gd name="T73" fmla="*/ 73 h 279"/>
                    <a:gd name="T74" fmla="*/ 21 w 80"/>
                    <a:gd name="T75" fmla="*/ 69 h 279"/>
                    <a:gd name="T76" fmla="*/ 25 w 80"/>
                    <a:gd name="T77" fmla="*/ 71 h 279"/>
                    <a:gd name="T78" fmla="*/ 21 w 80"/>
                    <a:gd name="T79" fmla="*/ 76 h 279"/>
                    <a:gd name="T80" fmla="*/ 12 w 80"/>
                    <a:gd name="T81" fmla="*/ 51 h 279"/>
                    <a:gd name="T82" fmla="*/ 14 w 80"/>
                    <a:gd name="T83" fmla="*/ 46 h 279"/>
                    <a:gd name="T84" fmla="*/ 19 w 80"/>
                    <a:gd name="T85" fmla="*/ 49 h 279"/>
                    <a:gd name="T86" fmla="*/ 15 w 80"/>
                    <a:gd name="T87" fmla="*/ 53 h 279"/>
                    <a:gd name="T88" fmla="*/ 6 w 80"/>
                    <a:gd name="T89" fmla="*/ 28 h 279"/>
                    <a:gd name="T90" fmla="*/ 8 w 80"/>
                    <a:gd name="T91" fmla="*/ 24 h 279"/>
                    <a:gd name="T92" fmla="*/ 13 w 80"/>
                    <a:gd name="T93" fmla="*/ 26 h 279"/>
                    <a:gd name="T94" fmla="*/ 9 w 80"/>
                    <a:gd name="T95" fmla="*/ 30 h 279"/>
                    <a:gd name="T96" fmla="*/ 0 w 80"/>
                    <a:gd name="T97" fmla="*/ 5 h 279"/>
                    <a:gd name="T98" fmla="*/ 2 w 80"/>
                    <a:gd name="T99" fmla="*/ 1 h 279"/>
                    <a:gd name="T100" fmla="*/ 6 w 80"/>
                    <a:gd name="T101" fmla="*/ 4 h 279"/>
                    <a:gd name="T102" fmla="*/ 3 w 80"/>
                    <a:gd name="T103"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279">
                      <a:moveTo>
                        <a:pt x="76" y="279"/>
                      </a:moveTo>
                      <a:cubicBezTo>
                        <a:pt x="75" y="279"/>
                        <a:pt x="73" y="278"/>
                        <a:pt x="73" y="277"/>
                      </a:cubicBezTo>
                      <a:cubicBezTo>
                        <a:pt x="73" y="276"/>
                        <a:pt x="73" y="276"/>
                        <a:pt x="73" y="276"/>
                      </a:cubicBezTo>
                      <a:cubicBezTo>
                        <a:pt x="72" y="275"/>
                        <a:pt x="73" y="273"/>
                        <a:pt x="75" y="272"/>
                      </a:cubicBezTo>
                      <a:cubicBezTo>
                        <a:pt x="77" y="272"/>
                        <a:pt x="79" y="273"/>
                        <a:pt x="79" y="275"/>
                      </a:cubicBezTo>
                      <a:cubicBezTo>
                        <a:pt x="79" y="275"/>
                        <a:pt x="79" y="275"/>
                        <a:pt x="79" y="275"/>
                      </a:cubicBezTo>
                      <a:cubicBezTo>
                        <a:pt x="80" y="277"/>
                        <a:pt x="79" y="279"/>
                        <a:pt x="77" y="279"/>
                      </a:cubicBezTo>
                      <a:cubicBezTo>
                        <a:pt x="77" y="279"/>
                        <a:pt x="76" y="279"/>
                        <a:pt x="76" y="279"/>
                      </a:cubicBezTo>
                      <a:close/>
                      <a:moveTo>
                        <a:pt x="70" y="257"/>
                      </a:moveTo>
                      <a:cubicBezTo>
                        <a:pt x="69" y="257"/>
                        <a:pt x="67" y="256"/>
                        <a:pt x="67" y="254"/>
                      </a:cubicBezTo>
                      <a:cubicBezTo>
                        <a:pt x="67" y="254"/>
                        <a:pt x="67" y="254"/>
                        <a:pt x="67" y="254"/>
                      </a:cubicBezTo>
                      <a:cubicBezTo>
                        <a:pt x="66" y="252"/>
                        <a:pt x="67" y="250"/>
                        <a:pt x="69" y="250"/>
                      </a:cubicBezTo>
                      <a:cubicBezTo>
                        <a:pt x="71" y="249"/>
                        <a:pt x="73" y="250"/>
                        <a:pt x="73" y="252"/>
                      </a:cubicBezTo>
                      <a:cubicBezTo>
                        <a:pt x="73" y="252"/>
                        <a:pt x="73" y="252"/>
                        <a:pt x="73" y="252"/>
                      </a:cubicBezTo>
                      <a:cubicBezTo>
                        <a:pt x="74" y="254"/>
                        <a:pt x="73" y="256"/>
                        <a:pt x="71" y="256"/>
                      </a:cubicBezTo>
                      <a:cubicBezTo>
                        <a:pt x="71" y="257"/>
                        <a:pt x="70" y="257"/>
                        <a:pt x="70" y="257"/>
                      </a:cubicBezTo>
                      <a:close/>
                      <a:moveTo>
                        <a:pt x="64" y="234"/>
                      </a:moveTo>
                      <a:cubicBezTo>
                        <a:pt x="62" y="234"/>
                        <a:pt x="61" y="233"/>
                        <a:pt x="61" y="231"/>
                      </a:cubicBezTo>
                      <a:cubicBezTo>
                        <a:pt x="61" y="231"/>
                        <a:pt x="61" y="231"/>
                        <a:pt x="61" y="231"/>
                      </a:cubicBezTo>
                      <a:cubicBezTo>
                        <a:pt x="60" y="229"/>
                        <a:pt x="61" y="228"/>
                        <a:pt x="63" y="227"/>
                      </a:cubicBezTo>
                      <a:cubicBezTo>
                        <a:pt x="65" y="227"/>
                        <a:pt x="67" y="228"/>
                        <a:pt x="67" y="229"/>
                      </a:cubicBezTo>
                      <a:cubicBezTo>
                        <a:pt x="67" y="230"/>
                        <a:pt x="67" y="230"/>
                        <a:pt x="67" y="230"/>
                      </a:cubicBezTo>
                      <a:cubicBezTo>
                        <a:pt x="68" y="232"/>
                        <a:pt x="67" y="233"/>
                        <a:pt x="65" y="234"/>
                      </a:cubicBezTo>
                      <a:cubicBezTo>
                        <a:pt x="64" y="234"/>
                        <a:pt x="64" y="234"/>
                        <a:pt x="64" y="234"/>
                      </a:cubicBezTo>
                      <a:close/>
                      <a:moveTo>
                        <a:pt x="58" y="211"/>
                      </a:moveTo>
                      <a:cubicBezTo>
                        <a:pt x="56" y="211"/>
                        <a:pt x="55" y="210"/>
                        <a:pt x="55" y="209"/>
                      </a:cubicBezTo>
                      <a:cubicBezTo>
                        <a:pt x="55" y="209"/>
                        <a:pt x="55" y="209"/>
                        <a:pt x="55" y="209"/>
                      </a:cubicBezTo>
                      <a:cubicBezTo>
                        <a:pt x="54" y="207"/>
                        <a:pt x="55" y="205"/>
                        <a:pt x="57" y="205"/>
                      </a:cubicBezTo>
                      <a:cubicBezTo>
                        <a:pt x="59" y="204"/>
                        <a:pt x="60" y="205"/>
                        <a:pt x="61" y="207"/>
                      </a:cubicBezTo>
                      <a:cubicBezTo>
                        <a:pt x="61" y="207"/>
                        <a:pt x="61" y="207"/>
                        <a:pt x="61" y="207"/>
                      </a:cubicBezTo>
                      <a:cubicBezTo>
                        <a:pt x="62" y="209"/>
                        <a:pt x="60" y="211"/>
                        <a:pt x="59" y="211"/>
                      </a:cubicBezTo>
                      <a:cubicBezTo>
                        <a:pt x="58" y="211"/>
                        <a:pt x="58" y="211"/>
                        <a:pt x="58" y="211"/>
                      </a:cubicBezTo>
                      <a:close/>
                      <a:moveTo>
                        <a:pt x="52" y="189"/>
                      </a:moveTo>
                      <a:cubicBezTo>
                        <a:pt x="50" y="189"/>
                        <a:pt x="49" y="188"/>
                        <a:pt x="49" y="186"/>
                      </a:cubicBezTo>
                      <a:cubicBezTo>
                        <a:pt x="49" y="186"/>
                        <a:pt x="49" y="186"/>
                        <a:pt x="49" y="186"/>
                      </a:cubicBezTo>
                      <a:cubicBezTo>
                        <a:pt x="48" y="184"/>
                        <a:pt x="49" y="182"/>
                        <a:pt x="51" y="182"/>
                      </a:cubicBezTo>
                      <a:cubicBezTo>
                        <a:pt x="53" y="181"/>
                        <a:pt x="54" y="182"/>
                        <a:pt x="55" y="184"/>
                      </a:cubicBezTo>
                      <a:cubicBezTo>
                        <a:pt x="55" y="185"/>
                        <a:pt x="55" y="185"/>
                        <a:pt x="55" y="185"/>
                      </a:cubicBezTo>
                      <a:cubicBezTo>
                        <a:pt x="55" y="186"/>
                        <a:pt x="54" y="188"/>
                        <a:pt x="53" y="189"/>
                      </a:cubicBezTo>
                      <a:cubicBezTo>
                        <a:pt x="52" y="189"/>
                        <a:pt x="52" y="189"/>
                        <a:pt x="52" y="189"/>
                      </a:cubicBezTo>
                      <a:close/>
                      <a:moveTo>
                        <a:pt x="46" y="166"/>
                      </a:moveTo>
                      <a:cubicBezTo>
                        <a:pt x="44" y="166"/>
                        <a:pt x="43" y="165"/>
                        <a:pt x="43" y="164"/>
                      </a:cubicBezTo>
                      <a:cubicBezTo>
                        <a:pt x="42" y="163"/>
                        <a:pt x="42" y="163"/>
                        <a:pt x="42" y="163"/>
                      </a:cubicBezTo>
                      <a:cubicBezTo>
                        <a:pt x="42" y="162"/>
                        <a:pt x="43" y="160"/>
                        <a:pt x="45" y="159"/>
                      </a:cubicBezTo>
                      <a:cubicBezTo>
                        <a:pt x="47" y="159"/>
                        <a:pt x="48" y="160"/>
                        <a:pt x="49" y="162"/>
                      </a:cubicBezTo>
                      <a:cubicBezTo>
                        <a:pt x="49" y="162"/>
                        <a:pt x="49" y="162"/>
                        <a:pt x="49" y="162"/>
                      </a:cubicBezTo>
                      <a:cubicBezTo>
                        <a:pt x="49" y="164"/>
                        <a:pt x="48" y="165"/>
                        <a:pt x="47" y="166"/>
                      </a:cubicBezTo>
                      <a:cubicBezTo>
                        <a:pt x="46" y="166"/>
                        <a:pt x="46" y="166"/>
                        <a:pt x="46" y="166"/>
                      </a:cubicBezTo>
                      <a:close/>
                      <a:moveTo>
                        <a:pt x="40" y="143"/>
                      </a:moveTo>
                      <a:cubicBezTo>
                        <a:pt x="38" y="143"/>
                        <a:pt x="37" y="142"/>
                        <a:pt x="36" y="141"/>
                      </a:cubicBezTo>
                      <a:cubicBezTo>
                        <a:pt x="36" y="141"/>
                        <a:pt x="36" y="141"/>
                        <a:pt x="36" y="141"/>
                      </a:cubicBezTo>
                      <a:cubicBezTo>
                        <a:pt x="36" y="139"/>
                        <a:pt x="37" y="137"/>
                        <a:pt x="39" y="137"/>
                      </a:cubicBezTo>
                      <a:cubicBezTo>
                        <a:pt x="40" y="136"/>
                        <a:pt x="42" y="137"/>
                        <a:pt x="43" y="139"/>
                      </a:cubicBezTo>
                      <a:cubicBezTo>
                        <a:pt x="43" y="139"/>
                        <a:pt x="43" y="139"/>
                        <a:pt x="43" y="139"/>
                      </a:cubicBezTo>
                      <a:cubicBezTo>
                        <a:pt x="43" y="141"/>
                        <a:pt x="42" y="143"/>
                        <a:pt x="41" y="143"/>
                      </a:cubicBezTo>
                      <a:cubicBezTo>
                        <a:pt x="40" y="143"/>
                        <a:pt x="40" y="143"/>
                        <a:pt x="40" y="143"/>
                      </a:cubicBezTo>
                      <a:close/>
                      <a:moveTo>
                        <a:pt x="34" y="121"/>
                      </a:moveTo>
                      <a:cubicBezTo>
                        <a:pt x="32" y="121"/>
                        <a:pt x="31" y="120"/>
                        <a:pt x="30" y="118"/>
                      </a:cubicBezTo>
                      <a:cubicBezTo>
                        <a:pt x="30" y="118"/>
                        <a:pt x="30" y="118"/>
                        <a:pt x="30" y="118"/>
                      </a:cubicBezTo>
                      <a:cubicBezTo>
                        <a:pt x="30" y="116"/>
                        <a:pt x="31" y="115"/>
                        <a:pt x="33" y="114"/>
                      </a:cubicBezTo>
                      <a:cubicBezTo>
                        <a:pt x="34" y="114"/>
                        <a:pt x="36" y="115"/>
                        <a:pt x="37" y="116"/>
                      </a:cubicBezTo>
                      <a:cubicBezTo>
                        <a:pt x="37" y="117"/>
                        <a:pt x="37" y="117"/>
                        <a:pt x="37" y="117"/>
                      </a:cubicBezTo>
                      <a:cubicBezTo>
                        <a:pt x="37" y="118"/>
                        <a:pt x="36" y="120"/>
                        <a:pt x="34" y="121"/>
                      </a:cubicBezTo>
                      <a:cubicBezTo>
                        <a:pt x="34" y="121"/>
                        <a:pt x="34" y="121"/>
                        <a:pt x="34" y="121"/>
                      </a:cubicBezTo>
                      <a:close/>
                      <a:moveTo>
                        <a:pt x="28" y="98"/>
                      </a:moveTo>
                      <a:cubicBezTo>
                        <a:pt x="26" y="98"/>
                        <a:pt x="25" y="97"/>
                        <a:pt x="24" y="96"/>
                      </a:cubicBezTo>
                      <a:cubicBezTo>
                        <a:pt x="24" y="95"/>
                        <a:pt x="24" y="95"/>
                        <a:pt x="24" y="95"/>
                      </a:cubicBezTo>
                      <a:cubicBezTo>
                        <a:pt x="24" y="94"/>
                        <a:pt x="25" y="92"/>
                        <a:pt x="27" y="91"/>
                      </a:cubicBezTo>
                      <a:cubicBezTo>
                        <a:pt x="28" y="91"/>
                        <a:pt x="30" y="92"/>
                        <a:pt x="31" y="94"/>
                      </a:cubicBezTo>
                      <a:cubicBezTo>
                        <a:pt x="31" y="94"/>
                        <a:pt x="31" y="94"/>
                        <a:pt x="31" y="94"/>
                      </a:cubicBezTo>
                      <a:cubicBezTo>
                        <a:pt x="31" y="96"/>
                        <a:pt x="30" y="98"/>
                        <a:pt x="28" y="98"/>
                      </a:cubicBezTo>
                      <a:cubicBezTo>
                        <a:pt x="28" y="98"/>
                        <a:pt x="28" y="98"/>
                        <a:pt x="28" y="98"/>
                      </a:cubicBezTo>
                      <a:close/>
                      <a:moveTo>
                        <a:pt x="21" y="76"/>
                      </a:moveTo>
                      <a:cubicBezTo>
                        <a:pt x="20" y="76"/>
                        <a:pt x="19" y="75"/>
                        <a:pt x="18" y="73"/>
                      </a:cubicBezTo>
                      <a:cubicBezTo>
                        <a:pt x="18" y="73"/>
                        <a:pt x="18" y="73"/>
                        <a:pt x="18" y="73"/>
                      </a:cubicBezTo>
                      <a:cubicBezTo>
                        <a:pt x="18" y="71"/>
                        <a:pt x="19" y="69"/>
                        <a:pt x="21" y="69"/>
                      </a:cubicBezTo>
                      <a:cubicBezTo>
                        <a:pt x="22" y="68"/>
                        <a:pt x="24" y="69"/>
                        <a:pt x="25" y="71"/>
                      </a:cubicBezTo>
                      <a:cubicBezTo>
                        <a:pt x="25" y="71"/>
                        <a:pt x="25" y="71"/>
                        <a:pt x="25" y="71"/>
                      </a:cubicBezTo>
                      <a:cubicBezTo>
                        <a:pt x="25" y="73"/>
                        <a:pt x="24" y="75"/>
                        <a:pt x="22" y="75"/>
                      </a:cubicBezTo>
                      <a:cubicBezTo>
                        <a:pt x="22" y="76"/>
                        <a:pt x="22" y="76"/>
                        <a:pt x="21" y="76"/>
                      </a:cubicBezTo>
                      <a:close/>
                      <a:moveTo>
                        <a:pt x="15" y="53"/>
                      </a:moveTo>
                      <a:cubicBezTo>
                        <a:pt x="14" y="53"/>
                        <a:pt x="13" y="52"/>
                        <a:pt x="12" y="51"/>
                      </a:cubicBezTo>
                      <a:cubicBezTo>
                        <a:pt x="12" y="50"/>
                        <a:pt x="12" y="50"/>
                        <a:pt x="12" y="50"/>
                      </a:cubicBezTo>
                      <a:cubicBezTo>
                        <a:pt x="12" y="48"/>
                        <a:pt x="13" y="47"/>
                        <a:pt x="14" y="46"/>
                      </a:cubicBezTo>
                      <a:cubicBezTo>
                        <a:pt x="16" y="46"/>
                        <a:pt x="18" y="47"/>
                        <a:pt x="19" y="49"/>
                      </a:cubicBezTo>
                      <a:cubicBezTo>
                        <a:pt x="19" y="49"/>
                        <a:pt x="19" y="49"/>
                        <a:pt x="19" y="49"/>
                      </a:cubicBezTo>
                      <a:cubicBezTo>
                        <a:pt x="19" y="51"/>
                        <a:pt x="18" y="52"/>
                        <a:pt x="16" y="53"/>
                      </a:cubicBezTo>
                      <a:cubicBezTo>
                        <a:pt x="16" y="53"/>
                        <a:pt x="16" y="53"/>
                        <a:pt x="15" y="53"/>
                      </a:cubicBezTo>
                      <a:close/>
                      <a:moveTo>
                        <a:pt x="9" y="30"/>
                      </a:moveTo>
                      <a:cubicBezTo>
                        <a:pt x="8" y="30"/>
                        <a:pt x="7" y="29"/>
                        <a:pt x="6" y="28"/>
                      </a:cubicBezTo>
                      <a:cubicBezTo>
                        <a:pt x="6" y="28"/>
                        <a:pt x="6" y="28"/>
                        <a:pt x="6" y="28"/>
                      </a:cubicBezTo>
                      <a:cubicBezTo>
                        <a:pt x="6" y="26"/>
                        <a:pt x="7" y="24"/>
                        <a:pt x="8" y="24"/>
                      </a:cubicBezTo>
                      <a:cubicBezTo>
                        <a:pt x="10" y="23"/>
                        <a:pt x="12" y="24"/>
                        <a:pt x="12" y="26"/>
                      </a:cubicBezTo>
                      <a:cubicBezTo>
                        <a:pt x="13" y="26"/>
                        <a:pt x="13" y="26"/>
                        <a:pt x="13" y="26"/>
                      </a:cubicBezTo>
                      <a:cubicBezTo>
                        <a:pt x="13" y="28"/>
                        <a:pt x="12" y="30"/>
                        <a:pt x="10" y="30"/>
                      </a:cubicBezTo>
                      <a:cubicBezTo>
                        <a:pt x="10" y="30"/>
                        <a:pt x="10" y="30"/>
                        <a:pt x="9" y="30"/>
                      </a:cubicBezTo>
                      <a:close/>
                      <a:moveTo>
                        <a:pt x="3" y="8"/>
                      </a:moveTo>
                      <a:cubicBezTo>
                        <a:pt x="2" y="8"/>
                        <a:pt x="1" y="7"/>
                        <a:pt x="0" y="5"/>
                      </a:cubicBezTo>
                      <a:cubicBezTo>
                        <a:pt x="0" y="5"/>
                        <a:pt x="0" y="5"/>
                        <a:pt x="0" y="5"/>
                      </a:cubicBezTo>
                      <a:cubicBezTo>
                        <a:pt x="0" y="3"/>
                        <a:pt x="1" y="1"/>
                        <a:pt x="2" y="1"/>
                      </a:cubicBezTo>
                      <a:cubicBezTo>
                        <a:pt x="4" y="0"/>
                        <a:pt x="6" y="1"/>
                        <a:pt x="6" y="3"/>
                      </a:cubicBezTo>
                      <a:cubicBezTo>
                        <a:pt x="6" y="4"/>
                        <a:pt x="6" y="4"/>
                        <a:pt x="6" y="4"/>
                      </a:cubicBezTo>
                      <a:cubicBezTo>
                        <a:pt x="7" y="5"/>
                        <a:pt x="6" y="7"/>
                        <a:pt x="4" y="8"/>
                      </a:cubicBezTo>
                      <a:cubicBezTo>
                        <a:pt x="4" y="8"/>
                        <a:pt x="4" y="8"/>
                        <a:pt x="3" y="8"/>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2" name="Freeform 102">
                  <a:extLst>
                    <a:ext uri="{FF2B5EF4-FFF2-40B4-BE49-F238E27FC236}">
                      <a16:creationId xmlns:a16="http://schemas.microsoft.com/office/drawing/2014/main" id="{3ED495D4-A7E9-4150-82CA-8D9C13ABD8C3}"/>
                    </a:ext>
                  </a:extLst>
                </p:cNvPr>
                <p:cNvSpPr>
                  <a:spLocks/>
                </p:cNvSpPr>
                <p:nvPr/>
              </p:nvSpPr>
              <p:spPr bwMode="auto">
                <a:xfrm>
                  <a:off x="4071501" y="5329312"/>
                  <a:ext cx="6350" cy="6350"/>
                </a:xfrm>
                <a:custGeom>
                  <a:avLst/>
                  <a:gdLst>
                    <a:gd name="T0" fmla="*/ 3 w 7"/>
                    <a:gd name="T1" fmla="*/ 7 h 7"/>
                    <a:gd name="T2" fmla="*/ 0 w 7"/>
                    <a:gd name="T3" fmla="*/ 5 h 7"/>
                    <a:gd name="T4" fmla="*/ 0 w 7"/>
                    <a:gd name="T5" fmla="*/ 5 h 7"/>
                    <a:gd name="T6" fmla="*/ 2 w 7"/>
                    <a:gd name="T7" fmla="*/ 0 h 7"/>
                    <a:gd name="T8" fmla="*/ 6 w 7"/>
                    <a:gd name="T9" fmla="*/ 3 h 7"/>
                    <a:gd name="T10" fmla="*/ 4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0" y="6"/>
                        <a:pt x="0" y="5"/>
                      </a:cubicBezTo>
                      <a:cubicBezTo>
                        <a:pt x="0" y="5"/>
                        <a:pt x="0" y="5"/>
                        <a:pt x="0" y="5"/>
                      </a:cubicBezTo>
                      <a:cubicBezTo>
                        <a:pt x="0" y="3"/>
                        <a:pt x="1" y="1"/>
                        <a:pt x="2" y="0"/>
                      </a:cubicBezTo>
                      <a:cubicBezTo>
                        <a:pt x="4" y="0"/>
                        <a:pt x="6" y="1"/>
                        <a:pt x="6" y="3"/>
                      </a:cubicBezTo>
                      <a:cubicBezTo>
                        <a:pt x="7" y="5"/>
                        <a:pt x="6" y="6"/>
                        <a:pt x="4" y="7"/>
                      </a:cubicBezTo>
                      <a:cubicBezTo>
                        <a:pt x="4" y="7"/>
                        <a:pt x="3"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3" name="Freeform 103">
                  <a:extLst>
                    <a:ext uri="{FF2B5EF4-FFF2-40B4-BE49-F238E27FC236}">
                      <a16:creationId xmlns:a16="http://schemas.microsoft.com/office/drawing/2014/main" id="{4E8CE682-110A-404E-839D-8B3D6C2A607D}"/>
                    </a:ext>
                  </a:extLst>
                </p:cNvPr>
                <p:cNvSpPr>
                  <a:spLocks/>
                </p:cNvSpPr>
                <p:nvPr/>
              </p:nvSpPr>
              <p:spPr bwMode="auto">
                <a:xfrm>
                  <a:off x="4250889" y="5434087"/>
                  <a:ext cx="7938" cy="6350"/>
                </a:xfrm>
                <a:custGeom>
                  <a:avLst/>
                  <a:gdLst>
                    <a:gd name="T0" fmla="*/ 4 w 8"/>
                    <a:gd name="T1" fmla="*/ 7 h 7"/>
                    <a:gd name="T2" fmla="*/ 1 w 8"/>
                    <a:gd name="T3" fmla="*/ 4 h 7"/>
                    <a:gd name="T4" fmla="*/ 3 w 8"/>
                    <a:gd name="T5" fmla="*/ 0 h 7"/>
                    <a:gd name="T6" fmla="*/ 7 w 8"/>
                    <a:gd name="T7" fmla="*/ 3 h 7"/>
                    <a:gd name="T8" fmla="*/ 5 w 8"/>
                    <a:gd name="T9" fmla="*/ 7 h 7"/>
                    <a:gd name="T10" fmla="*/ 5 w 8"/>
                    <a:gd name="T11" fmla="*/ 7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2" y="7"/>
                        <a:pt x="1" y="6"/>
                        <a:pt x="1" y="4"/>
                      </a:cubicBezTo>
                      <a:cubicBezTo>
                        <a:pt x="0" y="3"/>
                        <a:pt x="1" y="1"/>
                        <a:pt x="3" y="0"/>
                      </a:cubicBezTo>
                      <a:cubicBezTo>
                        <a:pt x="5" y="0"/>
                        <a:pt x="7" y="1"/>
                        <a:pt x="7" y="3"/>
                      </a:cubicBezTo>
                      <a:cubicBezTo>
                        <a:pt x="8" y="5"/>
                        <a:pt x="7" y="6"/>
                        <a:pt x="5" y="7"/>
                      </a:cubicBezTo>
                      <a:cubicBezTo>
                        <a:pt x="5" y="7"/>
                        <a:pt x="5" y="7"/>
                        <a:pt x="5" y="7"/>
                      </a:cubicBezTo>
                      <a:cubicBezTo>
                        <a:pt x="4" y="7"/>
                        <a:pt x="4"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4" name="Freeform 104">
                  <a:extLst>
                    <a:ext uri="{FF2B5EF4-FFF2-40B4-BE49-F238E27FC236}">
                      <a16:creationId xmlns:a16="http://schemas.microsoft.com/office/drawing/2014/main" id="{214AF576-F1A8-47C3-B8D9-CB710DE2F709}"/>
                    </a:ext>
                  </a:extLst>
                </p:cNvPr>
                <p:cNvSpPr>
                  <a:spLocks noEditPoints="1"/>
                </p:cNvSpPr>
                <p:nvPr/>
              </p:nvSpPr>
              <p:spPr bwMode="auto">
                <a:xfrm>
                  <a:off x="3985776" y="5438849"/>
                  <a:ext cx="252413" cy="71438"/>
                </a:xfrm>
                <a:custGeom>
                  <a:avLst/>
                  <a:gdLst>
                    <a:gd name="T0" fmla="*/ 1 w 279"/>
                    <a:gd name="T1" fmla="*/ 77 h 80"/>
                    <a:gd name="T2" fmla="*/ 3 w 279"/>
                    <a:gd name="T3" fmla="*/ 73 h 80"/>
                    <a:gd name="T4" fmla="*/ 5 w 279"/>
                    <a:gd name="T5" fmla="*/ 80 h 80"/>
                    <a:gd name="T6" fmla="*/ 4 w 279"/>
                    <a:gd name="T7" fmla="*/ 80 h 80"/>
                    <a:gd name="T8" fmla="*/ 23 w 279"/>
                    <a:gd name="T9" fmla="*/ 71 h 80"/>
                    <a:gd name="T10" fmla="*/ 26 w 279"/>
                    <a:gd name="T11" fmla="*/ 67 h 80"/>
                    <a:gd name="T12" fmla="*/ 28 w 279"/>
                    <a:gd name="T13" fmla="*/ 73 h 80"/>
                    <a:gd name="T14" fmla="*/ 26 w 279"/>
                    <a:gd name="T15" fmla="*/ 74 h 80"/>
                    <a:gd name="T16" fmla="*/ 46 w 279"/>
                    <a:gd name="T17" fmla="*/ 65 h 80"/>
                    <a:gd name="T18" fmla="*/ 48 w 279"/>
                    <a:gd name="T19" fmla="*/ 61 h 80"/>
                    <a:gd name="T20" fmla="*/ 50 w 279"/>
                    <a:gd name="T21" fmla="*/ 67 h 80"/>
                    <a:gd name="T22" fmla="*/ 49 w 279"/>
                    <a:gd name="T23" fmla="*/ 68 h 80"/>
                    <a:gd name="T24" fmla="*/ 68 w 279"/>
                    <a:gd name="T25" fmla="*/ 59 h 80"/>
                    <a:gd name="T26" fmla="*/ 71 w 279"/>
                    <a:gd name="T27" fmla="*/ 55 h 80"/>
                    <a:gd name="T28" fmla="*/ 73 w 279"/>
                    <a:gd name="T29" fmla="*/ 61 h 80"/>
                    <a:gd name="T30" fmla="*/ 72 w 279"/>
                    <a:gd name="T31" fmla="*/ 62 h 80"/>
                    <a:gd name="T32" fmla="*/ 91 w 279"/>
                    <a:gd name="T33" fmla="*/ 53 h 80"/>
                    <a:gd name="T34" fmla="*/ 94 w 279"/>
                    <a:gd name="T35" fmla="*/ 49 h 80"/>
                    <a:gd name="T36" fmla="*/ 95 w 279"/>
                    <a:gd name="T37" fmla="*/ 55 h 80"/>
                    <a:gd name="T38" fmla="*/ 94 w 279"/>
                    <a:gd name="T39" fmla="*/ 55 h 80"/>
                    <a:gd name="T40" fmla="*/ 114 w 279"/>
                    <a:gd name="T41" fmla="*/ 47 h 80"/>
                    <a:gd name="T42" fmla="*/ 116 w 279"/>
                    <a:gd name="T43" fmla="*/ 43 h 80"/>
                    <a:gd name="T44" fmla="*/ 118 w 279"/>
                    <a:gd name="T45" fmla="*/ 49 h 80"/>
                    <a:gd name="T46" fmla="*/ 117 w 279"/>
                    <a:gd name="T47" fmla="*/ 49 h 80"/>
                    <a:gd name="T48" fmla="*/ 136 w 279"/>
                    <a:gd name="T49" fmla="*/ 41 h 80"/>
                    <a:gd name="T50" fmla="*/ 139 w 279"/>
                    <a:gd name="T51" fmla="*/ 37 h 80"/>
                    <a:gd name="T52" fmla="*/ 141 w 279"/>
                    <a:gd name="T53" fmla="*/ 43 h 80"/>
                    <a:gd name="T54" fmla="*/ 139 w 279"/>
                    <a:gd name="T55" fmla="*/ 43 h 80"/>
                    <a:gd name="T56" fmla="*/ 159 w 279"/>
                    <a:gd name="T57" fmla="*/ 35 h 80"/>
                    <a:gd name="T58" fmla="*/ 162 w 279"/>
                    <a:gd name="T59" fmla="*/ 31 h 80"/>
                    <a:gd name="T60" fmla="*/ 163 w 279"/>
                    <a:gd name="T61" fmla="*/ 37 h 80"/>
                    <a:gd name="T62" fmla="*/ 162 w 279"/>
                    <a:gd name="T63" fmla="*/ 37 h 80"/>
                    <a:gd name="T64" fmla="*/ 182 w 279"/>
                    <a:gd name="T65" fmla="*/ 29 h 80"/>
                    <a:gd name="T66" fmla="*/ 184 w 279"/>
                    <a:gd name="T67" fmla="*/ 25 h 80"/>
                    <a:gd name="T68" fmla="*/ 186 w 279"/>
                    <a:gd name="T69" fmla="*/ 31 h 80"/>
                    <a:gd name="T70" fmla="*/ 185 w 279"/>
                    <a:gd name="T71" fmla="*/ 31 h 80"/>
                    <a:gd name="T72" fmla="*/ 204 w 279"/>
                    <a:gd name="T73" fmla="*/ 23 h 80"/>
                    <a:gd name="T74" fmla="*/ 207 w 279"/>
                    <a:gd name="T75" fmla="*/ 19 h 80"/>
                    <a:gd name="T76" fmla="*/ 209 w 279"/>
                    <a:gd name="T77" fmla="*/ 25 h 80"/>
                    <a:gd name="T78" fmla="*/ 207 w 279"/>
                    <a:gd name="T79" fmla="*/ 25 h 80"/>
                    <a:gd name="T80" fmla="*/ 227 w 279"/>
                    <a:gd name="T81" fmla="*/ 17 h 80"/>
                    <a:gd name="T82" fmla="*/ 229 w 279"/>
                    <a:gd name="T83" fmla="*/ 13 h 80"/>
                    <a:gd name="T84" fmla="*/ 231 w 279"/>
                    <a:gd name="T85" fmla="*/ 19 h 80"/>
                    <a:gd name="T86" fmla="*/ 230 w 279"/>
                    <a:gd name="T87" fmla="*/ 19 h 80"/>
                    <a:gd name="T88" fmla="*/ 249 w 279"/>
                    <a:gd name="T89" fmla="*/ 11 h 80"/>
                    <a:gd name="T90" fmla="*/ 252 w 279"/>
                    <a:gd name="T91" fmla="*/ 6 h 80"/>
                    <a:gd name="T92" fmla="*/ 254 w 279"/>
                    <a:gd name="T93" fmla="*/ 13 h 80"/>
                    <a:gd name="T94" fmla="*/ 253 w 279"/>
                    <a:gd name="T95" fmla="*/ 13 h 80"/>
                    <a:gd name="T96" fmla="*/ 272 w 279"/>
                    <a:gd name="T97" fmla="*/ 5 h 80"/>
                    <a:gd name="T98" fmla="*/ 275 w 279"/>
                    <a:gd name="T99" fmla="*/ 0 h 80"/>
                    <a:gd name="T100" fmla="*/ 276 w 279"/>
                    <a:gd name="T101" fmla="*/ 7 h 80"/>
                    <a:gd name="T102" fmla="*/ 275 w 279"/>
                    <a:gd name="T103" fmla="*/ 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80">
                      <a:moveTo>
                        <a:pt x="4" y="80"/>
                      </a:moveTo>
                      <a:cubicBezTo>
                        <a:pt x="2" y="80"/>
                        <a:pt x="1" y="79"/>
                        <a:pt x="1" y="77"/>
                      </a:cubicBezTo>
                      <a:cubicBezTo>
                        <a:pt x="0" y="76"/>
                        <a:pt x="1" y="74"/>
                        <a:pt x="3" y="73"/>
                      </a:cubicBezTo>
                      <a:cubicBezTo>
                        <a:pt x="3" y="73"/>
                        <a:pt x="3" y="73"/>
                        <a:pt x="3" y="73"/>
                      </a:cubicBezTo>
                      <a:cubicBezTo>
                        <a:pt x="5" y="73"/>
                        <a:pt x="7" y="74"/>
                        <a:pt x="7" y="75"/>
                      </a:cubicBezTo>
                      <a:cubicBezTo>
                        <a:pt x="8" y="77"/>
                        <a:pt x="7" y="79"/>
                        <a:pt x="5" y="80"/>
                      </a:cubicBezTo>
                      <a:cubicBezTo>
                        <a:pt x="5" y="80"/>
                        <a:pt x="5" y="80"/>
                        <a:pt x="5" y="80"/>
                      </a:cubicBezTo>
                      <a:cubicBezTo>
                        <a:pt x="4" y="80"/>
                        <a:pt x="4" y="80"/>
                        <a:pt x="4" y="80"/>
                      </a:cubicBezTo>
                      <a:close/>
                      <a:moveTo>
                        <a:pt x="26" y="74"/>
                      </a:moveTo>
                      <a:cubicBezTo>
                        <a:pt x="25" y="74"/>
                        <a:pt x="24" y="73"/>
                        <a:pt x="23" y="71"/>
                      </a:cubicBezTo>
                      <a:cubicBezTo>
                        <a:pt x="23" y="69"/>
                        <a:pt x="24" y="68"/>
                        <a:pt x="26" y="67"/>
                      </a:cubicBezTo>
                      <a:cubicBezTo>
                        <a:pt x="26" y="67"/>
                        <a:pt x="26" y="67"/>
                        <a:pt x="26" y="67"/>
                      </a:cubicBezTo>
                      <a:cubicBezTo>
                        <a:pt x="28" y="67"/>
                        <a:pt x="29" y="68"/>
                        <a:pt x="30" y="69"/>
                      </a:cubicBezTo>
                      <a:cubicBezTo>
                        <a:pt x="30" y="71"/>
                        <a:pt x="29" y="73"/>
                        <a:pt x="28" y="73"/>
                      </a:cubicBezTo>
                      <a:cubicBezTo>
                        <a:pt x="27" y="74"/>
                        <a:pt x="27" y="74"/>
                        <a:pt x="27" y="74"/>
                      </a:cubicBezTo>
                      <a:cubicBezTo>
                        <a:pt x="27" y="74"/>
                        <a:pt x="27" y="74"/>
                        <a:pt x="26" y="74"/>
                      </a:cubicBezTo>
                      <a:close/>
                      <a:moveTo>
                        <a:pt x="49" y="68"/>
                      </a:moveTo>
                      <a:cubicBezTo>
                        <a:pt x="48" y="68"/>
                        <a:pt x="46" y="67"/>
                        <a:pt x="46" y="65"/>
                      </a:cubicBezTo>
                      <a:cubicBezTo>
                        <a:pt x="45" y="63"/>
                        <a:pt x="46" y="62"/>
                        <a:pt x="48" y="61"/>
                      </a:cubicBezTo>
                      <a:cubicBezTo>
                        <a:pt x="48" y="61"/>
                        <a:pt x="48" y="61"/>
                        <a:pt x="48" y="61"/>
                      </a:cubicBezTo>
                      <a:cubicBezTo>
                        <a:pt x="50" y="61"/>
                        <a:pt x="52" y="62"/>
                        <a:pt x="52" y="63"/>
                      </a:cubicBezTo>
                      <a:cubicBezTo>
                        <a:pt x="53" y="65"/>
                        <a:pt x="52" y="67"/>
                        <a:pt x="50" y="67"/>
                      </a:cubicBezTo>
                      <a:cubicBezTo>
                        <a:pt x="50" y="67"/>
                        <a:pt x="50" y="67"/>
                        <a:pt x="50" y="67"/>
                      </a:cubicBezTo>
                      <a:cubicBezTo>
                        <a:pt x="50" y="68"/>
                        <a:pt x="49" y="68"/>
                        <a:pt x="49" y="68"/>
                      </a:cubicBezTo>
                      <a:close/>
                      <a:moveTo>
                        <a:pt x="72" y="62"/>
                      </a:moveTo>
                      <a:cubicBezTo>
                        <a:pt x="70" y="62"/>
                        <a:pt x="69" y="61"/>
                        <a:pt x="68" y="59"/>
                      </a:cubicBezTo>
                      <a:cubicBezTo>
                        <a:pt x="68" y="57"/>
                        <a:pt x="69" y="56"/>
                        <a:pt x="71" y="55"/>
                      </a:cubicBezTo>
                      <a:cubicBezTo>
                        <a:pt x="71" y="55"/>
                        <a:pt x="71" y="55"/>
                        <a:pt x="71" y="55"/>
                      </a:cubicBezTo>
                      <a:cubicBezTo>
                        <a:pt x="73" y="54"/>
                        <a:pt x="75" y="56"/>
                        <a:pt x="75" y="57"/>
                      </a:cubicBezTo>
                      <a:cubicBezTo>
                        <a:pt x="76" y="59"/>
                        <a:pt x="75" y="61"/>
                        <a:pt x="73" y="61"/>
                      </a:cubicBezTo>
                      <a:cubicBezTo>
                        <a:pt x="72" y="61"/>
                        <a:pt x="72" y="61"/>
                        <a:pt x="72" y="61"/>
                      </a:cubicBezTo>
                      <a:cubicBezTo>
                        <a:pt x="72" y="61"/>
                        <a:pt x="72" y="62"/>
                        <a:pt x="72" y="62"/>
                      </a:cubicBezTo>
                      <a:close/>
                      <a:moveTo>
                        <a:pt x="94" y="55"/>
                      </a:moveTo>
                      <a:cubicBezTo>
                        <a:pt x="93" y="55"/>
                        <a:pt x="91" y="54"/>
                        <a:pt x="91" y="53"/>
                      </a:cubicBezTo>
                      <a:cubicBezTo>
                        <a:pt x="91" y="51"/>
                        <a:pt x="92" y="49"/>
                        <a:pt x="93" y="49"/>
                      </a:cubicBezTo>
                      <a:cubicBezTo>
                        <a:pt x="94" y="49"/>
                        <a:pt x="94" y="49"/>
                        <a:pt x="94" y="49"/>
                      </a:cubicBezTo>
                      <a:cubicBezTo>
                        <a:pt x="95" y="48"/>
                        <a:pt x="97" y="49"/>
                        <a:pt x="98" y="51"/>
                      </a:cubicBezTo>
                      <a:cubicBezTo>
                        <a:pt x="98" y="53"/>
                        <a:pt x="97" y="55"/>
                        <a:pt x="95" y="55"/>
                      </a:cubicBezTo>
                      <a:cubicBezTo>
                        <a:pt x="95" y="55"/>
                        <a:pt x="95" y="55"/>
                        <a:pt x="95" y="55"/>
                      </a:cubicBezTo>
                      <a:cubicBezTo>
                        <a:pt x="95" y="55"/>
                        <a:pt x="95" y="55"/>
                        <a:pt x="94" y="55"/>
                      </a:cubicBezTo>
                      <a:close/>
                      <a:moveTo>
                        <a:pt x="117" y="49"/>
                      </a:moveTo>
                      <a:cubicBezTo>
                        <a:pt x="115" y="49"/>
                        <a:pt x="114" y="48"/>
                        <a:pt x="114" y="47"/>
                      </a:cubicBezTo>
                      <a:cubicBezTo>
                        <a:pt x="113" y="45"/>
                        <a:pt x="114" y="43"/>
                        <a:pt x="116" y="43"/>
                      </a:cubicBezTo>
                      <a:cubicBezTo>
                        <a:pt x="116" y="43"/>
                        <a:pt x="116" y="43"/>
                        <a:pt x="116" y="43"/>
                      </a:cubicBezTo>
                      <a:cubicBezTo>
                        <a:pt x="118" y="42"/>
                        <a:pt x="120" y="43"/>
                        <a:pt x="120" y="45"/>
                      </a:cubicBezTo>
                      <a:cubicBezTo>
                        <a:pt x="121" y="47"/>
                        <a:pt x="120" y="49"/>
                        <a:pt x="118" y="49"/>
                      </a:cubicBezTo>
                      <a:cubicBezTo>
                        <a:pt x="118" y="49"/>
                        <a:pt x="118" y="49"/>
                        <a:pt x="118" y="49"/>
                      </a:cubicBezTo>
                      <a:cubicBezTo>
                        <a:pt x="117" y="49"/>
                        <a:pt x="117" y="49"/>
                        <a:pt x="117" y="49"/>
                      </a:cubicBezTo>
                      <a:close/>
                      <a:moveTo>
                        <a:pt x="139" y="43"/>
                      </a:moveTo>
                      <a:cubicBezTo>
                        <a:pt x="138" y="43"/>
                        <a:pt x="137" y="42"/>
                        <a:pt x="136" y="41"/>
                      </a:cubicBezTo>
                      <a:cubicBezTo>
                        <a:pt x="136" y="39"/>
                        <a:pt x="137" y="37"/>
                        <a:pt x="139" y="37"/>
                      </a:cubicBezTo>
                      <a:cubicBezTo>
                        <a:pt x="139" y="37"/>
                        <a:pt x="139" y="37"/>
                        <a:pt x="139" y="37"/>
                      </a:cubicBezTo>
                      <a:cubicBezTo>
                        <a:pt x="141" y="36"/>
                        <a:pt x="143" y="37"/>
                        <a:pt x="143" y="39"/>
                      </a:cubicBezTo>
                      <a:cubicBezTo>
                        <a:pt x="143" y="41"/>
                        <a:pt x="142" y="43"/>
                        <a:pt x="141" y="43"/>
                      </a:cubicBezTo>
                      <a:cubicBezTo>
                        <a:pt x="140" y="43"/>
                        <a:pt x="140" y="43"/>
                        <a:pt x="140" y="43"/>
                      </a:cubicBezTo>
                      <a:cubicBezTo>
                        <a:pt x="140" y="43"/>
                        <a:pt x="140" y="43"/>
                        <a:pt x="139" y="43"/>
                      </a:cubicBezTo>
                      <a:close/>
                      <a:moveTo>
                        <a:pt x="162" y="37"/>
                      </a:moveTo>
                      <a:cubicBezTo>
                        <a:pt x="161" y="37"/>
                        <a:pt x="159" y="36"/>
                        <a:pt x="159" y="35"/>
                      </a:cubicBezTo>
                      <a:cubicBezTo>
                        <a:pt x="158" y="33"/>
                        <a:pt x="159" y="31"/>
                        <a:pt x="161" y="31"/>
                      </a:cubicBezTo>
                      <a:cubicBezTo>
                        <a:pt x="162" y="31"/>
                        <a:pt x="162" y="31"/>
                        <a:pt x="162" y="31"/>
                      </a:cubicBezTo>
                      <a:cubicBezTo>
                        <a:pt x="163" y="30"/>
                        <a:pt x="165" y="31"/>
                        <a:pt x="166" y="33"/>
                      </a:cubicBezTo>
                      <a:cubicBezTo>
                        <a:pt x="166" y="35"/>
                        <a:pt x="165" y="37"/>
                        <a:pt x="163" y="37"/>
                      </a:cubicBezTo>
                      <a:cubicBezTo>
                        <a:pt x="163" y="37"/>
                        <a:pt x="163" y="37"/>
                        <a:pt x="163" y="37"/>
                      </a:cubicBezTo>
                      <a:cubicBezTo>
                        <a:pt x="163" y="37"/>
                        <a:pt x="162" y="37"/>
                        <a:pt x="162" y="37"/>
                      </a:cubicBezTo>
                      <a:close/>
                      <a:moveTo>
                        <a:pt x="185" y="31"/>
                      </a:moveTo>
                      <a:cubicBezTo>
                        <a:pt x="183" y="31"/>
                        <a:pt x="182" y="30"/>
                        <a:pt x="182" y="29"/>
                      </a:cubicBezTo>
                      <a:cubicBezTo>
                        <a:pt x="181" y="27"/>
                        <a:pt x="182" y="25"/>
                        <a:pt x="184" y="25"/>
                      </a:cubicBezTo>
                      <a:cubicBezTo>
                        <a:pt x="184" y="25"/>
                        <a:pt x="184" y="25"/>
                        <a:pt x="184" y="25"/>
                      </a:cubicBezTo>
                      <a:cubicBezTo>
                        <a:pt x="186" y="24"/>
                        <a:pt x="188" y="25"/>
                        <a:pt x="188" y="27"/>
                      </a:cubicBezTo>
                      <a:cubicBezTo>
                        <a:pt x="189" y="29"/>
                        <a:pt x="188" y="31"/>
                        <a:pt x="186" y="31"/>
                      </a:cubicBezTo>
                      <a:cubicBezTo>
                        <a:pt x="186" y="31"/>
                        <a:pt x="186" y="31"/>
                        <a:pt x="186" y="31"/>
                      </a:cubicBezTo>
                      <a:cubicBezTo>
                        <a:pt x="185" y="31"/>
                        <a:pt x="185" y="31"/>
                        <a:pt x="185" y="31"/>
                      </a:cubicBezTo>
                      <a:close/>
                      <a:moveTo>
                        <a:pt x="207" y="25"/>
                      </a:moveTo>
                      <a:cubicBezTo>
                        <a:pt x="206" y="25"/>
                        <a:pt x="205" y="24"/>
                        <a:pt x="204" y="23"/>
                      </a:cubicBezTo>
                      <a:cubicBezTo>
                        <a:pt x="204" y="21"/>
                        <a:pt x="205" y="19"/>
                        <a:pt x="206" y="19"/>
                      </a:cubicBezTo>
                      <a:cubicBezTo>
                        <a:pt x="207" y="19"/>
                        <a:pt x="207" y="19"/>
                        <a:pt x="207" y="19"/>
                      </a:cubicBezTo>
                      <a:cubicBezTo>
                        <a:pt x="209" y="18"/>
                        <a:pt x="210" y="19"/>
                        <a:pt x="211" y="21"/>
                      </a:cubicBezTo>
                      <a:cubicBezTo>
                        <a:pt x="211" y="23"/>
                        <a:pt x="210" y="24"/>
                        <a:pt x="209" y="25"/>
                      </a:cubicBezTo>
                      <a:cubicBezTo>
                        <a:pt x="208" y="25"/>
                        <a:pt x="208" y="25"/>
                        <a:pt x="208" y="25"/>
                      </a:cubicBezTo>
                      <a:cubicBezTo>
                        <a:pt x="208" y="25"/>
                        <a:pt x="208" y="25"/>
                        <a:pt x="207" y="25"/>
                      </a:cubicBezTo>
                      <a:close/>
                      <a:moveTo>
                        <a:pt x="230" y="19"/>
                      </a:moveTo>
                      <a:cubicBezTo>
                        <a:pt x="228" y="19"/>
                        <a:pt x="227" y="18"/>
                        <a:pt x="227" y="17"/>
                      </a:cubicBezTo>
                      <a:cubicBezTo>
                        <a:pt x="226" y="15"/>
                        <a:pt x="227" y="13"/>
                        <a:pt x="229" y="13"/>
                      </a:cubicBezTo>
                      <a:cubicBezTo>
                        <a:pt x="229" y="13"/>
                        <a:pt x="229" y="13"/>
                        <a:pt x="229" y="13"/>
                      </a:cubicBezTo>
                      <a:cubicBezTo>
                        <a:pt x="231" y="12"/>
                        <a:pt x="233" y="13"/>
                        <a:pt x="233" y="15"/>
                      </a:cubicBezTo>
                      <a:cubicBezTo>
                        <a:pt x="234" y="17"/>
                        <a:pt x="233" y="18"/>
                        <a:pt x="231" y="19"/>
                      </a:cubicBezTo>
                      <a:cubicBezTo>
                        <a:pt x="231" y="19"/>
                        <a:pt x="231" y="19"/>
                        <a:pt x="231" y="19"/>
                      </a:cubicBezTo>
                      <a:cubicBezTo>
                        <a:pt x="231" y="19"/>
                        <a:pt x="230" y="19"/>
                        <a:pt x="230" y="19"/>
                      </a:cubicBezTo>
                      <a:close/>
                      <a:moveTo>
                        <a:pt x="253" y="13"/>
                      </a:moveTo>
                      <a:cubicBezTo>
                        <a:pt x="251" y="13"/>
                        <a:pt x="250" y="12"/>
                        <a:pt x="249" y="11"/>
                      </a:cubicBezTo>
                      <a:cubicBezTo>
                        <a:pt x="249" y="9"/>
                        <a:pt x="250" y="7"/>
                        <a:pt x="252" y="7"/>
                      </a:cubicBezTo>
                      <a:cubicBezTo>
                        <a:pt x="252" y="6"/>
                        <a:pt x="252" y="6"/>
                        <a:pt x="252" y="6"/>
                      </a:cubicBezTo>
                      <a:cubicBezTo>
                        <a:pt x="254" y="6"/>
                        <a:pt x="256" y="7"/>
                        <a:pt x="256" y="9"/>
                      </a:cubicBezTo>
                      <a:cubicBezTo>
                        <a:pt x="257" y="11"/>
                        <a:pt x="256" y="12"/>
                        <a:pt x="254" y="13"/>
                      </a:cubicBezTo>
                      <a:cubicBezTo>
                        <a:pt x="253" y="13"/>
                        <a:pt x="253" y="13"/>
                        <a:pt x="253" y="13"/>
                      </a:cubicBezTo>
                      <a:cubicBezTo>
                        <a:pt x="253" y="13"/>
                        <a:pt x="253" y="13"/>
                        <a:pt x="253" y="13"/>
                      </a:cubicBezTo>
                      <a:close/>
                      <a:moveTo>
                        <a:pt x="275" y="7"/>
                      </a:moveTo>
                      <a:cubicBezTo>
                        <a:pt x="274" y="7"/>
                        <a:pt x="272" y="6"/>
                        <a:pt x="272" y="5"/>
                      </a:cubicBezTo>
                      <a:cubicBezTo>
                        <a:pt x="272" y="3"/>
                        <a:pt x="273" y="1"/>
                        <a:pt x="274" y="0"/>
                      </a:cubicBezTo>
                      <a:cubicBezTo>
                        <a:pt x="275" y="0"/>
                        <a:pt x="275" y="0"/>
                        <a:pt x="275" y="0"/>
                      </a:cubicBezTo>
                      <a:cubicBezTo>
                        <a:pt x="276" y="0"/>
                        <a:pt x="278" y="1"/>
                        <a:pt x="279" y="3"/>
                      </a:cubicBezTo>
                      <a:cubicBezTo>
                        <a:pt x="279" y="4"/>
                        <a:pt x="278" y="6"/>
                        <a:pt x="276" y="7"/>
                      </a:cubicBezTo>
                      <a:cubicBezTo>
                        <a:pt x="276" y="7"/>
                        <a:pt x="276" y="7"/>
                        <a:pt x="276" y="7"/>
                      </a:cubicBezTo>
                      <a:cubicBezTo>
                        <a:pt x="276" y="7"/>
                        <a:pt x="275" y="7"/>
                        <a:pt x="275"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5" name="Freeform 105">
                  <a:extLst>
                    <a:ext uri="{FF2B5EF4-FFF2-40B4-BE49-F238E27FC236}">
                      <a16:creationId xmlns:a16="http://schemas.microsoft.com/office/drawing/2014/main" id="{08CF0129-FA94-4BD0-AB94-CA260CC072F9}"/>
                    </a:ext>
                  </a:extLst>
                </p:cNvPr>
                <p:cNvSpPr>
                  <a:spLocks/>
                </p:cNvSpPr>
                <p:nvPr/>
              </p:nvSpPr>
              <p:spPr bwMode="auto">
                <a:xfrm>
                  <a:off x="3966726" y="5510287"/>
                  <a:ext cx="6350" cy="6350"/>
                </a:xfrm>
                <a:custGeom>
                  <a:avLst/>
                  <a:gdLst>
                    <a:gd name="T0" fmla="*/ 3 w 7"/>
                    <a:gd name="T1" fmla="*/ 7 h 7"/>
                    <a:gd name="T2" fmla="*/ 0 w 7"/>
                    <a:gd name="T3" fmla="*/ 4 h 7"/>
                    <a:gd name="T4" fmla="*/ 2 w 7"/>
                    <a:gd name="T5" fmla="*/ 0 h 7"/>
                    <a:gd name="T6" fmla="*/ 7 w 7"/>
                    <a:gd name="T7" fmla="*/ 3 h 7"/>
                    <a:gd name="T8" fmla="*/ 4 w 7"/>
                    <a:gd name="T9" fmla="*/ 7 h 7"/>
                    <a:gd name="T10" fmla="*/ 4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0" y="6"/>
                        <a:pt x="0" y="4"/>
                      </a:cubicBezTo>
                      <a:cubicBezTo>
                        <a:pt x="0" y="3"/>
                        <a:pt x="1" y="1"/>
                        <a:pt x="2" y="0"/>
                      </a:cubicBezTo>
                      <a:cubicBezTo>
                        <a:pt x="4" y="0"/>
                        <a:pt x="6" y="1"/>
                        <a:pt x="7" y="3"/>
                      </a:cubicBezTo>
                      <a:cubicBezTo>
                        <a:pt x="7" y="4"/>
                        <a:pt x="6" y="6"/>
                        <a:pt x="4" y="7"/>
                      </a:cubicBezTo>
                      <a:cubicBezTo>
                        <a:pt x="4" y="7"/>
                        <a:pt x="4" y="7"/>
                        <a:pt x="4" y="7"/>
                      </a:cubicBezTo>
                      <a:cubicBezTo>
                        <a:pt x="4" y="7"/>
                        <a:pt x="4"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6" name="Freeform 106">
                  <a:extLst>
                    <a:ext uri="{FF2B5EF4-FFF2-40B4-BE49-F238E27FC236}">
                      <a16:creationId xmlns:a16="http://schemas.microsoft.com/office/drawing/2014/main" id="{D5F11277-88B6-4E23-9D50-346147A56C37}"/>
                    </a:ext>
                  </a:extLst>
                </p:cNvPr>
                <p:cNvSpPr>
                  <a:spLocks/>
                </p:cNvSpPr>
                <p:nvPr/>
              </p:nvSpPr>
              <p:spPr bwMode="auto">
                <a:xfrm>
                  <a:off x="4250889" y="5510287"/>
                  <a:ext cx="7938" cy="6350"/>
                </a:xfrm>
                <a:custGeom>
                  <a:avLst/>
                  <a:gdLst>
                    <a:gd name="T0" fmla="*/ 4 w 8"/>
                    <a:gd name="T1" fmla="*/ 7 h 7"/>
                    <a:gd name="T2" fmla="*/ 3 w 8"/>
                    <a:gd name="T3" fmla="*/ 7 h 7"/>
                    <a:gd name="T4" fmla="*/ 3 w 8"/>
                    <a:gd name="T5" fmla="*/ 7 h 7"/>
                    <a:gd name="T6" fmla="*/ 1 w 8"/>
                    <a:gd name="T7" fmla="*/ 3 h 7"/>
                    <a:gd name="T8" fmla="*/ 5 w 8"/>
                    <a:gd name="T9" fmla="*/ 0 h 7"/>
                    <a:gd name="T10" fmla="*/ 7 w 8"/>
                    <a:gd name="T11" fmla="*/ 4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4" y="7"/>
                        <a:pt x="3" y="7"/>
                        <a:pt x="3" y="7"/>
                      </a:cubicBezTo>
                      <a:cubicBezTo>
                        <a:pt x="3" y="7"/>
                        <a:pt x="3" y="7"/>
                        <a:pt x="3" y="7"/>
                      </a:cubicBezTo>
                      <a:cubicBezTo>
                        <a:pt x="1" y="6"/>
                        <a:pt x="0" y="4"/>
                        <a:pt x="1" y="3"/>
                      </a:cubicBezTo>
                      <a:cubicBezTo>
                        <a:pt x="1" y="1"/>
                        <a:pt x="3" y="0"/>
                        <a:pt x="5" y="0"/>
                      </a:cubicBezTo>
                      <a:cubicBezTo>
                        <a:pt x="6" y="1"/>
                        <a:pt x="8" y="2"/>
                        <a:pt x="7" y="4"/>
                      </a:cubicBezTo>
                      <a:cubicBezTo>
                        <a:pt x="7" y="6"/>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7" name="Freeform 107">
                  <a:extLst>
                    <a:ext uri="{FF2B5EF4-FFF2-40B4-BE49-F238E27FC236}">
                      <a16:creationId xmlns:a16="http://schemas.microsoft.com/office/drawing/2014/main" id="{7A6B1520-1854-47C6-A2CD-B35BDAAED9F8}"/>
                    </a:ext>
                  </a:extLst>
                </p:cNvPr>
                <p:cNvSpPr>
                  <a:spLocks noEditPoints="1"/>
                </p:cNvSpPr>
                <p:nvPr/>
              </p:nvSpPr>
              <p:spPr bwMode="auto">
                <a:xfrm>
                  <a:off x="3985776" y="5438849"/>
                  <a:ext cx="252413" cy="71438"/>
                </a:xfrm>
                <a:custGeom>
                  <a:avLst/>
                  <a:gdLst>
                    <a:gd name="T0" fmla="*/ 275 w 279"/>
                    <a:gd name="T1" fmla="*/ 80 h 80"/>
                    <a:gd name="T2" fmla="*/ 272 w 279"/>
                    <a:gd name="T3" fmla="*/ 75 h 80"/>
                    <a:gd name="T4" fmla="*/ 276 w 279"/>
                    <a:gd name="T5" fmla="*/ 73 h 80"/>
                    <a:gd name="T6" fmla="*/ 276 w 279"/>
                    <a:gd name="T7" fmla="*/ 80 h 80"/>
                    <a:gd name="T8" fmla="*/ 252 w 279"/>
                    <a:gd name="T9" fmla="*/ 74 h 80"/>
                    <a:gd name="T10" fmla="*/ 249 w 279"/>
                    <a:gd name="T11" fmla="*/ 69 h 80"/>
                    <a:gd name="T12" fmla="*/ 254 w 279"/>
                    <a:gd name="T13" fmla="*/ 67 h 80"/>
                    <a:gd name="T14" fmla="*/ 253 w 279"/>
                    <a:gd name="T15" fmla="*/ 74 h 80"/>
                    <a:gd name="T16" fmla="*/ 229 w 279"/>
                    <a:gd name="T17" fmla="*/ 67 h 80"/>
                    <a:gd name="T18" fmla="*/ 227 w 279"/>
                    <a:gd name="T19" fmla="*/ 63 h 80"/>
                    <a:gd name="T20" fmla="*/ 231 w 279"/>
                    <a:gd name="T21" fmla="*/ 61 h 80"/>
                    <a:gd name="T22" fmla="*/ 230 w 279"/>
                    <a:gd name="T23" fmla="*/ 68 h 80"/>
                    <a:gd name="T24" fmla="*/ 207 w 279"/>
                    <a:gd name="T25" fmla="*/ 61 h 80"/>
                    <a:gd name="T26" fmla="*/ 204 w 279"/>
                    <a:gd name="T27" fmla="*/ 57 h 80"/>
                    <a:gd name="T28" fmla="*/ 209 w 279"/>
                    <a:gd name="T29" fmla="*/ 55 h 80"/>
                    <a:gd name="T30" fmla="*/ 208 w 279"/>
                    <a:gd name="T31" fmla="*/ 62 h 80"/>
                    <a:gd name="T32" fmla="*/ 184 w 279"/>
                    <a:gd name="T33" fmla="*/ 55 h 80"/>
                    <a:gd name="T34" fmla="*/ 182 w 279"/>
                    <a:gd name="T35" fmla="*/ 51 h 80"/>
                    <a:gd name="T36" fmla="*/ 186 w 279"/>
                    <a:gd name="T37" fmla="*/ 49 h 80"/>
                    <a:gd name="T38" fmla="*/ 185 w 279"/>
                    <a:gd name="T39" fmla="*/ 55 h 80"/>
                    <a:gd name="T40" fmla="*/ 162 w 279"/>
                    <a:gd name="T41" fmla="*/ 49 h 80"/>
                    <a:gd name="T42" fmla="*/ 159 w 279"/>
                    <a:gd name="T43" fmla="*/ 45 h 80"/>
                    <a:gd name="T44" fmla="*/ 163 w 279"/>
                    <a:gd name="T45" fmla="*/ 43 h 80"/>
                    <a:gd name="T46" fmla="*/ 162 w 279"/>
                    <a:gd name="T47" fmla="*/ 49 h 80"/>
                    <a:gd name="T48" fmla="*/ 139 w 279"/>
                    <a:gd name="T49" fmla="*/ 43 h 80"/>
                    <a:gd name="T50" fmla="*/ 136 w 279"/>
                    <a:gd name="T51" fmla="*/ 39 h 80"/>
                    <a:gd name="T52" fmla="*/ 141 w 279"/>
                    <a:gd name="T53" fmla="*/ 37 h 80"/>
                    <a:gd name="T54" fmla="*/ 140 w 279"/>
                    <a:gd name="T55" fmla="*/ 43 h 80"/>
                    <a:gd name="T56" fmla="*/ 116 w 279"/>
                    <a:gd name="T57" fmla="*/ 37 h 80"/>
                    <a:gd name="T58" fmla="*/ 114 w 279"/>
                    <a:gd name="T59" fmla="*/ 33 h 80"/>
                    <a:gd name="T60" fmla="*/ 118 w 279"/>
                    <a:gd name="T61" fmla="*/ 31 h 80"/>
                    <a:gd name="T62" fmla="*/ 117 w 279"/>
                    <a:gd name="T63" fmla="*/ 37 h 80"/>
                    <a:gd name="T64" fmla="*/ 94 w 279"/>
                    <a:gd name="T65" fmla="*/ 31 h 80"/>
                    <a:gd name="T66" fmla="*/ 91 w 279"/>
                    <a:gd name="T67" fmla="*/ 27 h 80"/>
                    <a:gd name="T68" fmla="*/ 95 w 279"/>
                    <a:gd name="T69" fmla="*/ 25 h 80"/>
                    <a:gd name="T70" fmla="*/ 95 w 279"/>
                    <a:gd name="T71" fmla="*/ 31 h 80"/>
                    <a:gd name="T72" fmla="*/ 71 w 279"/>
                    <a:gd name="T73" fmla="*/ 25 h 80"/>
                    <a:gd name="T74" fmla="*/ 68 w 279"/>
                    <a:gd name="T75" fmla="*/ 21 h 80"/>
                    <a:gd name="T76" fmla="*/ 73 w 279"/>
                    <a:gd name="T77" fmla="*/ 19 h 80"/>
                    <a:gd name="T78" fmla="*/ 72 w 279"/>
                    <a:gd name="T79" fmla="*/ 25 h 80"/>
                    <a:gd name="T80" fmla="*/ 48 w 279"/>
                    <a:gd name="T81" fmla="*/ 19 h 80"/>
                    <a:gd name="T82" fmla="*/ 46 w 279"/>
                    <a:gd name="T83" fmla="*/ 15 h 80"/>
                    <a:gd name="T84" fmla="*/ 50 w 279"/>
                    <a:gd name="T85" fmla="*/ 13 h 80"/>
                    <a:gd name="T86" fmla="*/ 49 w 279"/>
                    <a:gd name="T87" fmla="*/ 19 h 80"/>
                    <a:gd name="T88" fmla="*/ 26 w 279"/>
                    <a:gd name="T89" fmla="*/ 13 h 80"/>
                    <a:gd name="T90" fmla="*/ 23 w 279"/>
                    <a:gd name="T91" fmla="*/ 9 h 80"/>
                    <a:gd name="T92" fmla="*/ 28 w 279"/>
                    <a:gd name="T93" fmla="*/ 7 h 80"/>
                    <a:gd name="T94" fmla="*/ 27 w 279"/>
                    <a:gd name="T95" fmla="*/ 13 h 80"/>
                    <a:gd name="T96" fmla="*/ 3 w 279"/>
                    <a:gd name="T97" fmla="*/ 7 h 80"/>
                    <a:gd name="T98" fmla="*/ 1 w 279"/>
                    <a:gd name="T99" fmla="*/ 3 h 80"/>
                    <a:gd name="T100" fmla="*/ 5 w 279"/>
                    <a:gd name="T101" fmla="*/ 0 h 80"/>
                    <a:gd name="T102" fmla="*/ 4 w 279"/>
                    <a:gd name="T103" fmla="*/ 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80">
                      <a:moveTo>
                        <a:pt x="276" y="80"/>
                      </a:moveTo>
                      <a:cubicBezTo>
                        <a:pt x="275" y="80"/>
                        <a:pt x="275" y="80"/>
                        <a:pt x="275" y="80"/>
                      </a:cubicBezTo>
                      <a:cubicBezTo>
                        <a:pt x="274" y="80"/>
                        <a:pt x="274" y="80"/>
                        <a:pt x="274" y="80"/>
                      </a:cubicBezTo>
                      <a:cubicBezTo>
                        <a:pt x="273" y="79"/>
                        <a:pt x="272" y="77"/>
                        <a:pt x="272" y="75"/>
                      </a:cubicBezTo>
                      <a:cubicBezTo>
                        <a:pt x="272" y="74"/>
                        <a:pt x="274" y="73"/>
                        <a:pt x="276" y="73"/>
                      </a:cubicBezTo>
                      <a:cubicBezTo>
                        <a:pt x="276" y="73"/>
                        <a:pt x="276" y="73"/>
                        <a:pt x="276" y="73"/>
                      </a:cubicBezTo>
                      <a:cubicBezTo>
                        <a:pt x="278" y="74"/>
                        <a:pt x="279" y="76"/>
                        <a:pt x="279" y="77"/>
                      </a:cubicBezTo>
                      <a:cubicBezTo>
                        <a:pt x="278" y="79"/>
                        <a:pt x="277" y="80"/>
                        <a:pt x="276" y="80"/>
                      </a:cubicBezTo>
                      <a:close/>
                      <a:moveTo>
                        <a:pt x="253" y="74"/>
                      </a:moveTo>
                      <a:cubicBezTo>
                        <a:pt x="253" y="74"/>
                        <a:pt x="252" y="74"/>
                        <a:pt x="252" y="74"/>
                      </a:cubicBezTo>
                      <a:cubicBezTo>
                        <a:pt x="252" y="73"/>
                        <a:pt x="252" y="73"/>
                        <a:pt x="252" y="73"/>
                      </a:cubicBezTo>
                      <a:cubicBezTo>
                        <a:pt x="250" y="73"/>
                        <a:pt x="249" y="71"/>
                        <a:pt x="249" y="69"/>
                      </a:cubicBezTo>
                      <a:cubicBezTo>
                        <a:pt x="250" y="68"/>
                        <a:pt x="252" y="67"/>
                        <a:pt x="253" y="67"/>
                      </a:cubicBezTo>
                      <a:cubicBezTo>
                        <a:pt x="254" y="67"/>
                        <a:pt x="254" y="67"/>
                        <a:pt x="254" y="67"/>
                      </a:cubicBezTo>
                      <a:cubicBezTo>
                        <a:pt x="256" y="68"/>
                        <a:pt x="257" y="69"/>
                        <a:pt x="256" y="71"/>
                      </a:cubicBezTo>
                      <a:cubicBezTo>
                        <a:pt x="256" y="73"/>
                        <a:pt x="254" y="74"/>
                        <a:pt x="253" y="74"/>
                      </a:cubicBezTo>
                      <a:close/>
                      <a:moveTo>
                        <a:pt x="230" y="68"/>
                      </a:moveTo>
                      <a:cubicBezTo>
                        <a:pt x="230" y="68"/>
                        <a:pt x="230" y="68"/>
                        <a:pt x="229" y="67"/>
                      </a:cubicBezTo>
                      <a:cubicBezTo>
                        <a:pt x="229" y="67"/>
                        <a:pt x="229" y="67"/>
                        <a:pt x="229" y="67"/>
                      </a:cubicBezTo>
                      <a:cubicBezTo>
                        <a:pt x="227" y="67"/>
                        <a:pt x="226" y="65"/>
                        <a:pt x="227" y="63"/>
                      </a:cubicBezTo>
                      <a:cubicBezTo>
                        <a:pt x="227" y="62"/>
                        <a:pt x="229" y="61"/>
                        <a:pt x="231" y="61"/>
                      </a:cubicBezTo>
                      <a:cubicBezTo>
                        <a:pt x="231" y="61"/>
                        <a:pt x="231" y="61"/>
                        <a:pt x="231" y="61"/>
                      </a:cubicBezTo>
                      <a:cubicBezTo>
                        <a:pt x="233" y="62"/>
                        <a:pt x="234" y="63"/>
                        <a:pt x="233" y="65"/>
                      </a:cubicBezTo>
                      <a:cubicBezTo>
                        <a:pt x="233" y="67"/>
                        <a:pt x="232" y="68"/>
                        <a:pt x="230" y="68"/>
                      </a:cubicBezTo>
                      <a:close/>
                      <a:moveTo>
                        <a:pt x="208" y="62"/>
                      </a:moveTo>
                      <a:cubicBezTo>
                        <a:pt x="207" y="62"/>
                        <a:pt x="207" y="61"/>
                        <a:pt x="207" y="61"/>
                      </a:cubicBezTo>
                      <a:cubicBezTo>
                        <a:pt x="206" y="61"/>
                        <a:pt x="206" y="61"/>
                        <a:pt x="206" y="61"/>
                      </a:cubicBezTo>
                      <a:cubicBezTo>
                        <a:pt x="205" y="61"/>
                        <a:pt x="204" y="59"/>
                        <a:pt x="204" y="57"/>
                      </a:cubicBezTo>
                      <a:cubicBezTo>
                        <a:pt x="205" y="56"/>
                        <a:pt x="206" y="54"/>
                        <a:pt x="208" y="55"/>
                      </a:cubicBezTo>
                      <a:cubicBezTo>
                        <a:pt x="209" y="55"/>
                        <a:pt x="209" y="55"/>
                        <a:pt x="209" y="55"/>
                      </a:cubicBezTo>
                      <a:cubicBezTo>
                        <a:pt x="210" y="56"/>
                        <a:pt x="211" y="57"/>
                        <a:pt x="211" y="59"/>
                      </a:cubicBezTo>
                      <a:cubicBezTo>
                        <a:pt x="210" y="61"/>
                        <a:pt x="209" y="62"/>
                        <a:pt x="208" y="62"/>
                      </a:cubicBezTo>
                      <a:close/>
                      <a:moveTo>
                        <a:pt x="185" y="55"/>
                      </a:moveTo>
                      <a:cubicBezTo>
                        <a:pt x="185" y="55"/>
                        <a:pt x="184" y="55"/>
                        <a:pt x="184" y="55"/>
                      </a:cubicBezTo>
                      <a:cubicBezTo>
                        <a:pt x="184" y="55"/>
                        <a:pt x="184" y="55"/>
                        <a:pt x="184" y="55"/>
                      </a:cubicBezTo>
                      <a:cubicBezTo>
                        <a:pt x="182" y="55"/>
                        <a:pt x="181" y="53"/>
                        <a:pt x="182" y="51"/>
                      </a:cubicBezTo>
                      <a:cubicBezTo>
                        <a:pt x="182" y="49"/>
                        <a:pt x="184" y="48"/>
                        <a:pt x="186" y="49"/>
                      </a:cubicBezTo>
                      <a:cubicBezTo>
                        <a:pt x="186" y="49"/>
                        <a:pt x="186" y="49"/>
                        <a:pt x="186" y="49"/>
                      </a:cubicBezTo>
                      <a:cubicBezTo>
                        <a:pt x="188" y="49"/>
                        <a:pt x="189" y="51"/>
                        <a:pt x="188" y="53"/>
                      </a:cubicBezTo>
                      <a:cubicBezTo>
                        <a:pt x="188" y="54"/>
                        <a:pt x="186" y="55"/>
                        <a:pt x="185" y="55"/>
                      </a:cubicBezTo>
                      <a:close/>
                      <a:moveTo>
                        <a:pt x="162" y="49"/>
                      </a:moveTo>
                      <a:cubicBezTo>
                        <a:pt x="162" y="49"/>
                        <a:pt x="162" y="49"/>
                        <a:pt x="162" y="49"/>
                      </a:cubicBezTo>
                      <a:cubicBezTo>
                        <a:pt x="161" y="49"/>
                        <a:pt x="161" y="49"/>
                        <a:pt x="161" y="49"/>
                      </a:cubicBezTo>
                      <a:cubicBezTo>
                        <a:pt x="159" y="49"/>
                        <a:pt x="158" y="47"/>
                        <a:pt x="159" y="45"/>
                      </a:cubicBezTo>
                      <a:cubicBezTo>
                        <a:pt x="159" y="43"/>
                        <a:pt x="161" y="42"/>
                        <a:pt x="163" y="43"/>
                      </a:cubicBezTo>
                      <a:cubicBezTo>
                        <a:pt x="163" y="43"/>
                        <a:pt x="163" y="43"/>
                        <a:pt x="163" y="43"/>
                      </a:cubicBezTo>
                      <a:cubicBezTo>
                        <a:pt x="165" y="43"/>
                        <a:pt x="166" y="45"/>
                        <a:pt x="166" y="47"/>
                      </a:cubicBezTo>
                      <a:cubicBezTo>
                        <a:pt x="165" y="48"/>
                        <a:pt x="164" y="49"/>
                        <a:pt x="162" y="49"/>
                      </a:cubicBezTo>
                      <a:close/>
                      <a:moveTo>
                        <a:pt x="140" y="43"/>
                      </a:moveTo>
                      <a:cubicBezTo>
                        <a:pt x="140" y="43"/>
                        <a:pt x="139" y="43"/>
                        <a:pt x="139" y="43"/>
                      </a:cubicBezTo>
                      <a:cubicBezTo>
                        <a:pt x="139" y="43"/>
                        <a:pt x="139" y="43"/>
                        <a:pt x="139" y="43"/>
                      </a:cubicBezTo>
                      <a:cubicBezTo>
                        <a:pt x="137" y="43"/>
                        <a:pt x="136" y="41"/>
                        <a:pt x="136" y="39"/>
                      </a:cubicBezTo>
                      <a:cubicBezTo>
                        <a:pt x="137" y="37"/>
                        <a:pt x="139" y="36"/>
                        <a:pt x="140" y="37"/>
                      </a:cubicBezTo>
                      <a:cubicBezTo>
                        <a:pt x="141" y="37"/>
                        <a:pt x="141" y="37"/>
                        <a:pt x="141" y="37"/>
                      </a:cubicBezTo>
                      <a:cubicBezTo>
                        <a:pt x="142" y="37"/>
                        <a:pt x="143" y="39"/>
                        <a:pt x="143" y="41"/>
                      </a:cubicBezTo>
                      <a:cubicBezTo>
                        <a:pt x="143" y="42"/>
                        <a:pt x="141" y="43"/>
                        <a:pt x="140" y="43"/>
                      </a:cubicBezTo>
                      <a:close/>
                      <a:moveTo>
                        <a:pt x="117" y="37"/>
                      </a:moveTo>
                      <a:cubicBezTo>
                        <a:pt x="117" y="37"/>
                        <a:pt x="117" y="37"/>
                        <a:pt x="116" y="37"/>
                      </a:cubicBezTo>
                      <a:cubicBezTo>
                        <a:pt x="116" y="37"/>
                        <a:pt x="116" y="37"/>
                        <a:pt x="116" y="37"/>
                      </a:cubicBezTo>
                      <a:cubicBezTo>
                        <a:pt x="114" y="37"/>
                        <a:pt x="113" y="35"/>
                        <a:pt x="114" y="33"/>
                      </a:cubicBezTo>
                      <a:cubicBezTo>
                        <a:pt x="114" y="31"/>
                        <a:pt x="116" y="30"/>
                        <a:pt x="118" y="31"/>
                      </a:cubicBezTo>
                      <a:cubicBezTo>
                        <a:pt x="118" y="31"/>
                        <a:pt x="118" y="31"/>
                        <a:pt x="118" y="31"/>
                      </a:cubicBezTo>
                      <a:cubicBezTo>
                        <a:pt x="120" y="31"/>
                        <a:pt x="121" y="33"/>
                        <a:pt x="120" y="35"/>
                      </a:cubicBezTo>
                      <a:cubicBezTo>
                        <a:pt x="120" y="36"/>
                        <a:pt x="119" y="37"/>
                        <a:pt x="117" y="37"/>
                      </a:cubicBezTo>
                      <a:close/>
                      <a:moveTo>
                        <a:pt x="95" y="31"/>
                      </a:moveTo>
                      <a:cubicBezTo>
                        <a:pt x="94" y="31"/>
                        <a:pt x="94" y="31"/>
                        <a:pt x="94" y="31"/>
                      </a:cubicBezTo>
                      <a:cubicBezTo>
                        <a:pt x="93" y="31"/>
                        <a:pt x="93" y="31"/>
                        <a:pt x="93" y="31"/>
                      </a:cubicBezTo>
                      <a:cubicBezTo>
                        <a:pt x="92" y="31"/>
                        <a:pt x="91" y="29"/>
                        <a:pt x="91" y="27"/>
                      </a:cubicBezTo>
                      <a:cubicBezTo>
                        <a:pt x="92" y="25"/>
                        <a:pt x="93" y="24"/>
                        <a:pt x="95" y="25"/>
                      </a:cubicBezTo>
                      <a:cubicBezTo>
                        <a:pt x="95" y="25"/>
                        <a:pt x="95" y="25"/>
                        <a:pt x="95" y="25"/>
                      </a:cubicBezTo>
                      <a:cubicBezTo>
                        <a:pt x="97" y="25"/>
                        <a:pt x="98" y="27"/>
                        <a:pt x="98" y="29"/>
                      </a:cubicBezTo>
                      <a:cubicBezTo>
                        <a:pt x="97" y="30"/>
                        <a:pt x="96" y="31"/>
                        <a:pt x="95" y="31"/>
                      </a:cubicBezTo>
                      <a:close/>
                      <a:moveTo>
                        <a:pt x="72" y="25"/>
                      </a:moveTo>
                      <a:cubicBezTo>
                        <a:pt x="72" y="25"/>
                        <a:pt x="71" y="25"/>
                        <a:pt x="71" y="25"/>
                      </a:cubicBezTo>
                      <a:cubicBezTo>
                        <a:pt x="71" y="25"/>
                        <a:pt x="71" y="25"/>
                        <a:pt x="71" y="25"/>
                      </a:cubicBezTo>
                      <a:cubicBezTo>
                        <a:pt x="69" y="24"/>
                        <a:pt x="68" y="23"/>
                        <a:pt x="68" y="21"/>
                      </a:cubicBezTo>
                      <a:cubicBezTo>
                        <a:pt x="69" y="19"/>
                        <a:pt x="71" y="18"/>
                        <a:pt x="72" y="19"/>
                      </a:cubicBezTo>
                      <a:cubicBezTo>
                        <a:pt x="73" y="19"/>
                        <a:pt x="73" y="19"/>
                        <a:pt x="73" y="19"/>
                      </a:cubicBezTo>
                      <a:cubicBezTo>
                        <a:pt x="75" y="19"/>
                        <a:pt x="76" y="21"/>
                        <a:pt x="75" y="23"/>
                      </a:cubicBezTo>
                      <a:cubicBezTo>
                        <a:pt x="75" y="24"/>
                        <a:pt x="73" y="25"/>
                        <a:pt x="72" y="25"/>
                      </a:cubicBezTo>
                      <a:close/>
                      <a:moveTo>
                        <a:pt x="49" y="19"/>
                      </a:moveTo>
                      <a:cubicBezTo>
                        <a:pt x="49" y="19"/>
                        <a:pt x="49" y="19"/>
                        <a:pt x="48" y="19"/>
                      </a:cubicBezTo>
                      <a:cubicBezTo>
                        <a:pt x="48" y="19"/>
                        <a:pt x="48" y="19"/>
                        <a:pt x="48" y="19"/>
                      </a:cubicBezTo>
                      <a:cubicBezTo>
                        <a:pt x="46" y="18"/>
                        <a:pt x="45" y="17"/>
                        <a:pt x="46" y="15"/>
                      </a:cubicBezTo>
                      <a:cubicBezTo>
                        <a:pt x="46" y="13"/>
                        <a:pt x="48" y="12"/>
                        <a:pt x="50" y="13"/>
                      </a:cubicBezTo>
                      <a:cubicBezTo>
                        <a:pt x="50" y="13"/>
                        <a:pt x="50" y="13"/>
                        <a:pt x="50" y="13"/>
                      </a:cubicBezTo>
                      <a:cubicBezTo>
                        <a:pt x="52" y="13"/>
                        <a:pt x="53" y="15"/>
                        <a:pt x="52" y="17"/>
                      </a:cubicBezTo>
                      <a:cubicBezTo>
                        <a:pt x="52" y="18"/>
                        <a:pt x="51" y="19"/>
                        <a:pt x="49" y="19"/>
                      </a:cubicBezTo>
                      <a:close/>
                      <a:moveTo>
                        <a:pt x="27" y="13"/>
                      </a:moveTo>
                      <a:cubicBezTo>
                        <a:pt x="26" y="13"/>
                        <a:pt x="26" y="13"/>
                        <a:pt x="26" y="13"/>
                      </a:cubicBezTo>
                      <a:cubicBezTo>
                        <a:pt x="26" y="13"/>
                        <a:pt x="26" y="13"/>
                        <a:pt x="26" y="13"/>
                      </a:cubicBezTo>
                      <a:cubicBezTo>
                        <a:pt x="24" y="12"/>
                        <a:pt x="23" y="11"/>
                        <a:pt x="23" y="9"/>
                      </a:cubicBezTo>
                      <a:cubicBezTo>
                        <a:pt x="24" y="7"/>
                        <a:pt x="25" y="6"/>
                        <a:pt x="27" y="6"/>
                      </a:cubicBezTo>
                      <a:cubicBezTo>
                        <a:pt x="28" y="7"/>
                        <a:pt x="28" y="7"/>
                        <a:pt x="28" y="7"/>
                      </a:cubicBezTo>
                      <a:cubicBezTo>
                        <a:pt x="29" y="7"/>
                        <a:pt x="30" y="9"/>
                        <a:pt x="30" y="11"/>
                      </a:cubicBezTo>
                      <a:cubicBezTo>
                        <a:pt x="29" y="12"/>
                        <a:pt x="28" y="13"/>
                        <a:pt x="27" y="13"/>
                      </a:cubicBezTo>
                      <a:close/>
                      <a:moveTo>
                        <a:pt x="4" y="7"/>
                      </a:moveTo>
                      <a:cubicBezTo>
                        <a:pt x="4" y="7"/>
                        <a:pt x="3" y="7"/>
                        <a:pt x="3" y="7"/>
                      </a:cubicBezTo>
                      <a:cubicBezTo>
                        <a:pt x="3" y="7"/>
                        <a:pt x="3" y="7"/>
                        <a:pt x="3" y="7"/>
                      </a:cubicBezTo>
                      <a:cubicBezTo>
                        <a:pt x="1" y="6"/>
                        <a:pt x="0" y="4"/>
                        <a:pt x="1" y="3"/>
                      </a:cubicBezTo>
                      <a:cubicBezTo>
                        <a:pt x="1" y="1"/>
                        <a:pt x="3" y="0"/>
                        <a:pt x="5" y="0"/>
                      </a:cubicBezTo>
                      <a:cubicBezTo>
                        <a:pt x="5" y="0"/>
                        <a:pt x="5" y="0"/>
                        <a:pt x="5" y="0"/>
                      </a:cubicBezTo>
                      <a:cubicBezTo>
                        <a:pt x="7" y="1"/>
                        <a:pt x="8" y="3"/>
                        <a:pt x="7" y="5"/>
                      </a:cubicBezTo>
                      <a:cubicBezTo>
                        <a:pt x="7" y="6"/>
                        <a:pt x="6"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8" name="Freeform 108">
                  <a:extLst>
                    <a:ext uri="{FF2B5EF4-FFF2-40B4-BE49-F238E27FC236}">
                      <a16:creationId xmlns:a16="http://schemas.microsoft.com/office/drawing/2014/main" id="{FE098F94-4615-475F-BBA8-80A467FD768A}"/>
                    </a:ext>
                  </a:extLst>
                </p:cNvPr>
                <p:cNvSpPr>
                  <a:spLocks/>
                </p:cNvSpPr>
                <p:nvPr/>
              </p:nvSpPr>
              <p:spPr bwMode="auto">
                <a:xfrm>
                  <a:off x="3966726" y="5434087"/>
                  <a:ext cx="6350" cy="6350"/>
                </a:xfrm>
                <a:custGeom>
                  <a:avLst/>
                  <a:gdLst>
                    <a:gd name="T0" fmla="*/ 3 w 7"/>
                    <a:gd name="T1" fmla="*/ 7 h 7"/>
                    <a:gd name="T2" fmla="*/ 3 w 7"/>
                    <a:gd name="T3" fmla="*/ 7 h 7"/>
                    <a:gd name="T4" fmla="*/ 2 w 7"/>
                    <a:gd name="T5" fmla="*/ 7 h 7"/>
                    <a:gd name="T6" fmla="*/ 0 w 7"/>
                    <a:gd name="T7" fmla="*/ 3 h 7"/>
                    <a:gd name="T8" fmla="*/ 4 w 7"/>
                    <a:gd name="T9" fmla="*/ 0 h 7"/>
                    <a:gd name="T10" fmla="*/ 7 w 7"/>
                    <a:gd name="T11" fmla="*/ 4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3" y="7"/>
                        <a:pt x="3" y="7"/>
                      </a:cubicBezTo>
                      <a:cubicBezTo>
                        <a:pt x="2" y="7"/>
                        <a:pt x="2" y="7"/>
                        <a:pt x="2" y="7"/>
                      </a:cubicBezTo>
                      <a:cubicBezTo>
                        <a:pt x="1" y="6"/>
                        <a:pt x="0" y="4"/>
                        <a:pt x="0" y="3"/>
                      </a:cubicBezTo>
                      <a:cubicBezTo>
                        <a:pt x="1" y="1"/>
                        <a:pt x="2" y="0"/>
                        <a:pt x="4" y="0"/>
                      </a:cubicBezTo>
                      <a:cubicBezTo>
                        <a:pt x="6" y="1"/>
                        <a:pt x="7" y="3"/>
                        <a:pt x="7" y="4"/>
                      </a:cubicBezTo>
                      <a:cubicBezTo>
                        <a:pt x="6" y="6"/>
                        <a:pt x="5"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9" name="Freeform 109">
                  <a:extLst>
                    <a:ext uri="{FF2B5EF4-FFF2-40B4-BE49-F238E27FC236}">
                      <a16:creationId xmlns:a16="http://schemas.microsoft.com/office/drawing/2014/main" id="{5A84AA23-B78B-4266-98B2-DC7B499C2555}"/>
                    </a:ext>
                  </a:extLst>
                </p:cNvPr>
                <p:cNvSpPr>
                  <a:spLocks/>
                </p:cNvSpPr>
                <p:nvPr/>
              </p:nvSpPr>
              <p:spPr bwMode="auto">
                <a:xfrm>
                  <a:off x="4146114" y="5329312"/>
                  <a:ext cx="7938" cy="6350"/>
                </a:xfrm>
                <a:custGeom>
                  <a:avLst/>
                  <a:gdLst>
                    <a:gd name="T0" fmla="*/ 4 w 8"/>
                    <a:gd name="T1" fmla="*/ 7 h 7"/>
                    <a:gd name="T2" fmla="*/ 3 w 8"/>
                    <a:gd name="T3" fmla="*/ 7 h 7"/>
                    <a:gd name="T4" fmla="*/ 1 w 8"/>
                    <a:gd name="T5" fmla="*/ 3 h 7"/>
                    <a:gd name="T6" fmla="*/ 5 w 8"/>
                    <a:gd name="T7" fmla="*/ 1 h 7"/>
                    <a:gd name="T8" fmla="*/ 7 w 8"/>
                    <a:gd name="T9" fmla="*/ 5 h 7"/>
                    <a:gd name="T10" fmla="*/ 7 w 8"/>
                    <a:gd name="T11" fmla="*/ 5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4" y="7"/>
                        <a:pt x="3" y="7"/>
                        <a:pt x="3" y="7"/>
                      </a:cubicBezTo>
                      <a:cubicBezTo>
                        <a:pt x="1" y="6"/>
                        <a:pt x="0" y="5"/>
                        <a:pt x="1" y="3"/>
                      </a:cubicBezTo>
                      <a:cubicBezTo>
                        <a:pt x="1" y="1"/>
                        <a:pt x="3" y="0"/>
                        <a:pt x="5" y="1"/>
                      </a:cubicBezTo>
                      <a:cubicBezTo>
                        <a:pt x="7" y="1"/>
                        <a:pt x="8" y="3"/>
                        <a:pt x="7" y="5"/>
                      </a:cubicBezTo>
                      <a:cubicBezTo>
                        <a:pt x="7" y="5"/>
                        <a:pt x="7" y="5"/>
                        <a:pt x="7" y="5"/>
                      </a:cubicBezTo>
                      <a:cubicBezTo>
                        <a:pt x="7" y="6"/>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70" name="Freeform 110">
                  <a:extLst>
                    <a:ext uri="{FF2B5EF4-FFF2-40B4-BE49-F238E27FC236}">
                      <a16:creationId xmlns:a16="http://schemas.microsoft.com/office/drawing/2014/main" id="{7958E7D4-4F7F-4FA1-AF02-18D63D2C4279}"/>
                    </a:ext>
                  </a:extLst>
                </p:cNvPr>
                <p:cNvSpPr>
                  <a:spLocks noEditPoints="1"/>
                </p:cNvSpPr>
                <p:nvPr/>
              </p:nvSpPr>
              <p:spPr bwMode="auto">
                <a:xfrm>
                  <a:off x="4076264" y="5348362"/>
                  <a:ext cx="73025" cy="252413"/>
                </a:xfrm>
                <a:custGeom>
                  <a:avLst/>
                  <a:gdLst>
                    <a:gd name="T0" fmla="*/ 2 w 80"/>
                    <a:gd name="T1" fmla="*/ 279 h 279"/>
                    <a:gd name="T2" fmla="*/ 0 w 80"/>
                    <a:gd name="T3" fmla="*/ 275 h 279"/>
                    <a:gd name="T4" fmla="*/ 6 w 80"/>
                    <a:gd name="T5" fmla="*/ 276 h 279"/>
                    <a:gd name="T6" fmla="*/ 3 w 80"/>
                    <a:gd name="T7" fmla="*/ 279 h 279"/>
                    <a:gd name="T8" fmla="*/ 8 w 80"/>
                    <a:gd name="T9" fmla="*/ 256 h 279"/>
                    <a:gd name="T10" fmla="*/ 6 w 80"/>
                    <a:gd name="T11" fmla="*/ 252 h 279"/>
                    <a:gd name="T12" fmla="*/ 13 w 80"/>
                    <a:gd name="T13" fmla="*/ 254 h 279"/>
                    <a:gd name="T14" fmla="*/ 9 w 80"/>
                    <a:gd name="T15" fmla="*/ 257 h 279"/>
                    <a:gd name="T16" fmla="*/ 14 w 80"/>
                    <a:gd name="T17" fmla="*/ 234 h 279"/>
                    <a:gd name="T18" fmla="*/ 12 w 80"/>
                    <a:gd name="T19" fmla="*/ 229 h 279"/>
                    <a:gd name="T20" fmla="*/ 19 w 80"/>
                    <a:gd name="T21" fmla="*/ 231 h 279"/>
                    <a:gd name="T22" fmla="*/ 15 w 80"/>
                    <a:gd name="T23" fmla="*/ 234 h 279"/>
                    <a:gd name="T24" fmla="*/ 21 w 80"/>
                    <a:gd name="T25" fmla="*/ 211 h 279"/>
                    <a:gd name="T26" fmla="*/ 18 w 80"/>
                    <a:gd name="T27" fmla="*/ 207 h 279"/>
                    <a:gd name="T28" fmla="*/ 25 w 80"/>
                    <a:gd name="T29" fmla="*/ 209 h 279"/>
                    <a:gd name="T30" fmla="*/ 21 w 80"/>
                    <a:gd name="T31" fmla="*/ 211 h 279"/>
                    <a:gd name="T32" fmla="*/ 27 w 80"/>
                    <a:gd name="T33" fmla="*/ 189 h 279"/>
                    <a:gd name="T34" fmla="*/ 24 w 80"/>
                    <a:gd name="T35" fmla="*/ 184 h 279"/>
                    <a:gd name="T36" fmla="*/ 31 w 80"/>
                    <a:gd name="T37" fmla="*/ 186 h 279"/>
                    <a:gd name="T38" fmla="*/ 27 w 80"/>
                    <a:gd name="T39" fmla="*/ 189 h 279"/>
                    <a:gd name="T40" fmla="*/ 33 w 80"/>
                    <a:gd name="T41" fmla="*/ 166 h 279"/>
                    <a:gd name="T42" fmla="*/ 30 w 80"/>
                    <a:gd name="T43" fmla="*/ 162 h 279"/>
                    <a:gd name="T44" fmla="*/ 37 w 80"/>
                    <a:gd name="T45" fmla="*/ 163 h 279"/>
                    <a:gd name="T46" fmla="*/ 34 w 80"/>
                    <a:gd name="T47" fmla="*/ 166 h 279"/>
                    <a:gd name="T48" fmla="*/ 39 w 80"/>
                    <a:gd name="T49" fmla="*/ 143 h 279"/>
                    <a:gd name="T50" fmla="*/ 36 w 80"/>
                    <a:gd name="T51" fmla="*/ 139 h 279"/>
                    <a:gd name="T52" fmla="*/ 43 w 80"/>
                    <a:gd name="T53" fmla="*/ 141 h 279"/>
                    <a:gd name="T54" fmla="*/ 40 w 80"/>
                    <a:gd name="T55" fmla="*/ 143 h 279"/>
                    <a:gd name="T56" fmla="*/ 45 w 80"/>
                    <a:gd name="T57" fmla="*/ 121 h 279"/>
                    <a:gd name="T58" fmla="*/ 43 w 80"/>
                    <a:gd name="T59" fmla="*/ 116 h 279"/>
                    <a:gd name="T60" fmla="*/ 49 w 80"/>
                    <a:gd name="T61" fmla="*/ 118 h 279"/>
                    <a:gd name="T62" fmla="*/ 46 w 80"/>
                    <a:gd name="T63" fmla="*/ 121 h 279"/>
                    <a:gd name="T64" fmla="*/ 51 w 80"/>
                    <a:gd name="T65" fmla="*/ 98 h 279"/>
                    <a:gd name="T66" fmla="*/ 49 w 80"/>
                    <a:gd name="T67" fmla="*/ 94 h 279"/>
                    <a:gd name="T68" fmla="*/ 55 w 80"/>
                    <a:gd name="T69" fmla="*/ 95 h 279"/>
                    <a:gd name="T70" fmla="*/ 52 w 80"/>
                    <a:gd name="T71" fmla="*/ 98 h 279"/>
                    <a:gd name="T72" fmla="*/ 57 w 80"/>
                    <a:gd name="T73" fmla="*/ 75 h 279"/>
                    <a:gd name="T74" fmla="*/ 55 w 80"/>
                    <a:gd name="T75" fmla="*/ 71 h 279"/>
                    <a:gd name="T76" fmla="*/ 61 w 80"/>
                    <a:gd name="T77" fmla="*/ 73 h 279"/>
                    <a:gd name="T78" fmla="*/ 58 w 80"/>
                    <a:gd name="T79" fmla="*/ 76 h 279"/>
                    <a:gd name="T80" fmla="*/ 63 w 80"/>
                    <a:gd name="T81" fmla="*/ 53 h 279"/>
                    <a:gd name="T82" fmla="*/ 61 w 80"/>
                    <a:gd name="T83" fmla="*/ 48 h 279"/>
                    <a:gd name="T84" fmla="*/ 67 w 80"/>
                    <a:gd name="T85" fmla="*/ 50 h 279"/>
                    <a:gd name="T86" fmla="*/ 64 w 80"/>
                    <a:gd name="T87" fmla="*/ 53 h 279"/>
                    <a:gd name="T88" fmla="*/ 69 w 80"/>
                    <a:gd name="T89" fmla="*/ 30 h 279"/>
                    <a:gd name="T90" fmla="*/ 67 w 80"/>
                    <a:gd name="T91" fmla="*/ 26 h 279"/>
                    <a:gd name="T92" fmla="*/ 73 w 80"/>
                    <a:gd name="T93" fmla="*/ 28 h 279"/>
                    <a:gd name="T94" fmla="*/ 70 w 80"/>
                    <a:gd name="T95" fmla="*/ 30 h 279"/>
                    <a:gd name="T96" fmla="*/ 75 w 80"/>
                    <a:gd name="T97" fmla="*/ 8 h 279"/>
                    <a:gd name="T98" fmla="*/ 73 w 80"/>
                    <a:gd name="T99" fmla="*/ 3 h 279"/>
                    <a:gd name="T100" fmla="*/ 79 w 80"/>
                    <a:gd name="T101" fmla="*/ 5 h 279"/>
                    <a:gd name="T102" fmla="*/ 76 w 80"/>
                    <a:gd name="T103"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279">
                      <a:moveTo>
                        <a:pt x="3" y="279"/>
                      </a:moveTo>
                      <a:cubicBezTo>
                        <a:pt x="3" y="279"/>
                        <a:pt x="3" y="279"/>
                        <a:pt x="2" y="279"/>
                      </a:cubicBezTo>
                      <a:cubicBezTo>
                        <a:pt x="1" y="279"/>
                        <a:pt x="0" y="277"/>
                        <a:pt x="0" y="275"/>
                      </a:cubicBezTo>
                      <a:cubicBezTo>
                        <a:pt x="0" y="275"/>
                        <a:pt x="0" y="275"/>
                        <a:pt x="0" y="275"/>
                      </a:cubicBezTo>
                      <a:cubicBezTo>
                        <a:pt x="1" y="273"/>
                        <a:pt x="2" y="272"/>
                        <a:pt x="4" y="272"/>
                      </a:cubicBezTo>
                      <a:cubicBezTo>
                        <a:pt x="6" y="273"/>
                        <a:pt x="7" y="275"/>
                        <a:pt x="6" y="276"/>
                      </a:cubicBezTo>
                      <a:cubicBezTo>
                        <a:pt x="6" y="277"/>
                        <a:pt x="6" y="277"/>
                        <a:pt x="6" y="277"/>
                      </a:cubicBezTo>
                      <a:cubicBezTo>
                        <a:pt x="6" y="278"/>
                        <a:pt x="5" y="279"/>
                        <a:pt x="3" y="279"/>
                      </a:cubicBezTo>
                      <a:close/>
                      <a:moveTo>
                        <a:pt x="9" y="257"/>
                      </a:moveTo>
                      <a:cubicBezTo>
                        <a:pt x="9" y="257"/>
                        <a:pt x="9" y="257"/>
                        <a:pt x="8" y="256"/>
                      </a:cubicBezTo>
                      <a:cubicBezTo>
                        <a:pt x="7" y="256"/>
                        <a:pt x="6" y="254"/>
                        <a:pt x="6" y="252"/>
                      </a:cubicBezTo>
                      <a:cubicBezTo>
                        <a:pt x="6" y="252"/>
                        <a:pt x="6" y="252"/>
                        <a:pt x="6" y="252"/>
                      </a:cubicBezTo>
                      <a:cubicBezTo>
                        <a:pt x="7" y="250"/>
                        <a:pt x="8" y="249"/>
                        <a:pt x="10" y="250"/>
                      </a:cubicBezTo>
                      <a:cubicBezTo>
                        <a:pt x="12" y="250"/>
                        <a:pt x="13" y="252"/>
                        <a:pt x="13" y="254"/>
                      </a:cubicBezTo>
                      <a:cubicBezTo>
                        <a:pt x="12" y="254"/>
                        <a:pt x="12" y="254"/>
                        <a:pt x="12" y="254"/>
                      </a:cubicBezTo>
                      <a:cubicBezTo>
                        <a:pt x="12" y="256"/>
                        <a:pt x="11" y="257"/>
                        <a:pt x="9" y="257"/>
                      </a:cubicBezTo>
                      <a:close/>
                      <a:moveTo>
                        <a:pt x="15" y="234"/>
                      </a:moveTo>
                      <a:cubicBezTo>
                        <a:pt x="15" y="234"/>
                        <a:pt x="15" y="234"/>
                        <a:pt x="14" y="234"/>
                      </a:cubicBezTo>
                      <a:cubicBezTo>
                        <a:pt x="13" y="233"/>
                        <a:pt x="12" y="232"/>
                        <a:pt x="12" y="230"/>
                      </a:cubicBezTo>
                      <a:cubicBezTo>
                        <a:pt x="12" y="229"/>
                        <a:pt x="12" y="229"/>
                        <a:pt x="12" y="229"/>
                      </a:cubicBezTo>
                      <a:cubicBezTo>
                        <a:pt x="13" y="228"/>
                        <a:pt x="15" y="227"/>
                        <a:pt x="16" y="227"/>
                      </a:cubicBezTo>
                      <a:cubicBezTo>
                        <a:pt x="18" y="228"/>
                        <a:pt x="19" y="229"/>
                        <a:pt x="19" y="231"/>
                      </a:cubicBezTo>
                      <a:cubicBezTo>
                        <a:pt x="19" y="232"/>
                        <a:pt x="19" y="232"/>
                        <a:pt x="19" y="232"/>
                      </a:cubicBezTo>
                      <a:cubicBezTo>
                        <a:pt x="18" y="233"/>
                        <a:pt x="17" y="234"/>
                        <a:pt x="15" y="234"/>
                      </a:cubicBezTo>
                      <a:close/>
                      <a:moveTo>
                        <a:pt x="21" y="211"/>
                      </a:moveTo>
                      <a:cubicBezTo>
                        <a:pt x="21" y="211"/>
                        <a:pt x="21" y="211"/>
                        <a:pt x="21" y="211"/>
                      </a:cubicBezTo>
                      <a:cubicBezTo>
                        <a:pt x="19" y="211"/>
                        <a:pt x="18" y="209"/>
                        <a:pt x="18" y="207"/>
                      </a:cubicBezTo>
                      <a:cubicBezTo>
                        <a:pt x="18" y="207"/>
                        <a:pt x="18" y="207"/>
                        <a:pt x="18" y="207"/>
                      </a:cubicBezTo>
                      <a:cubicBezTo>
                        <a:pt x="19" y="205"/>
                        <a:pt x="21" y="204"/>
                        <a:pt x="22" y="205"/>
                      </a:cubicBezTo>
                      <a:cubicBezTo>
                        <a:pt x="24" y="205"/>
                        <a:pt x="25" y="207"/>
                        <a:pt x="25" y="209"/>
                      </a:cubicBezTo>
                      <a:cubicBezTo>
                        <a:pt x="25" y="209"/>
                        <a:pt x="25" y="209"/>
                        <a:pt x="25" y="209"/>
                      </a:cubicBezTo>
                      <a:cubicBezTo>
                        <a:pt x="24" y="210"/>
                        <a:pt x="23" y="211"/>
                        <a:pt x="21" y="211"/>
                      </a:cubicBezTo>
                      <a:close/>
                      <a:moveTo>
                        <a:pt x="27" y="189"/>
                      </a:moveTo>
                      <a:cubicBezTo>
                        <a:pt x="27" y="189"/>
                        <a:pt x="27" y="189"/>
                        <a:pt x="27" y="189"/>
                      </a:cubicBezTo>
                      <a:cubicBezTo>
                        <a:pt x="25" y="188"/>
                        <a:pt x="24" y="186"/>
                        <a:pt x="24" y="185"/>
                      </a:cubicBezTo>
                      <a:cubicBezTo>
                        <a:pt x="24" y="184"/>
                        <a:pt x="24" y="184"/>
                        <a:pt x="24" y="184"/>
                      </a:cubicBezTo>
                      <a:cubicBezTo>
                        <a:pt x="25" y="182"/>
                        <a:pt x="27" y="181"/>
                        <a:pt x="28" y="182"/>
                      </a:cubicBezTo>
                      <a:cubicBezTo>
                        <a:pt x="30" y="182"/>
                        <a:pt x="31" y="184"/>
                        <a:pt x="31" y="186"/>
                      </a:cubicBezTo>
                      <a:cubicBezTo>
                        <a:pt x="31" y="186"/>
                        <a:pt x="31" y="186"/>
                        <a:pt x="31" y="186"/>
                      </a:cubicBezTo>
                      <a:cubicBezTo>
                        <a:pt x="30" y="188"/>
                        <a:pt x="29" y="189"/>
                        <a:pt x="27" y="189"/>
                      </a:cubicBezTo>
                      <a:close/>
                      <a:moveTo>
                        <a:pt x="34" y="166"/>
                      </a:moveTo>
                      <a:cubicBezTo>
                        <a:pt x="33" y="166"/>
                        <a:pt x="33" y="166"/>
                        <a:pt x="33" y="166"/>
                      </a:cubicBezTo>
                      <a:cubicBezTo>
                        <a:pt x="31" y="165"/>
                        <a:pt x="30" y="164"/>
                        <a:pt x="30" y="162"/>
                      </a:cubicBezTo>
                      <a:cubicBezTo>
                        <a:pt x="30" y="162"/>
                        <a:pt x="30" y="162"/>
                        <a:pt x="30" y="162"/>
                      </a:cubicBezTo>
                      <a:cubicBezTo>
                        <a:pt x="31" y="160"/>
                        <a:pt x="33" y="159"/>
                        <a:pt x="34" y="159"/>
                      </a:cubicBezTo>
                      <a:cubicBezTo>
                        <a:pt x="36" y="160"/>
                        <a:pt x="37" y="162"/>
                        <a:pt x="37" y="163"/>
                      </a:cubicBezTo>
                      <a:cubicBezTo>
                        <a:pt x="37" y="164"/>
                        <a:pt x="37" y="164"/>
                        <a:pt x="37" y="164"/>
                      </a:cubicBezTo>
                      <a:cubicBezTo>
                        <a:pt x="36" y="165"/>
                        <a:pt x="35" y="166"/>
                        <a:pt x="34" y="166"/>
                      </a:cubicBezTo>
                      <a:close/>
                      <a:moveTo>
                        <a:pt x="40" y="143"/>
                      </a:moveTo>
                      <a:cubicBezTo>
                        <a:pt x="39" y="143"/>
                        <a:pt x="39" y="143"/>
                        <a:pt x="39" y="143"/>
                      </a:cubicBezTo>
                      <a:cubicBezTo>
                        <a:pt x="37" y="143"/>
                        <a:pt x="36" y="141"/>
                        <a:pt x="36" y="139"/>
                      </a:cubicBezTo>
                      <a:cubicBezTo>
                        <a:pt x="36" y="139"/>
                        <a:pt x="36" y="139"/>
                        <a:pt x="36" y="139"/>
                      </a:cubicBezTo>
                      <a:cubicBezTo>
                        <a:pt x="37" y="137"/>
                        <a:pt x="39" y="136"/>
                        <a:pt x="41" y="137"/>
                      </a:cubicBezTo>
                      <a:cubicBezTo>
                        <a:pt x="42" y="137"/>
                        <a:pt x="43" y="139"/>
                        <a:pt x="43" y="141"/>
                      </a:cubicBezTo>
                      <a:cubicBezTo>
                        <a:pt x="43" y="141"/>
                        <a:pt x="43" y="141"/>
                        <a:pt x="43" y="141"/>
                      </a:cubicBezTo>
                      <a:cubicBezTo>
                        <a:pt x="42" y="142"/>
                        <a:pt x="41" y="143"/>
                        <a:pt x="40" y="143"/>
                      </a:cubicBezTo>
                      <a:close/>
                      <a:moveTo>
                        <a:pt x="46" y="121"/>
                      </a:moveTo>
                      <a:cubicBezTo>
                        <a:pt x="45" y="121"/>
                        <a:pt x="45" y="121"/>
                        <a:pt x="45" y="121"/>
                      </a:cubicBezTo>
                      <a:cubicBezTo>
                        <a:pt x="43" y="120"/>
                        <a:pt x="42" y="118"/>
                        <a:pt x="42" y="117"/>
                      </a:cubicBezTo>
                      <a:cubicBezTo>
                        <a:pt x="43" y="116"/>
                        <a:pt x="43" y="116"/>
                        <a:pt x="43" y="116"/>
                      </a:cubicBezTo>
                      <a:cubicBezTo>
                        <a:pt x="43" y="115"/>
                        <a:pt x="45" y="114"/>
                        <a:pt x="47" y="114"/>
                      </a:cubicBezTo>
                      <a:cubicBezTo>
                        <a:pt x="48" y="115"/>
                        <a:pt x="49" y="116"/>
                        <a:pt x="49" y="118"/>
                      </a:cubicBezTo>
                      <a:cubicBezTo>
                        <a:pt x="49" y="118"/>
                        <a:pt x="49" y="118"/>
                        <a:pt x="49" y="118"/>
                      </a:cubicBezTo>
                      <a:cubicBezTo>
                        <a:pt x="48" y="120"/>
                        <a:pt x="47" y="121"/>
                        <a:pt x="46" y="121"/>
                      </a:cubicBezTo>
                      <a:close/>
                      <a:moveTo>
                        <a:pt x="52" y="98"/>
                      </a:moveTo>
                      <a:cubicBezTo>
                        <a:pt x="51" y="98"/>
                        <a:pt x="51" y="98"/>
                        <a:pt x="51" y="98"/>
                      </a:cubicBezTo>
                      <a:cubicBezTo>
                        <a:pt x="49" y="98"/>
                        <a:pt x="48" y="96"/>
                        <a:pt x="49" y="94"/>
                      </a:cubicBezTo>
                      <a:cubicBezTo>
                        <a:pt x="49" y="94"/>
                        <a:pt x="49" y="94"/>
                        <a:pt x="49" y="94"/>
                      </a:cubicBezTo>
                      <a:cubicBezTo>
                        <a:pt x="49" y="92"/>
                        <a:pt x="51" y="91"/>
                        <a:pt x="53" y="91"/>
                      </a:cubicBezTo>
                      <a:cubicBezTo>
                        <a:pt x="54" y="92"/>
                        <a:pt x="55" y="94"/>
                        <a:pt x="55" y="95"/>
                      </a:cubicBezTo>
                      <a:cubicBezTo>
                        <a:pt x="55" y="96"/>
                        <a:pt x="55" y="96"/>
                        <a:pt x="55" y="96"/>
                      </a:cubicBezTo>
                      <a:cubicBezTo>
                        <a:pt x="54" y="97"/>
                        <a:pt x="53" y="98"/>
                        <a:pt x="52" y="98"/>
                      </a:cubicBezTo>
                      <a:close/>
                      <a:moveTo>
                        <a:pt x="58" y="76"/>
                      </a:moveTo>
                      <a:cubicBezTo>
                        <a:pt x="57" y="76"/>
                        <a:pt x="57" y="76"/>
                        <a:pt x="57" y="75"/>
                      </a:cubicBezTo>
                      <a:cubicBezTo>
                        <a:pt x="55" y="75"/>
                        <a:pt x="54" y="73"/>
                        <a:pt x="55" y="71"/>
                      </a:cubicBezTo>
                      <a:cubicBezTo>
                        <a:pt x="55" y="71"/>
                        <a:pt x="55" y="71"/>
                        <a:pt x="55" y="71"/>
                      </a:cubicBezTo>
                      <a:cubicBezTo>
                        <a:pt x="55" y="69"/>
                        <a:pt x="57" y="68"/>
                        <a:pt x="59" y="69"/>
                      </a:cubicBezTo>
                      <a:cubicBezTo>
                        <a:pt x="60" y="69"/>
                        <a:pt x="62" y="71"/>
                        <a:pt x="61" y="73"/>
                      </a:cubicBezTo>
                      <a:cubicBezTo>
                        <a:pt x="61" y="73"/>
                        <a:pt x="61" y="73"/>
                        <a:pt x="61" y="73"/>
                      </a:cubicBezTo>
                      <a:cubicBezTo>
                        <a:pt x="61" y="75"/>
                        <a:pt x="59" y="76"/>
                        <a:pt x="58" y="76"/>
                      </a:cubicBezTo>
                      <a:close/>
                      <a:moveTo>
                        <a:pt x="64" y="53"/>
                      </a:moveTo>
                      <a:cubicBezTo>
                        <a:pt x="64" y="53"/>
                        <a:pt x="63" y="53"/>
                        <a:pt x="63" y="53"/>
                      </a:cubicBezTo>
                      <a:cubicBezTo>
                        <a:pt x="61" y="52"/>
                        <a:pt x="60" y="51"/>
                        <a:pt x="61" y="49"/>
                      </a:cubicBezTo>
                      <a:cubicBezTo>
                        <a:pt x="61" y="48"/>
                        <a:pt x="61" y="48"/>
                        <a:pt x="61" y="48"/>
                      </a:cubicBezTo>
                      <a:cubicBezTo>
                        <a:pt x="61" y="47"/>
                        <a:pt x="63" y="46"/>
                        <a:pt x="65" y="46"/>
                      </a:cubicBezTo>
                      <a:cubicBezTo>
                        <a:pt x="67" y="47"/>
                        <a:pt x="68" y="48"/>
                        <a:pt x="67" y="50"/>
                      </a:cubicBezTo>
                      <a:cubicBezTo>
                        <a:pt x="67" y="51"/>
                        <a:pt x="67" y="51"/>
                        <a:pt x="67" y="51"/>
                      </a:cubicBezTo>
                      <a:cubicBezTo>
                        <a:pt x="67" y="52"/>
                        <a:pt x="65" y="53"/>
                        <a:pt x="64" y="53"/>
                      </a:cubicBezTo>
                      <a:close/>
                      <a:moveTo>
                        <a:pt x="70" y="30"/>
                      </a:moveTo>
                      <a:cubicBezTo>
                        <a:pt x="70" y="30"/>
                        <a:pt x="69" y="30"/>
                        <a:pt x="69" y="30"/>
                      </a:cubicBezTo>
                      <a:cubicBezTo>
                        <a:pt x="67" y="30"/>
                        <a:pt x="66" y="28"/>
                        <a:pt x="67" y="26"/>
                      </a:cubicBezTo>
                      <a:cubicBezTo>
                        <a:pt x="67" y="26"/>
                        <a:pt x="67" y="26"/>
                        <a:pt x="67" y="26"/>
                      </a:cubicBezTo>
                      <a:cubicBezTo>
                        <a:pt x="67" y="24"/>
                        <a:pt x="69" y="23"/>
                        <a:pt x="71" y="24"/>
                      </a:cubicBezTo>
                      <a:cubicBezTo>
                        <a:pt x="73" y="24"/>
                        <a:pt x="74" y="26"/>
                        <a:pt x="73" y="28"/>
                      </a:cubicBezTo>
                      <a:cubicBezTo>
                        <a:pt x="73" y="28"/>
                        <a:pt x="73" y="28"/>
                        <a:pt x="73" y="28"/>
                      </a:cubicBezTo>
                      <a:cubicBezTo>
                        <a:pt x="73" y="29"/>
                        <a:pt x="71" y="30"/>
                        <a:pt x="70" y="30"/>
                      </a:cubicBezTo>
                      <a:close/>
                      <a:moveTo>
                        <a:pt x="76" y="8"/>
                      </a:moveTo>
                      <a:cubicBezTo>
                        <a:pt x="76" y="8"/>
                        <a:pt x="75" y="8"/>
                        <a:pt x="75" y="8"/>
                      </a:cubicBezTo>
                      <a:cubicBezTo>
                        <a:pt x="73" y="7"/>
                        <a:pt x="72" y="5"/>
                        <a:pt x="73" y="4"/>
                      </a:cubicBezTo>
                      <a:cubicBezTo>
                        <a:pt x="73" y="3"/>
                        <a:pt x="73" y="3"/>
                        <a:pt x="73" y="3"/>
                      </a:cubicBezTo>
                      <a:cubicBezTo>
                        <a:pt x="73" y="1"/>
                        <a:pt x="75" y="0"/>
                        <a:pt x="77" y="1"/>
                      </a:cubicBezTo>
                      <a:cubicBezTo>
                        <a:pt x="79" y="1"/>
                        <a:pt x="80" y="3"/>
                        <a:pt x="79" y="5"/>
                      </a:cubicBezTo>
                      <a:cubicBezTo>
                        <a:pt x="79" y="5"/>
                        <a:pt x="79" y="5"/>
                        <a:pt x="79" y="5"/>
                      </a:cubicBezTo>
                      <a:cubicBezTo>
                        <a:pt x="79" y="7"/>
                        <a:pt x="77" y="8"/>
                        <a:pt x="76" y="8"/>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71" name="Freeform 111">
                  <a:extLst>
                    <a:ext uri="{FF2B5EF4-FFF2-40B4-BE49-F238E27FC236}">
                      <a16:creationId xmlns:a16="http://schemas.microsoft.com/office/drawing/2014/main" id="{93DC30E5-3E1F-49AD-97E7-50E4F0F0EA9F}"/>
                    </a:ext>
                  </a:extLst>
                </p:cNvPr>
                <p:cNvSpPr>
                  <a:spLocks/>
                </p:cNvSpPr>
                <p:nvPr/>
              </p:nvSpPr>
              <p:spPr bwMode="auto">
                <a:xfrm>
                  <a:off x="4071501" y="5615062"/>
                  <a:ext cx="6350" cy="6350"/>
                </a:xfrm>
                <a:custGeom>
                  <a:avLst/>
                  <a:gdLst>
                    <a:gd name="T0" fmla="*/ 3 w 7"/>
                    <a:gd name="T1" fmla="*/ 7 h 7"/>
                    <a:gd name="T2" fmla="*/ 2 w 7"/>
                    <a:gd name="T3" fmla="*/ 7 h 7"/>
                    <a:gd name="T4" fmla="*/ 0 w 7"/>
                    <a:gd name="T5" fmla="*/ 2 h 7"/>
                    <a:gd name="T6" fmla="*/ 4 w 7"/>
                    <a:gd name="T7" fmla="*/ 0 h 7"/>
                    <a:gd name="T8" fmla="*/ 6 w 7"/>
                    <a:gd name="T9" fmla="*/ 4 h 7"/>
                    <a:gd name="T10" fmla="*/ 6 w 7"/>
                    <a:gd name="T11" fmla="*/ 4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3" y="7"/>
                        <a:pt x="2" y="7"/>
                      </a:cubicBezTo>
                      <a:cubicBezTo>
                        <a:pt x="1" y="6"/>
                        <a:pt x="0" y="4"/>
                        <a:pt x="0" y="2"/>
                      </a:cubicBezTo>
                      <a:cubicBezTo>
                        <a:pt x="1" y="1"/>
                        <a:pt x="2" y="0"/>
                        <a:pt x="4" y="0"/>
                      </a:cubicBezTo>
                      <a:cubicBezTo>
                        <a:pt x="6" y="1"/>
                        <a:pt x="7" y="2"/>
                        <a:pt x="6" y="4"/>
                      </a:cubicBezTo>
                      <a:cubicBezTo>
                        <a:pt x="6" y="4"/>
                        <a:pt x="6" y="4"/>
                        <a:pt x="6" y="4"/>
                      </a:cubicBezTo>
                      <a:cubicBezTo>
                        <a:pt x="6" y="6"/>
                        <a:pt x="5"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72" name="Freeform 112">
                  <a:extLst>
                    <a:ext uri="{FF2B5EF4-FFF2-40B4-BE49-F238E27FC236}">
                      <a16:creationId xmlns:a16="http://schemas.microsoft.com/office/drawing/2014/main" id="{1319C525-7F09-4BF0-A50E-038D767DA197}"/>
                    </a:ext>
                  </a:extLst>
                </p:cNvPr>
                <p:cNvSpPr>
                  <a:spLocks/>
                </p:cNvSpPr>
                <p:nvPr/>
              </p:nvSpPr>
              <p:spPr bwMode="auto">
                <a:xfrm>
                  <a:off x="4182626" y="5599187"/>
                  <a:ext cx="6350" cy="6350"/>
                </a:xfrm>
                <a:custGeom>
                  <a:avLst/>
                  <a:gdLst>
                    <a:gd name="T0" fmla="*/ 4 w 7"/>
                    <a:gd name="T1" fmla="*/ 7 h 7"/>
                    <a:gd name="T2" fmla="*/ 1 w 7"/>
                    <a:gd name="T3" fmla="*/ 6 h 7"/>
                    <a:gd name="T4" fmla="*/ 1 w 7"/>
                    <a:gd name="T5" fmla="*/ 5 h 7"/>
                    <a:gd name="T6" fmla="*/ 2 w 7"/>
                    <a:gd name="T7" fmla="*/ 1 h 7"/>
                    <a:gd name="T8" fmla="*/ 6 w 7"/>
                    <a:gd name="T9" fmla="*/ 2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2" y="7"/>
                        <a:pt x="1" y="7"/>
                        <a:pt x="1" y="6"/>
                      </a:cubicBezTo>
                      <a:cubicBezTo>
                        <a:pt x="1" y="5"/>
                        <a:pt x="1" y="5"/>
                        <a:pt x="1" y="5"/>
                      </a:cubicBezTo>
                      <a:cubicBezTo>
                        <a:pt x="0" y="4"/>
                        <a:pt x="0" y="2"/>
                        <a:pt x="2" y="1"/>
                      </a:cubicBezTo>
                      <a:cubicBezTo>
                        <a:pt x="3" y="0"/>
                        <a:pt x="5" y="1"/>
                        <a:pt x="6" y="2"/>
                      </a:cubicBezTo>
                      <a:cubicBezTo>
                        <a:pt x="7" y="4"/>
                        <a:pt x="7" y="6"/>
                        <a:pt x="5" y="7"/>
                      </a:cubicBezTo>
                      <a:cubicBezTo>
                        <a:pt x="5" y="7"/>
                        <a:pt x="4"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73" name="Freeform 113">
                  <a:extLst>
                    <a:ext uri="{FF2B5EF4-FFF2-40B4-BE49-F238E27FC236}">
                      <a16:creationId xmlns:a16="http://schemas.microsoft.com/office/drawing/2014/main" id="{82EFFBD7-6A0B-47D3-BDEA-9F9316BEA5B4}"/>
                    </a:ext>
                  </a:extLst>
                </p:cNvPr>
                <p:cNvSpPr>
                  <a:spLocks noEditPoints="1"/>
                </p:cNvSpPr>
                <p:nvPr/>
              </p:nvSpPr>
              <p:spPr bwMode="auto">
                <a:xfrm>
                  <a:off x="4046101" y="5361062"/>
                  <a:ext cx="133350" cy="227013"/>
                </a:xfrm>
                <a:custGeom>
                  <a:avLst/>
                  <a:gdLst>
                    <a:gd name="T0" fmla="*/ 141 w 148"/>
                    <a:gd name="T1" fmla="*/ 249 h 251"/>
                    <a:gd name="T2" fmla="*/ 142 w 148"/>
                    <a:gd name="T3" fmla="*/ 245 h 251"/>
                    <a:gd name="T4" fmla="*/ 147 w 148"/>
                    <a:gd name="T5" fmla="*/ 246 h 251"/>
                    <a:gd name="T6" fmla="*/ 144 w 148"/>
                    <a:gd name="T7" fmla="*/ 251 h 251"/>
                    <a:gd name="T8" fmla="*/ 129 w 148"/>
                    <a:gd name="T9" fmla="*/ 229 h 251"/>
                    <a:gd name="T10" fmla="*/ 130 w 148"/>
                    <a:gd name="T11" fmla="*/ 224 h 251"/>
                    <a:gd name="T12" fmla="*/ 134 w 148"/>
                    <a:gd name="T13" fmla="*/ 230 h 251"/>
                    <a:gd name="T14" fmla="*/ 120 w 148"/>
                    <a:gd name="T15" fmla="*/ 210 h 251"/>
                    <a:gd name="T16" fmla="*/ 118 w 148"/>
                    <a:gd name="T17" fmla="*/ 209 h 251"/>
                    <a:gd name="T18" fmla="*/ 123 w 148"/>
                    <a:gd name="T19" fmla="*/ 205 h 251"/>
                    <a:gd name="T20" fmla="*/ 120 w 148"/>
                    <a:gd name="T21" fmla="*/ 210 h 251"/>
                    <a:gd name="T22" fmla="*/ 106 w 148"/>
                    <a:gd name="T23" fmla="*/ 189 h 251"/>
                    <a:gd name="T24" fmla="*/ 107 w 148"/>
                    <a:gd name="T25" fmla="*/ 184 h 251"/>
                    <a:gd name="T26" fmla="*/ 112 w 148"/>
                    <a:gd name="T27" fmla="*/ 185 h 251"/>
                    <a:gd name="T28" fmla="*/ 109 w 148"/>
                    <a:gd name="T29" fmla="*/ 190 h 251"/>
                    <a:gd name="T30" fmla="*/ 94 w 148"/>
                    <a:gd name="T31" fmla="*/ 168 h 251"/>
                    <a:gd name="T32" fmla="*/ 95 w 148"/>
                    <a:gd name="T33" fmla="*/ 164 h 251"/>
                    <a:gd name="T34" fmla="*/ 100 w 148"/>
                    <a:gd name="T35" fmla="*/ 165 h 251"/>
                    <a:gd name="T36" fmla="*/ 97 w 148"/>
                    <a:gd name="T37" fmla="*/ 170 h 251"/>
                    <a:gd name="T38" fmla="*/ 83 w 148"/>
                    <a:gd name="T39" fmla="*/ 148 h 251"/>
                    <a:gd name="T40" fmla="*/ 84 w 148"/>
                    <a:gd name="T41" fmla="*/ 143 h 251"/>
                    <a:gd name="T42" fmla="*/ 88 w 148"/>
                    <a:gd name="T43" fmla="*/ 145 h 251"/>
                    <a:gd name="T44" fmla="*/ 85 w 148"/>
                    <a:gd name="T45" fmla="*/ 150 h 251"/>
                    <a:gd name="T46" fmla="*/ 71 w 148"/>
                    <a:gd name="T47" fmla="*/ 128 h 251"/>
                    <a:gd name="T48" fmla="*/ 72 w 148"/>
                    <a:gd name="T49" fmla="*/ 123 h 251"/>
                    <a:gd name="T50" fmla="*/ 77 w 148"/>
                    <a:gd name="T51" fmla="*/ 125 h 251"/>
                    <a:gd name="T52" fmla="*/ 74 w 148"/>
                    <a:gd name="T53" fmla="*/ 129 h 251"/>
                    <a:gd name="T54" fmla="*/ 59 w 148"/>
                    <a:gd name="T55" fmla="*/ 108 h 251"/>
                    <a:gd name="T56" fmla="*/ 60 w 148"/>
                    <a:gd name="T57" fmla="*/ 103 h 251"/>
                    <a:gd name="T58" fmla="*/ 64 w 148"/>
                    <a:gd name="T59" fmla="*/ 109 h 251"/>
                    <a:gd name="T60" fmla="*/ 50 w 148"/>
                    <a:gd name="T61" fmla="*/ 89 h 251"/>
                    <a:gd name="T62" fmla="*/ 47 w 148"/>
                    <a:gd name="T63" fmla="*/ 87 h 251"/>
                    <a:gd name="T64" fmla="*/ 53 w 148"/>
                    <a:gd name="T65" fmla="*/ 84 h 251"/>
                    <a:gd name="T66" fmla="*/ 50 w 148"/>
                    <a:gd name="T67" fmla="*/ 89 h 251"/>
                    <a:gd name="T68" fmla="*/ 36 w 148"/>
                    <a:gd name="T69" fmla="*/ 67 h 251"/>
                    <a:gd name="T70" fmla="*/ 37 w 148"/>
                    <a:gd name="T71" fmla="*/ 62 h 251"/>
                    <a:gd name="T72" fmla="*/ 41 w 148"/>
                    <a:gd name="T73" fmla="*/ 64 h 251"/>
                    <a:gd name="T74" fmla="*/ 39 w 148"/>
                    <a:gd name="T75" fmla="*/ 69 h 251"/>
                    <a:gd name="T76" fmla="*/ 24 w 148"/>
                    <a:gd name="T77" fmla="*/ 47 h 251"/>
                    <a:gd name="T78" fmla="*/ 25 w 148"/>
                    <a:gd name="T79" fmla="*/ 42 h 251"/>
                    <a:gd name="T80" fmla="*/ 30 w 148"/>
                    <a:gd name="T81" fmla="*/ 43 h 251"/>
                    <a:gd name="T82" fmla="*/ 27 w 148"/>
                    <a:gd name="T83" fmla="*/ 48 h 251"/>
                    <a:gd name="T84" fmla="*/ 12 w 148"/>
                    <a:gd name="T85" fmla="*/ 26 h 251"/>
                    <a:gd name="T86" fmla="*/ 13 w 148"/>
                    <a:gd name="T87" fmla="*/ 22 h 251"/>
                    <a:gd name="T88" fmla="*/ 18 w 148"/>
                    <a:gd name="T89" fmla="*/ 23 h 251"/>
                    <a:gd name="T90" fmla="*/ 15 w 148"/>
                    <a:gd name="T91" fmla="*/ 28 h 251"/>
                    <a:gd name="T92" fmla="*/ 1 w 148"/>
                    <a:gd name="T93" fmla="*/ 6 h 251"/>
                    <a:gd name="T94" fmla="*/ 2 w 148"/>
                    <a:gd name="T95" fmla="*/ 1 h 251"/>
                    <a:gd name="T96" fmla="*/ 6 w 148"/>
                    <a:gd name="T97" fmla="*/ 3 h 251"/>
                    <a:gd name="T98" fmla="*/ 3 w 148"/>
                    <a:gd name="T99" fmla="*/ 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251">
                      <a:moveTo>
                        <a:pt x="144" y="251"/>
                      </a:moveTo>
                      <a:cubicBezTo>
                        <a:pt x="143" y="251"/>
                        <a:pt x="142" y="251"/>
                        <a:pt x="141" y="249"/>
                      </a:cubicBezTo>
                      <a:cubicBezTo>
                        <a:pt x="141" y="249"/>
                        <a:pt x="141" y="249"/>
                        <a:pt x="141" y="249"/>
                      </a:cubicBezTo>
                      <a:cubicBezTo>
                        <a:pt x="140" y="248"/>
                        <a:pt x="141" y="246"/>
                        <a:pt x="142" y="245"/>
                      </a:cubicBezTo>
                      <a:cubicBezTo>
                        <a:pt x="144" y="244"/>
                        <a:pt x="146" y="244"/>
                        <a:pt x="147" y="246"/>
                      </a:cubicBezTo>
                      <a:cubicBezTo>
                        <a:pt x="147" y="246"/>
                        <a:pt x="147" y="246"/>
                        <a:pt x="147" y="246"/>
                      </a:cubicBezTo>
                      <a:cubicBezTo>
                        <a:pt x="148" y="248"/>
                        <a:pt x="147" y="250"/>
                        <a:pt x="146" y="251"/>
                      </a:cubicBezTo>
                      <a:cubicBezTo>
                        <a:pt x="145" y="251"/>
                        <a:pt x="145" y="251"/>
                        <a:pt x="144" y="251"/>
                      </a:cubicBezTo>
                      <a:close/>
                      <a:moveTo>
                        <a:pt x="132" y="231"/>
                      </a:moveTo>
                      <a:cubicBezTo>
                        <a:pt x="131" y="231"/>
                        <a:pt x="130" y="230"/>
                        <a:pt x="129" y="229"/>
                      </a:cubicBezTo>
                      <a:cubicBezTo>
                        <a:pt x="129" y="229"/>
                        <a:pt x="129" y="229"/>
                        <a:pt x="129" y="229"/>
                      </a:cubicBezTo>
                      <a:cubicBezTo>
                        <a:pt x="128" y="227"/>
                        <a:pt x="129" y="225"/>
                        <a:pt x="130" y="224"/>
                      </a:cubicBezTo>
                      <a:cubicBezTo>
                        <a:pt x="132" y="224"/>
                        <a:pt x="134" y="224"/>
                        <a:pt x="135" y="226"/>
                      </a:cubicBezTo>
                      <a:cubicBezTo>
                        <a:pt x="136" y="227"/>
                        <a:pt x="135" y="229"/>
                        <a:pt x="134" y="230"/>
                      </a:cubicBezTo>
                      <a:cubicBezTo>
                        <a:pt x="133" y="231"/>
                        <a:pt x="133" y="231"/>
                        <a:pt x="132" y="231"/>
                      </a:cubicBezTo>
                      <a:close/>
                      <a:moveTo>
                        <a:pt x="120" y="210"/>
                      </a:moveTo>
                      <a:cubicBezTo>
                        <a:pt x="119" y="210"/>
                        <a:pt x="118" y="210"/>
                        <a:pt x="118" y="209"/>
                      </a:cubicBezTo>
                      <a:cubicBezTo>
                        <a:pt x="118" y="209"/>
                        <a:pt x="118" y="209"/>
                        <a:pt x="118" y="209"/>
                      </a:cubicBezTo>
                      <a:cubicBezTo>
                        <a:pt x="117" y="207"/>
                        <a:pt x="117" y="205"/>
                        <a:pt x="119" y="204"/>
                      </a:cubicBezTo>
                      <a:cubicBezTo>
                        <a:pt x="120" y="203"/>
                        <a:pt x="122" y="204"/>
                        <a:pt x="123" y="205"/>
                      </a:cubicBezTo>
                      <a:cubicBezTo>
                        <a:pt x="124" y="207"/>
                        <a:pt x="124" y="209"/>
                        <a:pt x="122" y="210"/>
                      </a:cubicBezTo>
                      <a:cubicBezTo>
                        <a:pt x="122" y="210"/>
                        <a:pt x="121" y="210"/>
                        <a:pt x="120" y="210"/>
                      </a:cubicBezTo>
                      <a:close/>
                      <a:moveTo>
                        <a:pt x="109" y="190"/>
                      </a:moveTo>
                      <a:cubicBezTo>
                        <a:pt x="108" y="190"/>
                        <a:pt x="107" y="190"/>
                        <a:pt x="106" y="189"/>
                      </a:cubicBezTo>
                      <a:cubicBezTo>
                        <a:pt x="106" y="188"/>
                        <a:pt x="106" y="188"/>
                        <a:pt x="106" y="188"/>
                      </a:cubicBezTo>
                      <a:cubicBezTo>
                        <a:pt x="105" y="187"/>
                        <a:pt x="105" y="185"/>
                        <a:pt x="107" y="184"/>
                      </a:cubicBezTo>
                      <a:cubicBezTo>
                        <a:pt x="109" y="183"/>
                        <a:pt x="111" y="183"/>
                        <a:pt x="112" y="185"/>
                      </a:cubicBezTo>
                      <a:cubicBezTo>
                        <a:pt x="112" y="185"/>
                        <a:pt x="112" y="185"/>
                        <a:pt x="112" y="185"/>
                      </a:cubicBezTo>
                      <a:cubicBezTo>
                        <a:pt x="113" y="187"/>
                        <a:pt x="112" y="189"/>
                        <a:pt x="110" y="190"/>
                      </a:cubicBezTo>
                      <a:cubicBezTo>
                        <a:pt x="110" y="190"/>
                        <a:pt x="109" y="190"/>
                        <a:pt x="109" y="190"/>
                      </a:cubicBezTo>
                      <a:close/>
                      <a:moveTo>
                        <a:pt x="97" y="170"/>
                      </a:moveTo>
                      <a:cubicBezTo>
                        <a:pt x="96" y="170"/>
                        <a:pt x="95" y="169"/>
                        <a:pt x="94" y="168"/>
                      </a:cubicBezTo>
                      <a:cubicBezTo>
                        <a:pt x="94" y="168"/>
                        <a:pt x="94" y="168"/>
                        <a:pt x="94" y="168"/>
                      </a:cubicBezTo>
                      <a:cubicBezTo>
                        <a:pt x="93" y="166"/>
                        <a:pt x="94" y="164"/>
                        <a:pt x="95" y="164"/>
                      </a:cubicBezTo>
                      <a:cubicBezTo>
                        <a:pt x="97" y="163"/>
                        <a:pt x="99" y="163"/>
                        <a:pt x="100" y="165"/>
                      </a:cubicBezTo>
                      <a:cubicBezTo>
                        <a:pt x="100" y="165"/>
                        <a:pt x="100" y="165"/>
                        <a:pt x="100" y="165"/>
                      </a:cubicBezTo>
                      <a:cubicBezTo>
                        <a:pt x="101" y="167"/>
                        <a:pt x="100" y="169"/>
                        <a:pt x="99" y="170"/>
                      </a:cubicBezTo>
                      <a:cubicBezTo>
                        <a:pt x="98" y="170"/>
                        <a:pt x="98" y="170"/>
                        <a:pt x="97" y="170"/>
                      </a:cubicBezTo>
                      <a:close/>
                      <a:moveTo>
                        <a:pt x="85" y="150"/>
                      </a:moveTo>
                      <a:cubicBezTo>
                        <a:pt x="84" y="150"/>
                        <a:pt x="83" y="149"/>
                        <a:pt x="83" y="148"/>
                      </a:cubicBezTo>
                      <a:cubicBezTo>
                        <a:pt x="82" y="148"/>
                        <a:pt x="82" y="148"/>
                        <a:pt x="82" y="148"/>
                      </a:cubicBezTo>
                      <a:cubicBezTo>
                        <a:pt x="81" y="146"/>
                        <a:pt x="82" y="144"/>
                        <a:pt x="84" y="143"/>
                      </a:cubicBezTo>
                      <a:cubicBezTo>
                        <a:pt x="85" y="142"/>
                        <a:pt x="87" y="143"/>
                        <a:pt x="88" y="145"/>
                      </a:cubicBezTo>
                      <a:cubicBezTo>
                        <a:pt x="88" y="145"/>
                        <a:pt x="88" y="145"/>
                        <a:pt x="88" y="145"/>
                      </a:cubicBezTo>
                      <a:cubicBezTo>
                        <a:pt x="89" y="146"/>
                        <a:pt x="89" y="148"/>
                        <a:pt x="87" y="149"/>
                      </a:cubicBezTo>
                      <a:cubicBezTo>
                        <a:pt x="87" y="150"/>
                        <a:pt x="86" y="150"/>
                        <a:pt x="85" y="150"/>
                      </a:cubicBezTo>
                      <a:close/>
                      <a:moveTo>
                        <a:pt x="74" y="129"/>
                      </a:moveTo>
                      <a:cubicBezTo>
                        <a:pt x="73" y="129"/>
                        <a:pt x="71" y="129"/>
                        <a:pt x="71" y="128"/>
                      </a:cubicBezTo>
                      <a:cubicBezTo>
                        <a:pt x="71" y="127"/>
                        <a:pt x="71" y="127"/>
                        <a:pt x="71" y="127"/>
                      </a:cubicBezTo>
                      <a:cubicBezTo>
                        <a:pt x="70" y="126"/>
                        <a:pt x="70" y="124"/>
                        <a:pt x="72" y="123"/>
                      </a:cubicBezTo>
                      <a:cubicBezTo>
                        <a:pt x="73" y="122"/>
                        <a:pt x="76" y="123"/>
                        <a:pt x="76" y="124"/>
                      </a:cubicBezTo>
                      <a:cubicBezTo>
                        <a:pt x="77" y="125"/>
                        <a:pt x="77" y="125"/>
                        <a:pt x="77" y="125"/>
                      </a:cubicBezTo>
                      <a:cubicBezTo>
                        <a:pt x="77" y="126"/>
                        <a:pt x="77" y="128"/>
                        <a:pt x="75" y="129"/>
                      </a:cubicBezTo>
                      <a:cubicBezTo>
                        <a:pt x="75" y="129"/>
                        <a:pt x="74" y="129"/>
                        <a:pt x="74" y="129"/>
                      </a:cubicBezTo>
                      <a:close/>
                      <a:moveTo>
                        <a:pt x="62" y="109"/>
                      </a:moveTo>
                      <a:cubicBezTo>
                        <a:pt x="61" y="109"/>
                        <a:pt x="60" y="109"/>
                        <a:pt x="59" y="108"/>
                      </a:cubicBezTo>
                      <a:cubicBezTo>
                        <a:pt x="59" y="107"/>
                        <a:pt x="59" y="107"/>
                        <a:pt x="59" y="107"/>
                      </a:cubicBezTo>
                      <a:cubicBezTo>
                        <a:pt x="58" y="106"/>
                        <a:pt x="59" y="104"/>
                        <a:pt x="60" y="103"/>
                      </a:cubicBezTo>
                      <a:cubicBezTo>
                        <a:pt x="62" y="102"/>
                        <a:pt x="64" y="102"/>
                        <a:pt x="65" y="104"/>
                      </a:cubicBezTo>
                      <a:cubicBezTo>
                        <a:pt x="66" y="106"/>
                        <a:pt x="65" y="108"/>
                        <a:pt x="64" y="109"/>
                      </a:cubicBezTo>
                      <a:cubicBezTo>
                        <a:pt x="63" y="109"/>
                        <a:pt x="62" y="109"/>
                        <a:pt x="62" y="109"/>
                      </a:cubicBezTo>
                      <a:close/>
                      <a:moveTo>
                        <a:pt x="50" y="89"/>
                      </a:moveTo>
                      <a:cubicBezTo>
                        <a:pt x="49" y="89"/>
                        <a:pt x="48" y="88"/>
                        <a:pt x="47" y="87"/>
                      </a:cubicBezTo>
                      <a:cubicBezTo>
                        <a:pt x="47" y="87"/>
                        <a:pt x="47" y="87"/>
                        <a:pt x="47" y="87"/>
                      </a:cubicBezTo>
                      <a:cubicBezTo>
                        <a:pt x="46" y="85"/>
                        <a:pt x="47" y="83"/>
                        <a:pt x="48" y="82"/>
                      </a:cubicBezTo>
                      <a:cubicBezTo>
                        <a:pt x="50" y="82"/>
                        <a:pt x="52" y="82"/>
                        <a:pt x="53" y="84"/>
                      </a:cubicBezTo>
                      <a:cubicBezTo>
                        <a:pt x="54" y="85"/>
                        <a:pt x="53" y="87"/>
                        <a:pt x="52" y="88"/>
                      </a:cubicBezTo>
                      <a:cubicBezTo>
                        <a:pt x="51" y="89"/>
                        <a:pt x="51" y="89"/>
                        <a:pt x="50" y="89"/>
                      </a:cubicBezTo>
                      <a:close/>
                      <a:moveTo>
                        <a:pt x="39" y="69"/>
                      </a:moveTo>
                      <a:cubicBezTo>
                        <a:pt x="37" y="69"/>
                        <a:pt x="36" y="68"/>
                        <a:pt x="36" y="67"/>
                      </a:cubicBezTo>
                      <a:cubicBezTo>
                        <a:pt x="36" y="67"/>
                        <a:pt x="36" y="67"/>
                        <a:pt x="36" y="67"/>
                      </a:cubicBezTo>
                      <a:cubicBezTo>
                        <a:pt x="35" y="65"/>
                        <a:pt x="35" y="63"/>
                        <a:pt x="37" y="62"/>
                      </a:cubicBezTo>
                      <a:cubicBezTo>
                        <a:pt x="38" y="61"/>
                        <a:pt x="40" y="62"/>
                        <a:pt x="41" y="63"/>
                      </a:cubicBezTo>
                      <a:cubicBezTo>
                        <a:pt x="41" y="64"/>
                        <a:pt x="41" y="64"/>
                        <a:pt x="41" y="64"/>
                      </a:cubicBezTo>
                      <a:cubicBezTo>
                        <a:pt x="42" y="65"/>
                        <a:pt x="42" y="67"/>
                        <a:pt x="40" y="68"/>
                      </a:cubicBezTo>
                      <a:cubicBezTo>
                        <a:pt x="40" y="68"/>
                        <a:pt x="39" y="69"/>
                        <a:pt x="39" y="69"/>
                      </a:cubicBezTo>
                      <a:close/>
                      <a:moveTo>
                        <a:pt x="27" y="48"/>
                      </a:moveTo>
                      <a:cubicBezTo>
                        <a:pt x="26" y="48"/>
                        <a:pt x="25" y="48"/>
                        <a:pt x="24" y="47"/>
                      </a:cubicBezTo>
                      <a:cubicBezTo>
                        <a:pt x="24" y="46"/>
                        <a:pt x="24" y="46"/>
                        <a:pt x="24" y="46"/>
                      </a:cubicBezTo>
                      <a:cubicBezTo>
                        <a:pt x="23" y="45"/>
                        <a:pt x="23" y="43"/>
                        <a:pt x="25" y="42"/>
                      </a:cubicBezTo>
                      <a:cubicBezTo>
                        <a:pt x="27" y="41"/>
                        <a:pt x="29" y="42"/>
                        <a:pt x="30" y="43"/>
                      </a:cubicBezTo>
                      <a:cubicBezTo>
                        <a:pt x="30" y="43"/>
                        <a:pt x="30" y="43"/>
                        <a:pt x="30" y="43"/>
                      </a:cubicBezTo>
                      <a:cubicBezTo>
                        <a:pt x="31" y="45"/>
                        <a:pt x="30" y="47"/>
                        <a:pt x="29" y="48"/>
                      </a:cubicBezTo>
                      <a:cubicBezTo>
                        <a:pt x="28" y="48"/>
                        <a:pt x="27" y="48"/>
                        <a:pt x="27" y="48"/>
                      </a:cubicBezTo>
                      <a:close/>
                      <a:moveTo>
                        <a:pt x="15" y="28"/>
                      </a:moveTo>
                      <a:cubicBezTo>
                        <a:pt x="14" y="28"/>
                        <a:pt x="13" y="27"/>
                        <a:pt x="12" y="26"/>
                      </a:cubicBezTo>
                      <a:cubicBezTo>
                        <a:pt x="12" y="26"/>
                        <a:pt x="12" y="26"/>
                        <a:pt x="12" y="26"/>
                      </a:cubicBezTo>
                      <a:cubicBezTo>
                        <a:pt x="11" y="24"/>
                        <a:pt x="12" y="22"/>
                        <a:pt x="13" y="22"/>
                      </a:cubicBezTo>
                      <a:cubicBezTo>
                        <a:pt x="15" y="21"/>
                        <a:pt x="17" y="21"/>
                        <a:pt x="18" y="23"/>
                      </a:cubicBezTo>
                      <a:cubicBezTo>
                        <a:pt x="18" y="23"/>
                        <a:pt x="18" y="23"/>
                        <a:pt x="18" y="23"/>
                      </a:cubicBezTo>
                      <a:cubicBezTo>
                        <a:pt x="19" y="25"/>
                        <a:pt x="18" y="27"/>
                        <a:pt x="17" y="28"/>
                      </a:cubicBezTo>
                      <a:cubicBezTo>
                        <a:pt x="16" y="28"/>
                        <a:pt x="16" y="28"/>
                        <a:pt x="15" y="28"/>
                      </a:cubicBezTo>
                      <a:close/>
                      <a:moveTo>
                        <a:pt x="3" y="8"/>
                      </a:moveTo>
                      <a:cubicBezTo>
                        <a:pt x="2" y="8"/>
                        <a:pt x="1" y="7"/>
                        <a:pt x="1" y="6"/>
                      </a:cubicBezTo>
                      <a:cubicBezTo>
                        <a:pt x="0" y="6"/>
                        <a:pt x="0" y="6"/>
                        <a:pt x="0" y="6"/>
                      </a:cubicBezTo>
                      <a:cubicBezTo>
                        <a:pt x="0" y="4"/>
                        <a:pt x="0" y="2"/>
                        <a:pt x="2" y="1"/>
                      </a:cubicBezTo>
                      <a:cubicBezTo>
                        <a:pt x="3" y="0"/>
                        <a:pt x="5" y="1"/>
                        <a:pt x="6" y="3"/>
                      </a:cubicBezTo>
                      <a:cubicBezTo>
                        <a:pt x="6" y="3"/>
                        <a:pt x="6" y="3"/>
                        <a:pt x="6" y="3"/>
                      </a:cubicBezTo>
                      <a:cubicBezTo>
                        <a:pt x="7" y="4"/>
                        <a:pt x="7" y="6"/>
                        <a:pt x="5" y="7"/>
                      </a:cubicBezTo>
                      <a:cubicBezTo>
                        <a:pt x="5" y="8"/>
                        <a:pt x="4" y="8"/>
                        <a:pt x="3" y="8"/>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74" name="Freeform 114">
                  <a:extLst>
                    <a:ext uri="{FF2B5EF4-FFF2-40B4-BE49-F238E27FC236}">
                      <a16:creationId xmlns:a16="http://schemas.microsoft.com/office/drawing/2014/main" id="{48D57BCF-1EFA-4F8D-96C8-5B257D79B745}"/>
                    </a:ext>
                  </a:extLst>
                </p:cNvPr>
                <p:cNvSpPr>
                  <a:spLocks/>
                </p:cNvSpPr>
                <p:nvPr/>
              </p:nvSpPr>
              <p:spPr bwMode="auto">
                <a:xfrm>
                  <a:off x="4034989" y="5343599"/>
                  <a:ext cx="6350" cy="6350"/>
                </a:xfrm>
                <a:custGeom>
                  <a:avLst/>
                  <a:gdLst>
                    <a:gd name="T0" fmla="*/ 4 w 7"/>
                    <a:gd name="T1" fmla="*/ 7 h 7"/>
                    <a:gd name="T2" fmla="*/ 1 w 7"/>
                    <a:gd name="T3" fmla="*/ 6 h 7"/>
                    <a:gd name="T4" fmla="*/ 1 w 7"/>
                    <a:gd name="T5" fmla="*/ 6 h 7"/>
                    <a:gd name="T6" fmla="*/ 2 w 7"/>
                    <a:gd name="T7" fmla="*/ 1 h 7"/>
                    <a:gd name="T8" fmla="*/ 7 w 7"/>
                    <a:gd name="T9" fmla="*/ 2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1" y="7"/>
                        <a:pt x="1" y="6"/>
                      </a:cubicBezTo>
                      <a:cubicBezTo>
                        <a:pt x="1" y="6"/>
                        <a:pt x="1" y="6"/>
                        <a:pt x="1" y="6"/>
                      </a:cubicBezTo>
                      <a:cubicBezTo>
                        <a:pt x="0" y="4"/>
                        <a:pt x="0" y="2"/>
                        <a:pt x="2" y="1"/>
                      </a:cubicBezTo>
                      <a:cubicBezTo>
                        <a:pt x="4" y="0"/>
                        <a:pt x="6" y="1"/>
                        <a:pt x="7" y="2"/>
                      </a:cubicBezTo>
                      <a:cubicBezTo>
                        <a:pt x="7" y="4"/>
                        <a:pt x="7" y="6"/>
                        <a:pt x="5" y="7"/>
                      </a:cubicBezTo>
                      <a:cubicBezTo>
                        <a:pt x="5" y="7"/>
                        <a:pt x="4"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75" name="Freeform 115">
                  <a:extLst>
                    <a:ext uri="{FF2B5EF4-FFF2-40B4-BE49-F238E27FC236}">
                      <a16:creationId xmlns:a16="http://schemas.microsoft.com/office/drawing/2014/main" id="{0B3E37AD-DF9C-4E66-AF74-6E05C25D6BE8}"/>
                    </a:ext>
                  </a:extLst>
                </p:cNvPr>
                <p:cNvSpPr>
                  <a:spLocks/>
                </p:cNvSpPr>
                <p:nvPr/>
              </p:nvSpPr>
              <p:spPr bwMode="auto">
                <a:xfrm>
                  <a:off x="4236601" y="5397574"/>
                  <a:ext cx="6350" cy="6350"/>
                </a:xfrm>
                <a:custGeom>
                  <a:avLst/>
                  <a:gdLst>
                    <a:gd name="T0" fmla="*/ 3 w 7"/>
                    <a:gd name="T1" fmla="*/ 7 h 7"/>
                    <a:gd name="T2" fmla="*/ 1 w 7"/>
                    <a:gd name="T3" fmla="*/ 6 h 7"/>
                    <a:gd name="T4" fmla="*/ 2 w 7"/>
                    <a:gd name="T5" fmla="*/ 1 h 7"/>
                    <a:gd name="T6" fmla="*/ 6 w 7"/>
                    <a:gd name="T7" fmla="*/ 2 h 7"/>
                    <a:gd name="T8" fmla="*/ 5 w 7"/>
                    <a:gd name="T9" fmla="*/ 7 h 7"/>
                    <a:gd name="T10" fmla="*/ 5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1" y="7"/>
                        <a:pt x="1" y="6"/>
                      </a:cubicBezTo>
                      <a:cubicBezTo>
                        <a:pt x="0" y="4"/>
                        <a:pt x="0" y="2"/>
                        <a:pt x="2" y="1"/>
                      </a:cubicBezTo>
                      <a:cubicBezTo>
                        <a:pt x="3" y="0"/>
                        <a:pt x="5" y="1"/>
                        <a:pt x="6" y="2"/>
                      </a:cubicBezTo>
                      <a:cubicBezTo>
                        <a:pt x="7" y="4"/>
                        <a:pt x="7" y="6"/>
                        <a:pt x="5" y="7"/>
                      </a:cubicBezTo>
                      <a:cubicBezTo>
                        <a:pt x="5" y="7"/>
                        <a:pt x="5" y="7"/>
                        <a:pt x="5" y="7"/>
                      </a:cubicBezTo>
                      <a:cubicBezTo>
                        <a:pt x="5" y="7"/>
                        <a:pt x="4"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76" name="Freeform 116">
                  <a:extLst>
                    <a:ext uri="{FF2B5EF4-FFF2-40B4-BE49-F238E27FC236}">
                      <a16:creationId xmlns:a16="http://schemas.microsoft.com/office/drawing/2014/main" id="{68D1E9B3-2EED-4372-BD16-3A9E8D6816EF}"/>
                    </a:ext>
                  </a:extLst>
                </p:cNvPr>
                <p:cNvSpPr>
                  <a:spLocks noEditPoints="1"/>
                </p:cNvSpPr>
                <p:nvPr/>
              </p:nvSpPr>
              <p:spPr bwMode="auto">
                <a:xfrm>
                  <a:off x="3998476" y="5408687"/>
                  <a:ext cx="227013" cy="133350"/>
                </a:xfrm>
                <a:custGeom>
                  <a:avLst/>
                  <a:gdLst>
                    <a:gd name="T0" fmla="*/ 1 w 251"/>
                    <a:gd name="T1" fmla="*/ 146 h 148"/>
                    <a:gd name="T2" fmla="*/ 2 w 251"/>
                    <a:gd name="T3" fmla="*/ 141 h 148"/>
                    <a:gd name="T4" fmla="*/ 6 w 251"/>
                    <a:gd name="T5" fmla="*/ 147 h 148"/>
                    <a:gd name="T6" fmla="*/ 4 w 251"/>
                    <a:gd name="T7" fmla="*/ 148 h 148"/>
                    <a:gd name="T8" fmla="*/ 21 w 251"/>
                    <a:gd name="T9" fmla="*/ 134 h 148"/>
                    <a:gd name="T10" fmla="*/ 23 w 251"/>
                    <a:gd name="T11" fmla="*/ 130 h 148"/>
                    <a:gd name="T12" fmla="*/ 26 w 251"/>
                    <a:gd name="T13" fmla="*/ 135 h 148"/>
                    <a:gd name="T14" fmla="*/ 24 w 251"/>
                    <a:gd name="T15" fmla="*/ 136 h 148"/>
                    <a:gd name="T16" fmla="*/ 42 w 251"/>
                    <a:gd name="T17" fmla="*/ 123 h 148"/>
                    <a:gd name="T18" fmla="*/ 43 w 251"/>
                    <a:gd name="T19" fmla="*/ 118 h 148"/>
                    <a:gd name="T20" fmla="*/ 46 w 251"/>
                    <a:gd name="T21" fmla="*/ 124 h 148"/>
                    <a:gd name="T22" fmla="*/ 44 w 251"/>
                    <a:gd name="T23" fmla="*/ 124 h 148"/>
                    <a:gd name="T24" fmla="*/ 62 w 251"/>
                    <a:gd name="T25" fmla="*/ 111 h 148"/>
                    <a:gd name="T26" fmla="*/ 68 w 251"/>
                    <a:gd name="T27" fmla="*/ 107 h 148"/>
                    <a:gd name="T28" fmla="*/ 66 w 251"/>
                    <a:gd name="T29" fmla="*/ 112 h 148"/>
                    <a:gd name="T30" fmla="*/ 85 w 251"/>
                    <a:gd name="T31" fmla="*/ 101 h 148"/>
                    <a:gd name="T32" fmla="*/ 83 w 251"/>
                    <a:gd name="T33" fmla="*/ 95 h 148"/>
                    <a:gd name="T34" fmla="*/ 88 w 251"/>
                    <a:gd name="T35" fmla="*/ 96 h 148"/>
                    <a:gd name="T36" fmla="*/ 87 w 251"/>
                    <a:gd name="T37" fmla="*/ 100 h 148"/>
                    <a:gd name="T38" fmla="*/ 105 w 251"/>
                    <a:gd name="T39" fmla="*/ 89 h 148"/>
                    <a:gd name="T40" fmla="*/ 104 w 251"/>
                    <a:gd name="T41" fmla="*/ 83 h 148"/>
                    <a:gd name="T42" fmla="*/ 108 w 251"/>
                    <a:gd name="T43" fmla="*/ 84 h 148"/>
                    <a:gd name="T44" fmla="*/ 107 w 251"/>
                    <a:gd name="T45" fmla="*/ 89 h 148"/>
                    <a:gd name="T46" fmla="*/ 125 w 251"/>
                    <a:gd name="T47" fmla="*/ 77 h 148"/>
                    <a:gd name="T48" fmla="*/ 124 w 251"/>
                    <a:gd name="T49" fmla="*/ 71 h 148"/>
                    <a:gd name="T50" fmla="*/ 129 w 251"/>
                    <a:gd name="T51" fmla="*/ 72 h 148"/>
                    <a:gd name="T52" fmla="*/ 127 w 251"/>
                    <a:gd name="T53" fmla="*/ 77 h 148"/>
                    <a:gd name="T54" fmla="*/ 146 w 251"/>
                    <a:gd name="T55" fmla="*/ 66 h 148"/>
                    <a:gd name="T56" fmla="*/ 144 w 251"/>
                    <a:gd name="T57" fmla="*/ 60 h 148"/>
                    <a:gd name="T58" fmla="*/ 148 w 251"/>
                    <a:gd name="T59" fmla="*/ 65 h 148"/>
                    <a:gd name="T60" fmla="*/ 146 w 251"/>
                    <a:gd name="T61" fmla="*/ 66 h 148"/>
                    <a:gd name="T62" fmla="*/ 163 w 251"/>
                    <a:gd name="T63" fmla="*/ 52 h 148"/>
                    <a:gd name="T64" fmla="*/ 165 w 251"/>
                    <a:gd name="T65" fmla="*/ 48 h 148"/>
                    <a:gd name="T66" fmla="*/ 168 w 251"/>
                    <a:gd name="T67" fmla="*/ 53 h 148"/>
                    <a:gd name="T68" fmla="*/ 166 w 251"/>
                    <a:gd name="T69" fmla="*/ 54 h 148"/>
                    <a:gd name="T70" fmla="*/ 183 w 251"/>
                    <a:gd name="T71" fmla="*/ 41 h 148"/>
                    <a:gd name="T72" fmla="*/ 185 w 251"/>
                    <a:gd name="T73" fmla="*/ 36 h 148"/>
                    <a:gd name="T74" fmla="*/ 188 w 251"/>
                    <a:gd name="T75" fmla="*/ 42 h 148"/>
                    <a:gd name="T76" fmla="*/ 186 w 251"/>
                    <a:gd name="T77" fmla="*/ 42 h 148"/>
                    <a:gd name="T78" fmla="*/ 204 w 251"/>
                    <a:gd name="T79" fmla="*/ 29 h 148"/>
                    <a:gd name="T80" fmla="*/ 205 w 251"/>
                    <a:gd name="T81" fmla="*/ 24 h 148"/>
                    <a:gd name="T82" fmla="*/ 209 w 251"/>
                    <a:gd name="T83" fmla="*/ 30 h 148"/>
                    <a:gd name="T84" fmla="*/ 207 w 251"/>
                    <a:gd name="T85" fmla="*/ 31 h 148"/>
                    <a:gd name="T86" fmla="*/ 224 w 251"/>
                    <a:gd name="T87" fmla="*/ 17 h 148"/>
                    <a:gd name="T88" fmla="*/ 230 w 251"/>
                    <a:gd name="T89" fmla="*/ 14 h 148"/>
                    <a:gd name="T90" fmla="*/ 229 w 251"/>
                    <a:gd name="T91" fmla="*/ 18 h 148"/>
                    <a:gd name="T92" fmla="*/ 247 w 251"/>
                    <a:gd name="T93" fmla="*/ 7 h 148"/>
                    <a:gd name="T94" fmla="*/ 246 w 251"/>
                    <a:gd name="T95" fmla="*/ 1 h 148"/>
                    <a:gd name="T96" fmla="*/ 250 w 251"/>
                    <a:gd name="T97" fmla="*/ 2 h 148"/>
                    <a:gd name="T98" fmla="*/ 249 w 251"/>
                    <a:gd name="T99" fmla="*/ 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1" h="148">
                      <a:moveTo>
                        <a:pt x="4" y="148"/>
                      </a:moveTo>
                      <a:cubicBezTo>
                        <a:pt x="3" y="148"/>
                        <a:pt x="2" y="147"/>
                        <a:pt x="1" y="146"/>
                      </a:cubicBezTo>
                      <a:cubicBezTo>
                        <a:pt x="0" y="144"/>
                        <a:pt x="1" y="142"/>
                        <a:pt x="2" y="141"/>
                      </a:cubicBezTo>
                      <a:cubicBezTo>
                        <a:pt x="2" y="141"/>
                        <a:pt x="2" y="141"/>
                        <a:pt x="2" y="141"/>
                      </a:cubicBezTo>
                      <a:cubicBezTo>
                        <a:pt x="4" y="140"/>
                        <a:pt x="6" y="141"/>
                        <a:pt x="7" y="143"/>
                      </a:cubicBezTo>
                      <a:cubicBezTo>
                        <a:pt x="8" y="144"/>
                        <a:pt x="7" y="146"/>
                        <a:pt x="6" y="147"/>
                      </a:cubicBezTo>
                      <a:cubicBezTo>
                        <a:pt x="5" y="147"/>
                        <a:pt x="5" y="147"/>
                        <a:pt x="5" y="147"/>
                      </a:cubicBezTo>
                      <a:cubicBezTo>
                        <a:pt x="5" y="147"/>
                        <a:pt x="4" y="148"/>
                        <a:pt x="4" y="148"/>
                      </a:cubicBezTo>
                      <a:close/>
                      <a:moveTo>
                        <a:pt x="24" y="136"/>
                      </a:moveTo>
                      <a:cubicBezTo>
                        <a:pt x="23" y="136"/>
                        <a:pt x="22" y="135"/>
                        <a:pt x="21" y="134"/>
                      </a:cubicBezTo>
                      <a:cubicBezTo>
                        <a:pt x="20" y="133"/>
                        <a:pt x="21" y="131"/>
                        <a:pt x="22" y="130"/>
                      </a:cubicBezTo>
                      <a:cubicBezTo>
                        <a:pt x="23" y="130"/>
                        <a:pt x="23" y="130"/>
                        <a:pt x="23" y="130"/>
                      </a:cubicBezTo>
                      <a:cubicBezTo>
                        <a:pt x="24" y="129"/>
                        <a:pt x="26" y="129"/>
                        <a:pt x="27" y="131"/>
                      </a:cubicBezTo>
                      <a:cubicBezTo>
                        <a:pt x="28" y="132"/>
                        <a:pt x="28" y="134"/>
                        <a:pt x="26" y="135"/>
                      </a:cubicBezTo>
                      <a:cubicBezTo>
                        <a:pt x="26" y="135"/>
                        <a:pt x="26" y="135"/>
                        <a:pt x="26" y="135"/>
                      </a:cubicBezTo>
                      <a:cubicBezTo>
                        <a:pt x="25" y="136"/>
                        <a:pt x="25" y="136"/>
                        <a:pt x="24" y="136"/>
                      </a:cubicBezTo>
                      <a:close/>
                      <a:moveTo>
                        <a:pt x="44" y="124"/>
                      </a:moveTo>
                      <a:cubicBezTo>
                        <a:pt x="43" y="124"/>
                        <a:pt x="42" y="124"/>
                        <a:pt x="42" y="123"/>
                      </a:cubicBezTo>
                      <a:cubicBezTo>
                        <a:pt x="41" y="121"/>
                        <a:pt x="41" y="119"/>
                        <a:pt x="43" y="118"/>
                      </a:cubicBezTo>
                      <a:cubicBezTo>
                        <a:pt x="43" y="118"/>
                        <a:pt x="43" y="118"/>
                        <a:pt x="43" y="118"/>
                      </a:cubicBezTo>
                      <a:cubicBezTo>
                        <a:pt x="45" y="117"/>
                        <a:pt x="47" y="118"/>
                        <a:pt x="47" y="119"/>
                      </a:cubicBezTo>
                      <a:cubicBezTo>
                        <a:pt x="48" y="121"/>
                        <a:pt x="48" y="123"/>
                        <a:pt x="46" y="124"/>
                      </a:cubicBezTo>
                      <a:cubicBezTo>
                        <a:pt x="46" y="124"/>
                        <a:pt x="46" y="124"/>
                        <a:pt x="46" y="124"/>
                      </a:cubicBezTo>
                      <a:cubicBezTo>
                        <a:pt x="45" y="124"/>
                        <a:pt x="45" y="124"/>
                        <a:pt x="44" y="124"/>
                      </a:cubicBezTo>
                      <a:close/>
                      <a:moveTo>
                        <a:pt x="65" y="113"/>
                      </a:moveTo>
                      <a:cubicBezTo>
                        <a:pt x="64" y="113"/>
                        <a:pt x="62" y="112"/>
                        <a:pt x="62" y="111"/>
                      </a:cubicBezTo>
                      <a:cubicBezTo>
                        <a:pt x="61" y="109"/>
                        <a:pt x="61" y="107"/>
                        <a:pt x="63" y="106"/>
                      </a:cubicBezTo>
                      <a:cubicBezTo>
                        <a:pt x="65" y="105"/>
                        <a:pt x="67" y="106"/>
                        <a:pt x="68" y="107"/>
                      </a:cubicBezTo>
                      <a:cubicBezTo>
                        <a:pt x="69" y="109"/>
                        <a:pt x="68" y="111"/>
                        <a:pt x="67" y="112"/>
                      </a:cubicBezTo>
                      <a:cubicBezTo>
                        <a:pt x="66" y="112"/>
                        <a:pt x="66" y="112"/>
                        <a:pt x="66" y="112"/>
                      </a:cubicBezTo>
                      <a:cubicBezTo>
                        <a:pt x="66" y="112"/>
                        <a:pt x="65" y="113"/>
                        <a:pt x="65" y="113"/>
                      </a:cubicBezTo>
                      <a:close/>
                      <a:moveTo>
                        <a:pt x="85" y="101"/>
                      </a:moveTo>
                      <a:cubicBezTo>
                        <a:pt x="84" y="101"/>
                        <a:pt x="83" y="100"/>
                        <a:pt x="82" y="99"/>
                      </a:cubicBezTo>
                      <a:cubicBezTo>
                        <a:pt x="81" y="98"/>
                        <a:pt x="82" y="96"/>
                        <a:pt x="83" y="95"/>
                      </a:cubicBezTo>
                      <a:cubicBezTo>
                        <a:pt x="84" y="94"/>
                        <a:pt x="84" y="94"/>
                        <a:pt x="84" y="94"/>
                      </a:cubicBezTo>
                      <a:cubicBezTo>
                        <a:pt x="85" y="94"/>
                        <a:pt x="87" y="94"/>
                        <a:pt x="88" y="96"/>
                      </a:cubicBezTo>
                      <a:cubicBezTo>
                        <a:pt x="89" y="97"/>
                        <a:pt x="88" y="99"/>
                        <a:pt x="87" y="100"/>
                      </a:cubicBezTo>
                      <a:cubicBezTo>
                        <a:pt x="87" y="100"/>
                        <a:pt x="87" y="100"/>
                        <a:pt x="87" y="100"/>
                      </a:cubicBezTo>
                      <a:cubicBezTo>
                        <a:pt x="86" y="101"/>
                        <a:pt x="85" y="101"/>
                        <a:pt x="85" y="101"/>
                      </a:cubicBezTo>
                      <a:close/>
                      <a:moveTo>
                        <a:pt x="105" y="89"/>
                      </a:moveTo>
                      <a:cubicBezTo>
                        <a:pt x="104" y="89"/>
                        <a:pt x="103" y="88"/>
                        <a:pt x="102" y="87"/>
                      </a:cubicBezTo>
                      <a:cubicBezTo>
                        <a:pt x="101" y="86"/>
                        <a:pt x="102" y="84"/>
                        <a:pt x="104" y="83"/>
                      </a:cubicBezTo>
                      <a:cubicBezTo>
                        <a:pt x="104" y="83"/>
                        <a:pt x="104" y="83"/>
                        <a:pt x="104" y="83"/>
                      </a:cubicBezTo>
                      <a:cubicBezTo>
                        <a:pt x="105" y="82"/>
                        <a:pt x="107" y="82"/>
                        <a:pt x="108" y="84"/>
                      </a:cubicBezTo>
                      <a:cubicBezTo>
                        <a:pt x="109" y="86"/>
                        <a:pt x="109" y="88"/>
                        <a:pt x="107" y="88"/>
                      </a:cubicBezTo>
                      <a:cubicBezTo>
                        <a:pt x="107" y="89"/>
                        <a:pt x="107" y="89"/>
                        <a:pt x="107" y="89"/>
                      </a:cubicBezTo>
                      <a:cubicBezTo>
                        <a:pt x="106" y="89"/>
                        <a:pt x="106" y="89"/>
                        <a:pt x="105" y="89"/>
                      </a:cubicBezTo>
                      <a:close/>
                      <a:moveTo>
                        <a:pt x="125" y="77"/>
                      </a:moveTo>
                      <a:cubicBezTo>
                        <a:pt x="124" y="77"/>
                        <a:pt x="123" y="77"/>
                        <a:pt x="123" y="76"/>
                      </a:cubicBezTo>
                      <a:cubicBezTo>
                        <a:pt x="122" y="74"/>
                        <a:pt x="122" y="72"/>
                        <a:pt x="124" y="71"/>
                      </a:cubicBezTo>
                      <a:cubicBezTo>
                        <a:pt x="124" y="71"/>
                        <a:pt x="124" y="71"/>
                        <a:pt x="124" y="71"/>
                      </a:cubicBezTo>
                      <a:cubicBezTo>
                        <a:pt x="126" y="70"/>
                        <a:pt x="128" y="71"/>
                        <a:pt x="129" y="72"/>
                      </a:cubicBezTo>
                      <a:cubicBezTo>
                        <a:pt x="130" y="74"/>
                        <a:pt x="129" y="76"/>
                        <a:pt x="127" y="77"/>
                      </a:cubicBezTo>
                      <a:cubicBezTo>
                        <a:pt x="127" y="77"/>
                        <a:pt x="127" y="77"/>
                        <a:pt x="127" y="77"/>
                      </a:cubicBezTo>
                      <a:cubicBezTo>
                        <a:pt x="127" y="77"/>
                        <a:pt x="126" y="77"/>
                        <a:pt x="125" y="77"/>
                      </a:cubicBezTo>
                      <a:close/>
                      <a:moveTo>
                        <a:pt x="146" y="66"/>
                      </a:moveTo>
                      <a:cubicBezTo>
                        <a:pt x="145" y="66"/>
                        <a:pt x="144" y="65"/>
                        <a:pt x="143" y="64"/>
                      </a:cubicBezTo>
                      <a:cubicBezTo>
                        <a:pt x="142" y="62"/>
                        <a:pt x="143" y="60"/>
                        <a:pt x="144" y="60"/>
                      </a:cubicBezTo>
                      <a:cubicBezTo>
                        <a:pt x="146" y="59"/>
                        <a:pt x="148" y="59"/>
                        <a:pt x="149" y="61"/>
                      </a:cubicBezTo>
                      <a:cubicBezTo>
                        <a:pt x="150" y="62"/>
                        <a:pt x="149" y="64"/>
                        <a:pt x="148" y="65"/>
                      </a:cubicBezTo>
                      <a:cubicBezTo>
                        <a:pt x="147" y="65"/>
                        <a:pt x="147" y="65"/>
                        <a:pt x="147" y="65"/>
                      </a:cubicBezTo>
                      <a:cubicBezTo>
                        <a:pt x="147" y="66"/>
                        <a:pt x="146" y="66"/>
                        <a:pt x="146" y="66"/>
                      </a:cubicBezTo>
                      <a:close/>
                      <a:moveTo>
                        <a:pt x="166" y="54"/>
                      </a:moveTo>
                      <a:cubicBezTo>
                        <a:pt x="165" y="54"/>
                        <a:pt x="164" y="53"/>
                        <a:pt x="163" y="52"/>
                      </a:cubicBezTo>
                      <a:cubicBezTo>
                        <a:pt x="162" y="51"/>
                        <a:pt x="163" y="49"/>
                        <a:pt x="164" y="48"/>
                      </a:cubicBezTo>
                      <a:cubicBezTo>
                        <a:pt x="165" y="48"/>
                        <a:pt x="165" y="48"/>
                        <a:pt x="165" y="48"/>
                      </a:cubicBezTo>
                      <a:cubicBezTo>
                        <a:pt x="166" y="47"/>
                        <a:pt x="168" y="47"/>
                        <a:pt x="169" y="49"/>
                      </a:cubicBezTo>
                      <a:cubicBezTo>
                        <a:pt x="170" y="50"/>
                        <a:pt x="170" y="52"/>
                        <a:pt x="168" y="53"/>
                      </a:cubicBezTo>
                      <a:cubicBezTo>
                        <a:pt x="168" y="54"/>
                        <a:pt x="168" y="54"/>
                        <a:pt x="168" y="54"/>
                      </a:cubicBezTo>
                      <a:cubicBezTo>
                        <a:pt x="167" y="54"/>
                        <a:pt x="167" y="54"/>
                        <a:pt x="166" y="54"/>
                      </a:cubicBezTo>
                      <a:close/>
                      <a:moveTo>
                        <a:pt x="186" y="42"/>
                      </a:moveTo>
                      <a:cubicBezTo>
                        <a:pt x="185" y="42"/>
                        <a:pt x="184" y="42"/>
                        <a:pt x="183" y="41"/>
                      </a:cubicBezTo>
                      <a:cubicBezTo>
                        <a:pt x="183" y="39"/>
                        <a:pt x="183" y="37"/>
                        <a:pt x="185" y="36"/>
                      </a:cubicBezTo>
                      <a:cubicBezTo>
                        <a:pt x="185" y="36"/>
                        <a:pt x="185" y="36"/>
                        <a:pt x="185" y="36"/>
                      </a:cubicBezTo>
                      <a:cubicBezTo>
                        <a:pt x="187" y="35"/>
                        <a:pt x="189" y="36"/>
                        <a:pt x="189" y="37"/>
                      </a:cubicBezTo>
                      <a:cubicBezTo>
                        <a:pt x="190" y="39"/>
                        <a:pt x="190" y="41"/>
                        <a:pt x="188" y="42"/>
                      </a:cubicBezTo>
                      <a:cubicBezTo>
                        <a:pt x="188" y="42"/>
                        <a:pt x="188" y="42"/>
                        <a:pt x="188" y="42"/>
                      </a:cubicBezTo>
                      <a:cubicBezTo>
                        <a:pt x="187" y="42"/>
                        <a:pt x="187" y="42"/>
                        <a:pt x="186" y="42"/>
                      </a:cubicBezTo>
                      <a:close/>
                      <a:moveTo>
                        <a:pt x="207" y="31"/>
                      </a:moveTo>
                      <a:cubicBezTo>
                        <a:pt x="205" y="31"/>
                        <a:pt x="204" y="30"/>
                        <a:pt x="204" y="29"/>
                      </a:cubicBezTo>
                      <a:cubicBezTo>
                        <a:pt x="203" y="27"/>
                        <a:pt x="203" y="25"/>
                        <a:pt x="205" y="24"/>
                      </a:cubicBezTo>
                      <a:cubicBezTo>
                        <a:pt x="205" y="24"/>
                        <a:pt x="205" y="24"/>
                        <a:pt x="205" y="24"/>
                      </a:cubicBezTo>
                      <a:cubicBezTo>
                        <a:pt x="207" y="23"/>
                        <a:pt x="209" y="24"/>
                        <a:pt x="210" y="25"/>
                      </a:cubicBezTo>
                      <a:cubicBezTo>
                        <a:pt x="211" y="27"/>
                        <a:pt x="210" y="29"/>
                        <a:pt x="209" y="30"/>
                      </a:cubicBezTo>
                      <a:cubicBezTo>
                        <a:pt x="208" y="30"/>
                        <a:pt x="208" y="30"/>
                        <a:pt x="208" y="30"/>
                      </a:cubicBezTo>
                      <a:cubicBezTo>
                        <a:pt x="208" y="30"/>
                        <a:pt x="207" y="31"/>
                        <a:pt x="207" y="31"/>
                      </a:cubicBezTo>
                      <a:close/>
                      <a:moveTo>
                        <a:pt x="227" y="19"/>
                      </a:moveTo>
                      <a:cubicBezTo>
                        <a:pt x="226" y="19"/>
                        <a:pt x="225" y="18"/>
                        <a:pt x="224" y="17"/>
                      </a:cubicBezTo>
                      <a:cubicBezTo>
                        <a:pt x="223" y="16"/>
                        <a:pt x="224" y="14"/>
                        <a:pt x="225" y="13"/>
                      </a:cubicBezTo>
                      <a:cubicBezTo>
                        <a:pt x="227" y="12"/>
                        <a:pt x="229" y="12"/>
                        <a:pt x="230" y="14"/>
                      </a:cubicBezTo>
                      <a:cubicBezTo>
                        <a:pt x="231" y="15"/>
                        <a:pt x="230" y="17"/>
                        <a:pt x="229" y="18"/>
                      </a:cubicBezTo>
                      <a:cubicBezTo>
                        <a:pt x="229" y="18"/>
                        <a:pt x="229" y="18"/>
                        <a:pt x="229" y="18"/>
                      </a:cubicBezTo>
                      <a:cubicBezTo>
                        <a:pt x="228" y="19"/>
                        <a:pt x="227" y="19"/>
                        <a:pt x="227" y="19"/>
                      </a:cubicBezTo>
                      <a:close/>
                      <a:moveTo>
                        <a:pt x="247" y="7"/>
                      </a:moveTo>
                      <a:cubicBezTo>
                        <a:pt x="246" y="7"/>
                        <a:pt x="245" y="7"/>
                        <a:pt x="244" y="5"/>
                      </a:cubicBezTo>
                      <a:cubicBezTo>
                        <a:pt x="243" y="4"/>
                        <a:pt x="244" y="2"/>
                        <a:pt x="246" y="1"/>
                      </a:cubicBezTo>
                      <a:cubicBezTo>
                        <a:pt x="246" y="1"/>
                        <a:pt x="246" y="1"/>
                        <a:pt x="246" y="1"/>
                      </a:cubicBezTo>
                      <a:cubicBezTo>
                        <a:pt x="247" y="0"/>
                        <a:pt x="249" y="0"/>
                        <a:pt x="250" y="2"/>
                      </a:cubicBezTo>
                      <a:cubicBezTo>
                        <a:pt x="251" y="4"/>
                        <a:pt x="251" y="6"/>
                        <a:pt x="249" y="7"/>
                      </a:cubicBezTo>
                      <a:cubicBezTo>
                        <a:pt x="249" y="7"/>
                        <a:pt x="249" y="7"/>
                        <a:pt x="249" y="7"/>
                      </a:cubicBezTo>
                      <a:cubicBezTo>
                        <a:pt x="248" y="7"/>
                        <a:pt x="248" y="7"/>
                        <a:pt x="24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77" name="Freeform 117">
                  <a:extLst>
                    <a:ext uri="{FF2B5EF4-FFF2-40B4-BE49-F238E27FC236}">
                      <a16:creationId xmlns:a16="http://schemas.microsoft.com/office/drawing/2014/main" id="{9819E03F-3E24-4F82-B2A1-A49DD8D911A6}"/>
                    </a:ext>
                  </a:extLst>
                </p:cNvPr>
                <p:cNvSpPr>
                  <a:spLocks/>
                </p:cNvSpPr>
                <p:nvPr/>
              </p:nvSpPr>
              <p:spPr bwMode="auto">
                <a:xfrm>
                  <a:off x="3981014" y="5545212"/>
                  <a:ext cx="6350" cy="6350"/>
                </a:xfrm>
                <a:custGeom>
                  <a:avLst/>
                  <a:gdLst>
                    <a:gd name="T0" fmla="*/ 4 w 7"/>
                    <a:gd name="T1" fmla="*/ 7 h 7"/>
                    <a:gd name="T2" fmla="*/ 1 w 7"/>
                    <a:gd name="T3" fmla="*/ 6 h 7"/>
                    <a:gd name="T4" fmla="*/ 2 w 7"/>
                    <a:gd name="T5" fmla="*/ 1 h 7"/>
                    <a:gd name="T6" fmla="*/ 7 w 7"/>
                    <a:gd name="T7" fmla="*/ 2 h 7"/>
                    <a:gd name="T8" fmla="*/ 5 w 7"/>
                    <a:gd name="T9" fmla="*/ 7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1" y="7"/>
                        <a:pt x="1" y="6"/>
                      </a:cubicBezTo>
                      <a:cubicBezTo>
                        <a:pt x="0" y="4"/>
                        <a:pt x="0" y="2"/>
                        <a:pt x="2" y="1"/>
                      </a:cubicBezTo>
                      <a:cubicBezTo>
                        <a:pt x="4" y="0"/>
                        <a:pt x="6" y="1"/>
                        <a:pt x="7" y="2"/>
                      </a:cubicBezTo>
                      <a:cubicBezTo>
                        <a:pt x="7" y="4"/>
                        <a:pt x="7" y="6"/>
                        <a:pt x="5" y="7"/>
                      </a:cubicBezTo>
                      <a:cubicBezTo>
                        <a:pt x="5" y="7"/>
                        <a:pt x="5" y="7"/>
                        <a:pt x="5" y="7"/>
                      </a:cubicBezTo>
                      <a:cubicBezTo>
                        <a:pt x="5" y="7"/>
                        <a:pt x="4"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grpSp>
      <p:grpSp>
        <p:nvGrpSpPr>
          <p:cNvPr id="178" name="Group 177">
            <a:extLst>
              <a:ext uri="{FF2B5EF4-FFF2-40B4-BE49-F238E27FC236}">
                <a16:creationId xmlns:a16="http://schemas.microsoft.com/office/drawing/2014/main" id="{AD1CB58D-7012-4947-ADC0-2594F8962139}"/>
              </a:ext>
            </a:extLst>
          </p:cNvPr>
          <p:cNvGrpSpPr/>
          <p:nvPr/>
        </p:nvGrpSpPr>
        <p:grpSpPr>
          <a:xfrm>
            <a:off x="4929218" y="5196848"/>
            <a:ext cx="1165352" cy="1313974"/>
            <a:chOff x="4928992" y="5104611"/>
            <a:chExt cx="1188720" cy="1340322"/>
          </a:xfrm>
        </p:grpSpPr>
        <p:sp>
          <p:nvSpPr>
            <p:cNvPr id="179" name="TextBox 178">
              <a:extLst>
                <a:ext uri="{FF2B5EF4-FFF2-40B4-BE49-F238E27FC236}">
                  <a16:creationId xmlns:a16="http://schemas.microsoft.com/office/drawing/2014/main" id="{D45A197C-2424-4B4A-969F-B817719D2F50}"/>
                </a:ext>
              </a:extLst>
            </p:cNvPr>
            <p:cNvSpPr txBox="1"/>
            <p:nvPr/>
          </p:nvSpPr>
          <p:spPr>
            <a:xfrm>
              <a:off x="4928992" y="6079173"/>
              <a:ext cx="1188720" cy="365760"/>
            </a:xfrm>
            <a:prstGeom prst="rect">
              <a:avLst/>
            </a:prstGeom>
            <a:noFill/>
          </p:spPr>
          <p:txBody>
            <a:bodyPr wrap="square" lIns="0" tIns="0" rIns="0" bIns="0" rtlCol="0">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srgbClr val="282828"/>
                  </a:solidFill>
                  <a:effectLst/>
                  <a:uLnTx/>
                  <a:uFillTx/>
                  <a:latin typeface="Segoe UI Semibold"/>
                  <a:ea typeface="+mn-ea"/>
                  <a:cs typeface="+mn-cs"/>
                </a:rPr>
                <a:t>Mobile phone</a:t>
              </a:r>
              <a:endParaRPr kumimoji="0" lang="en-US" sz="980" b="0" i="0" u="none" strike="noStrike" kern="1200" cap="none" spc="0" normalizeH="0" baseline="0" noProof="0">
                <a:ln>
                  <a:noFill/>
                </a:ln>
                <a:solidFill>
                  <a:srgbClr val="282828"/>
                </a:solidFill>
                <a:effectLst/>
                <a:uLnTx/>
                <a:uFillTx/>
                <a:latin typeface="Segoe UI Semibold"/>
                <a:ea typeface="Segoe UI Semibold" charset="0"/>
                <a:cs typeface="Segoe UI" panose="020B0502040204020203" pitchFamily="34" charset="0"/>
              </a:endParaRPr>
            </a:p>
          </p:txBody>
        </p:sp>
        <p:grpSp>
          <p:nvGrpSpPr>
            <p:cNvPr id="180" name="Group 179">
              <a:extLst>
                <a:ext uri="{FF2B5EF4-FFF2-40B4-BE49-F238E27FC236}">
                  <a16:creationId xmlns:a16="http://schemas.microsoft.com/office/drawing/2014/main" id="{576936F2-6B3F-4BDE-8033-636310CB7DE0}"/>
                </a:ext>
              </a:extLst>
            </p:cNvPr>
            <p:cNvGrpSpPr/>
            <p:nvPr/>
          </p:nvGrpSpPr>
          <p:grpSpPr>
            <a:xfrm>
              <a:off x="5149374" y="5104611"/>
              <a:ext cx="747958" cy="747956"/>
              <a:chOff x="4745413" y="5035340"/>
              <a:chExt cx="886499" cy="886498"/>
            </a:xfrm>
          </p:grpSpPr>
          <p:sp>
            <p:nvSpPr>
              <p:cNvPr id="181" name="Oval 180">
                <a:extLst>
                  <a:ext uri="{FF2B5EF4-FFF2-40B4-BE49-F238E27FC236}">
                    <a16:creationId xmlns:a16="http://schemas.microsoft.com/office/drawing/2014/main" id="{DA4F5035-1192-4EDA-9852-687C3C082B60}"/>
                  </a:ext>
                </a:extLst>
              </p:cNvPr>
              <p:cNvSpPr/>
              <p:nvPr/>
            </p:nvSpPr>
            <p:spPr bwMode="auto">
              <a:xfrm>
                <a:off x="4745413" y="5035340"/>
                <a:ext cx="886499" cy="886498"/>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82" name="Group 181">
                <a:extLst>
                  <a:ext uri="{FF2B5EF4-FFF2-40B4-BE49-F238E27FC236}">
                    <a16:creationId xmlns:a16="http://schemas.microsoft.com/office/drawing/2014/main" id="{DA8C48A6-36BE-44A6-B1A3-4C000A1FA876}"/>
                  </a:ext>
                </a:extLst>
              </p:cNvPr>
              <p:cNvGrpSpPr/>
              <p:nvPr/>
            </p:nvGrpSpPr>
            <p:grpSpPr>
              <a:xfrm>
                <a:off x="5085475" y="5310314"/>
                <a:ext cx="206375" cy="336550"/>
                <a:chOff x="5085914" y="5305499"/>
                <a:chExt cx="206375" cy="336550"/>
              </a:xfrm>
            </p:grpSpPr>
            <p:sp>
              <p:nvSpPr>
                <p:cNvPr id="183" name="Freeform 121">
                  <a:extLst>
                    <a:ext uri="{FF2B5EF4-FFF2-40B4-BE49-F238E27FC236}">
                      <a16:creationId xmlns:a16="http://schemas.microsoft.com/office/drawing/2014/main" id="{F243005C-4CE2-4C5F-BC07-9E489B9BCC9D}"/>
                    </a:ext>
                  </a:extLst>
                </p:cNvPr>
                <p:cNvSpPr>
                  <a:spLocks/>
                </p:cNvSpPr>
                <p:nvPr/>
              </p:nvSpPr>
              <p:spPr bwMode="auto">
                <a:xfrm>
                  <a:off x="5085914" y="5305499"/>
                  <a:ext cx="206375" cy="336550"/>
                </a:xfrm>
                <a:custGeom>
                  <a:avLst/>
                  <a:gdLst>
                    <a:gd name="T0" fmla="*/ 148 w 156"/>
                    <a:gd name="T1" fmla="*/ 258 h 258"/>
                    <a:gd name="T2" fmla="*/ 8 w 156"/>
                    <a:gd name="T3" fmla="*/ 258 h 258"/>
                    <a:gd name="T4" fmla="*/ 0 w 156"/>
                    <a:gd name="T5" fmla="*/ 250 h 258"/>
                    <a:gd name="T6" fmla="*/ 0 w 156"/>
                    <a:gd name="T7" fmla="*/ 8 h 258"/>
                    <a:gd name="T8" fmla="*/ 8 w 156"/>
                    <a:gd name="T9" fmla="*/ 0 h 258"/>
                    <a:gd name="T10" fmla="*/ 148 w 156"/>
                    <a:gd name="T11" fmla="*/ 0 h 258"/>
                    <a:gd name="T12" fmla="*/ 156 w 156"/>
                    <a:gd name="T13" fmla="*/ 8 h 258"/>
                    <a:gd name="T14" fmla="*/ 156 w 156"/>
                    <a:gd name="T15" fmla="*/ 250 h 258"/>
                    <a:gd name="T16" fmla="*/ 148 w 156"/>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258">
                      <a:moveTo>
                        <a:pt x="148" y="258"/>
                      </a:moveTo>
                      <a:cubicBezTo>
                        <a:pt x="8" y="258"/>
                        <a:pt x="8" y="258"/>
                        <a:pt x="8" y="258"/>
                      </a:cubicBezTo>
                      <a:cubicBezTo>
                        <a:pt x="4" y="258"/>
                        <a:pt x="0" y="254"/>
                        <a:pt x="0" y="250"/>
                      </a:cubicBezTo>
                      <a:cubicBezTo>
                        <a:pt x="0" y="8"/>
                        <a:pt x="0" y="8"/>
                        <a:pt x="0" y="8"/>
                      </a:cubicBezTo>
                      <a:cubicBezTo>
                        <a:pt x="0" y="4"/>
                        <a:pt x="4" y="0"/>
                        <a:pt x="8" y="0"/>
                      </a:cubicBezTo>
                      <a:cubicBezTo>
                        <a:pt x="148" y="0"/>
                        <a:pt x="148" y="0"/>
                        <a:pt x="148" y="0"/>
                      </a:cubicBezTo>
                      <a:cubicBezTo>
                        <a:pt x="152" y="0"/>
                        <a:pt x="156" y="4"/>
                        <a:pt x="156" y="8"/>
                      </a:cubicBezTo>
                      <a:cubicBezTo>
                        <a:pt x="156" y="250"/>
                        <a:pt x="156" y="250"/>
                        <a:pt x="156" y="250"/>
                      </a:cubicBezTo>
                      <a:cubicBezTo>
                        <a:pt x="156" y="254"/>
                        <a:pt x="152" y="258"/>
                        <a:pt x="148" y="258"/>
                      </a:cubicBezTo>
                      <a:close/>
                    </a:path>
                  </a:pathLst>
                </a:custGeom>
                <a:noFill/>
                <a:ln w="15875" cap="sq">
                  <a:solidFill>
                    <a:srgbClr val="5558A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84" name="Freeform 122">
                  <a:extLst>
                    <a:ext uri="{FF2B5EF4-FFF2-40B4-BE49-F238E27FC236}">
                      <a16:creationId xmlns:a16="http://schemas.microsoft.com/office/drawing/2014/main" id="{A9ADBD37-17F8-43FB-81DC-67696084AA0A}"/>
                    </a:ext>
                  </a:extLst>
                </p:cNvPr>
                <p:cNvSpPr>
                  <a:spLocks/>
                </p:cNvSpPr>
                <p:nvPr/>
              </p:nvSpPr>
              <p:spPr bwMode="auto">
                <a:xfrm>
                  <a:off x="5166876" y="5597599"/>
                  <a:ext cx="44450" cy="0"/>
                </a:xfrm>
                <a:custGeom>
                  <a:avLst/>
                  <a:gdLst>
                    <a:gd name="T0" fmla="*/ 0 w 34"/>
                    <a:gd name="T1" fmla="*/ 34 w 34"/>
                  </a:gdLst>
                  <a:ahLst/>
                  <a:cxnLst>
                    <a:cxn ang="0">
                      <a:pos x="T0" y="0"/>
                    </a:cxn>
                    <a:cxn ang="0">
                      <a:pos x="T1" y="0"/>
                    </a:cxn>
                  </a:cxnLst>
                  <a:rect l="0" t="0" r="r" b="b"/>
                  <a:pathLst>
                    <a:path w="34">
                      <a:moveTo>
                        <a:pt x="0" y="0"/>
                      </a:moveTo>
                      <a:cubicBezTo>
                        <a:pt x="34" y="0"/>
                        <a:pt x="34" y="0"/>
                        <a:pt x="34" y="0"/>
                      </a:cubicBezTo>
                    </a:path>
                  </a:pathLst>
                </a:custGeom>
                <a:noFill/>
                <a:ln w="15875"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grpSp>
      <p:grpSp>
        <p:nvGrpSpPr>
          <p:cNvPr id="185" name="Group 184">
            <a:extLst>
              <a:ext uri="{FF2B5EF4-FFF2-40B4-BE49-F238E27FC236}">
                <a16:creationId xmlns:a16="http://schemas.microsoft.com/office/drawing/2014/main" id="{F19D2537-3E45-4FC8-909E-20701B47F4F9}"/>
              </a:ext>
            </a:extLst>
          </p:cNvPr>
          <p:cNvGrpSpPr/>
          <p:nvPr/>
        </p:nvGrpSpPr>
        <p:grpSpPr>
          <a:xfrm>
            <a:off x="6007011" y="5196848"/>
            <a:ext cx="1165352" cy="1313974"/>
            <a:chOff x="5961255" y="5104611"/>
            <a:chExt cx="1188720" cy="1340322"/>
          </a:xfrm>
        </p:grpSpPr>
        <p:grpSp>
          <p:nvGrpSpPr>
            <p:cNvPr id="186" name="Group 185">
              <a:extLst>
                <a:ext uri="{FF2B5EF4-FFF2-40B4-BE49-F238E27FC236}">
                  <a16:creationId xmlns:a16="http://schemas.microsoft.com/office/drawing/2014/main" id="{FE8E04BE-C35D-455D-99D4-E364806A040B}"/>
                </a:ext>
              </a:extLst>
            </p:cNvPr>
            <p:cNvGrpSpPr/>
            <p:nvPr/>
          </p:nvGrpSpPr>
          <p:grpSpPr>
            <a:xfrm>
              <a:off x="6181636" y="5104611"/>
              <a:ext cx="747958" cy="747956"/>
              <a:chOff x="5848757" y="5035340"/>
              <a:chExt cx="886499" cy="886498"/>
            </a:xfrm>
          </p:grpSpPr>
          <p:sp>
            <p:nvSpPr>
              <p:cNvPr id="188" name="Oval 187">
                <a:extLst>
                  <a:ext uri="{FF2B5EF4-FFF2-40B4-BE49-F238E27FC236}">
                    <a16:creationId xmlns:a16="http://schemas.microsoft.com/office/drawing/2014/main" id="{921CB048-2165-423A-8614-CFE890C6BF62}"/>
                  </a:ext>
                </a:extLst>
              </p:cNvPr>
              <p:cNvSpPr/>
              <p:nvPr/>
            </p:nvSpPr>
            <p:spPr bwMode="auto">
              <a:xfrm>
                <a:off x="5848757" y="5035340"/>
                <a:ext cx="886499" cy="886498"/>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9" name="monitor" title="Icon of a monitor">
                <a:extLst>
                  <a:ext uri="{FF2B5EF4-FFF2-40B4-BE49-F238E27FC236}">
                    <a16:creationId xmlns:a16="http://schemas.microsoft.com/office/drawing/2014/main" id="{E115FE80-014A-448E-93E1-A00A1970A1E8}"/>
                  </a:ext>
                </a:extLst>
              </p:cNvPr>
              <p:cNvSpPr>
                <a:spLocks noChangeAspect="1" noEditPoints="1"/>
              </p:cNvSpPr>
              <p:nvPr/>
            </p:nvSpPr>
            <p:spPr bwMode="auto">
              <a:xfrm>
                <a:off x="6067958" y="5306880"/>
                <a:ext cx="448096" cy="343418"/>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rgbClr val="5558A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marL="0" marR="0" lvl="0" indent="0" algn="ctr" defTabSz="878548" rtl="0" eaLnBrk="1" fontAlgn="base"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187" name="TextBox 186">
              <a:extLst>
                <a:ext uri="{FF2B5EF4-FFF2-40B4-BE49-F238E27FC236}">
                  <a16:creationId xmlns:a16="http://schemas.microsoft.com/office/drawing/2014/main" id="{0237C512-36A5-4648-8FBB-64F29F794925}"/>
                </a:ext>
              </a:extLst>
            </p:cNvPr>
            <p:cNvSpPr txBox="1"/>
            <p:nvPr/>
          </p:nvSpPr>
          <p:spPr>
            <a:xfrm>
              <a:off x="5961255" y="6079173"/>
              <a:ext cx="1188720" cy="365760"/>
            </a:xfrm>
            <a:prstGeom prst="rect">
              <a:avLst/>
            </a:prstGeom>
            <a:noFill/>
          </p:spPr>
          <p:txBody>
            <a:bodyPr wrap="square" lIns="0" tIns="0" rIns="0" bIns="0" rtlCol="0">
              <a:no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srgbClr val="282828"/>
                  </a:solidFill>
                  <a:effectLst/>
                  <a:uLnTx/>
                  <a:uFillTx/>
                  <a:latin typeface="Segoe UI Semibold"/>
                  <a:ea typeface="+mn-ea"/>
                  <a:cs typeface="+mn-cs"/>
                </a:rPr>
                <a:t>PC</a:t>
              </a:r>
              <a:endParaRPr kumimoji="0" lang="en-US" sz="980" b="0" i="0" u="none" strike="noStrike" kern="1200" cap="none" spc="0" normalizeH="0" baseline="0" noProof="0">
                <a:ln>
                  <a:noFill/>
                </a:ln>
                <a:solidFill>
                  <a:srgbClr val="282828"/>
                </a:solidFill>
                <a:effectLst/>
                <a:uLnTx/>
                <a:uFillTx/>
                <a:latin typeface="Segoe UI Semibold"/>
                <a:ea typeface="Segoe UI Semibold" charset="0"/>
                <a:cs typeface="Segoe UI" panose="020B0502040204020203" pitchFamily="34" charset="0"/>
              </a:endParaRPr>
            </a:p>
          </p:txBody>
        </p:sp>
      </p:grpSp>
      <p:sp>
        <p:nvSpPr>
          <p:cNvPr id="191" name="Title 1">
            <a:extLst>
              <a:ext uri="{FF2B5EF4-FFF2-40B4-BE49-F238E27FC236}">
                <a16:creationId xmlns:a16="http://schemas.microsoft.com/office/drawing/2014/main" id="{0C2C6443-A6EA-4AD2-B14D-E2C790709B83}"/>
              </a:ext>
            </a:extLst>
          </p:cNvPr>
          <p:cNvSpPr>
            <a:spLocks noGrp="1"/>
          </p:cNvSpPr>
          <p:nvPr>
            <p:ph type="title"/>
          </p:nvPr>
        </p:nvSpPr>
        <p:spPr/>
        <p:txBody>
          <a:bodyPr/>
          <a:lstStyle/>
          <a:p>
            <a:pPr algn="ctr"/>
            <a:r>
              <a:rPr lang="en-US" dirty="0" err="1">
                <a:solidFill>
                  <a:schemeClr val="tx1"/>
                </a:solidFill>
              </a:rPr>
              <a:t>Dispositivi</a:t>
            </a:r>
            <a:r>
              <a:rPr lang="en-US" dirty="0">
                <a:solidFill>
                  <a:schemeClr val="tx1"/>
                </a:solidFill>
              </a:rPr>
              <a:t> Microsoft Teams</a:t>
            </a:r>
          </a:p>
        </p:txBody>
      </p:sp>
    </p:spTree>
    <p:extLst>
      <p:ext uri="{BB962C8B-B14F-4D97-AF65-F5344CB8AC3E}">
        <p14:creationId xmlns:p14="http://schemas.microsoft.com/office/powerpoint/2010/main" val="112713902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F0D9-C735-4804-8EE8-E9D07E7BA2EF}"/>
              </a:ext>
            </a:extLst>
          </p:cNvPr>
          <p:cNvSpPr>
            <a:spLocks noGrp="1"/>
          </p:cNvSpPr>
          <p:nvPr>
            <p:ph type="title"/>
          </p:nvPr>
        </p:nvSpPr>
        <p:spPr>
          <a:xfrm>
            <a:off x="365465" y="2342560"/>
            <a:ext cx="9583207" cy="3535032"/>
          </a:xfrm>
        </p:spPr>
        <p:txBody>
          <a:bodyPr/>
          <a:lstStyle/>
          <a:p>
            <a:br>
              <a:rPr lang="en-US" dirty="0">
                <a:solidFill>
                  <a:schemeClr val="tx1"/>
                </a:solidFill>
              </a:rPr>
            </a:br>
            <a:r>
              <a:rPr lang="en-US" dirty="0" err="1">
                <a:solidFill>
                  <a:schemeClr val="tx1"/>
                </a:solidFill>
              </a:rPr>
              <a:t>Risorse</a:t>
            </a:r>
            <a:r>
              <a:rPr lang="en-US" dirty="0">
                <a:solidFill>
                  <a:schemeClr val="tx1"/>
                </a:solidFill>
              </a:rPr>
              <a:t> </a:t>
            </a:r>
            <a:r>
              <a:rPr lang="en-US" dirty="0" err="1">
                <a:solidFill>
                  <a:schemeClr val="tx1"/>
                </a:solidFill>
              </a:rPr>
              <a:t>disponibili</a:t>
            </a:r>
            <a:endParaRPr lang="en-US" dirty="0"/>
          </a:p>
        </p:txBody>
      </p:sp>
    </p:spTree>
    <p:extLst>
      <p:ext uri="{BB962C8B-B14F-4D97-AF65-F5344CB8AC3E}">
        <p14:creationId xmlns:p14="http://schemas.microsoft.com/office/powerpoint/2010/main" val="294517108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hlinkClick r:id="rId2"/>
            <a:extLst>
              <a:ext uri="{FF2B5EF4-FFF2-40B4-BE49-F238E27FC236}">
                <a16:creationId xmlns:a16="http://schemas.microsoft.com/office/drawing/2014/main" id="{0E952857-3232-409F-B97E-515805D13263}"/>
              </a:ext>
            </a:extLst>
          </p:cNvPr>
          <p:cNvPicPr>
            <a:picLocks noChangeAspect="1"/>
          </p:cNvPicPr>
          <p:nvPr/>
        </p:nvPicPr>
        <p:blipFill>
          <a:blip r:embed="rId3"/>
          <a:stretch>
            <a:fillRect/>
          </a:stretch>
        </p:blipFill>
        <p:spPr>
          <a:xfrm>
            <a:off x="120650" y="277003"/>
            <a:ext cx="11950700" cy="6303994"/>
          </a:xfrm>
          <a:prstGeom prst="rect">
            <a:avLst/>
          </a:prstGeom>
          <a:noFill/>
        </p:spPr>
      </p:pic>
    </p:spTree>
    <p:extLst>
      <p:ext uri="{BB962C8B-B14F-4D97-AF65-F5344CB8AC3E}">
        <p14:creationId xmlns:p14="http://schemas.microsoft.com/office/powerpoint/2010/main" val="347048626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8D66A0C5-AF07-46CF-8994-BB2ED93184A1}"/>
              </a:ext>
            </a:extLst>
          </p:cNvPr>
          <p:cNvPicPr>
            <a:picLocks noChangeAspect="1"/>
          </p:cNvPicPr>
          <p:nvPr/>
        </p:nvPicPr>
        <p:blipFill>
          <a:blip r:embed="rId3"/>
          <a:stretch>
            <a:fillRect/>
          </a:stretch>
        </p:blipFill>
        <p:spPr>
          <a:xfrm>
            <a:off x="0" y="0"/>
            <a:ext cx="12192000" cy="3664236"/>
          </a:xfrm>
          <a:prstGeom prst="rect">
            <a:avLst/>
          </a:prstGeom>
        </p:spPr>
      </p:pic>
      <p:pic>
        <p:nvPicPr>
          <p:cNvPr id="10" name="Picture 9">
            <a:hlinkClick r:id="rId2"/>
            <a:extLst>
              <a:ext uri="{FF2B5EF4-FFF2-40B4-BE49-F238E27FC236}">
                <a16:creationId xmlns:a16="http://schemas.microsoft.com/office/drawing/2014/main" id="{B70A2C3A-0FC5-4CB9-8E4C-FD729B6A178D}"/>
              </a:ext>
            </a:extLst>
          </p:cNvPr>
          <p:cNvPicPr>
            <a:picLocks noChangeAspect="1"/>
          </p:cNvPicPr>
          <p:nvPr/>
        </p:nvPicPr>
        <p:blipFill rotWithShape="1">
          <a:blip r:embed="rId4"/>
          <a:srcRect t="5649" b="41720"/>
          <a:stretch/>
        </p:blipFill>
        <p:spPr>
          <a:xfrm>
            <a:off x="2563621" y="3791546"/>
            <a:ext cx="3205440" cy="2939143"/>
          </a:xfrm>
          <a:prstGeom prst="rect">
            <a:avLst/>
          </a:prstGeom>
        </p:spPr>
      </p:pic>
      <p:pic>
        <p:nvPicPr>
          <p:cNvPr id="12" name="Picture 11">
            <a:hlinkClick r:id="rId2"/>
            <a:extLst>
              <a:ext uri="{FF2B5EF4-FFF2-40B4-BE49-F238E27FC236}">
                <a16:creationId xmlns:a16="http://schemas.microsoft.com/office/drawing/2014/main" id="{333EBD35-F03B-4C4B-8C62-7C1F8C99CF8E}"/>
              </a:ext>
            </a:extLst>
          </p:cNvPr>
          <p:cNvPicPr>
            <a:picLocks noChangeAspect="1"/>
          </p:cNvPicPr>
          <p:nvPr/>
        </p:nvPicPr>
        <p:blipFill rotWithShape="1">
          <a:blip r:embed="rId4"/>
          <a:srcRect t="56943"/>
          <a:stretch/>
        </p:blipFill>
        <p:spPr>
          <a:xfrm>
            <a:off x="6422941" y="4058875"/>
            <a:ext cx="3205440" cy="2404484"/>
          </a:xfrm>
          <a:prstGeom prst="rect">
            <a:avLst/>
          </a:prstGeom>
        </p:spPr>
      </p:pic>
    </p:spTree>
    <p:extLst>
      <p:ext uri="{BB962C8B-B14F-4D97-AF65-F5344CB8AC3E}">
        <p14:creationId xmlns:p14="http://schemas.microsoft.com/office/powerpoint/2010/main" val="318684852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50BD-A136-48B9-A551-207EE32C5E8C}"/>
              </a:ext>
            </a:extLst>
          </p:cNvPr>
          <p:cNvSpPr>
            <a:spLocks noGrp="1"/>
          </p:cNvSpPr>
          <p:nvPr>
            <p:ph type="title"/>
          </p:nvPr>
        </p:nvSpPr>
        <p:spPr>
          <a:xfrm>
            <a:off x="588263" y="497958"/>
            <a:ext cx="11018520" cy="422417"/>
          </a:xfrm>
        </p:spPr>
        <p:txBody>
          <a:bodyPr/>
          <a:lstStyle/>
          <a:p>
            <a:r>
              <a:rPr lang="en-US" sz="2745">
                <a:solidFill>
                  <a:schemeClr val="accent1"/>
                </a:solidFill>
              </a:rPr>
              <a:t>Microsoft Teams </a:t>
            </a:r>
            <a:r>
              <a:rPr lang="en-US" sz="2745" err="1"/>
              <a:t>servizi</a:t>
            </a:r>
            <a:r>
              <a:rPr lang="en-US" sz="2745"/>
              <a:t> voce</a:t>
            </a:r>
            <a:endParaRPr lang="en-US"/>
          </a:p>
        </p:txBody>
      </p:sp>
      <p:sp>
        <p:nvSpPr>
          <p:cNvPr id="3" name="Rectangle 2">
            <a:extLst>
              <a:ext uri="{FF2B5EF4-FFF2-40B4-BE49-F238E27FC236}">
                <a16:creationId xmlns:a16="http://schemas.microsoft.com/office/drawing/2014/main" id="{90CFF04B-99FA-4846-AA4F-785FA3A1BB22}"/>
              </a:ext>
            </a:extLst>
          </p:cNvPr>
          <p:cNvSpPr/>
          <p:nvPr/>
        </p:nvSpPr>
        <p:spPr bwMode="auto">
          <a:xfrm>
            <a:off x="865" y="1444366"/>
            <a:ext cx="9194952" cy="1237675"/>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a:solidFill>
                  <a:srgbClr val="0D0D0D"/>
                </a:solidFill>
                <a:latin typeface="Segoe UI Semibold" panose="020B0702040204020203" pitchFamily="34" charset="0"/>
                <a:cs typeface="Segoe UI Semibold" panose="020B0702040204020203" pitchFamily="34" charset="0"/>
              </a:rPr>
              <a:t>Audio Conferencing</a:t>
            </a:r>
          </a:p>
          <a:p>
            <a:pPr marL="285695" indent="-179354" defTabSz="896046">
              <a:spcBef>
                <a:spcPts val="600"/>
              </a:spcBef>
              <a:spcAft>
                <a:spcPts val="300"/>
              </a:spcAft>
              <a:buFont typeface="Arial" panose="020B0604020202020204" pitchFamily="34" charset="0"/>
              <a:buChar char="•"/>
              <a:defRPr/>
            </a:pPr>
            <a:r>
              <a:rPr lang="it-IT" sz="1372" kern="0">
                <a:solidFill>
                  <a:srgbClr val="1A1A1A"/>
                </a:solidFill>
              </a:rPr>
              <a:t>Utilizzare un numero di accesso esterno a pagamento per partecipare alle riunioni da qualsiasi dispositivo
Chiamata in uscita per aggiungere i partecipanti alla riunione</a:t>
            </a:r>
            <a:endParaRPr lang="en-US" sz="1372" kern="0">
              <a:solidFill>
                <a:srgbClr val="1A1A1A"/>
              </a:solidFill>
              <a:latin typeface="Segoe UI"/>
            </a:endParaRPr>
          </a:p>
        </p:txBody>
      </p:sp>
      <p:sp>
        <p:nvSpPr>
          <p:cNvPr id="4" name="Rectangle 3">
            <a:extLst>
              <a:ext uri="{FF2B5EF4-FFF2-40B4-BE49-F238E27FC236}">
                <a16:creationId xmlns:a16="http://schemas.microsoft.com/office/drawing/2014/main" id="{856F0555-9013-4992-8430-59A7BD9301AA}"/>
              </a:ext>
            </a:extLst>
          </p:cNvPr>
          <p:cNvSpPr/>
          <p:nvPr/>
        </p:nvSpPr>
        <p:spPr bwMode="auto">
          <a:xfrm>
            <a:off x="865" y="2771461"/>
            <a:ext cx="8249253" cy="1237675"/>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a:solidFill>
                  <a:srgbClr val="0D0D0D"/>
                </a:solidFill>
                <a:latin typeface="Segoe UI Semibold" panose="020B0702040204020203" pitchFamily="34" charset="0"/>
                <a:cs typeface="Segoe UI Semibold" panose="020B0702040204020203" pitchFamily="34" charset="0"/>
              </a:rPr>
              <a:t>Phone System</a:t>
            </a:r>
          </a:p>
          <a:p>
            <a:pPr marL="285695" lvl="1" indent="-179354" defTabSz="895838">
              <a:spcBef>
                <a:spcPts val="600"/>
              </a:spcBef>
              <a:spcAft>
                <a:spcPts val="300"/>
              </a:spcAft>
              <a:buFont typeface="Arial" panose="020B0604020202020204" pitchFamily="34" charset="0"/>
              <a:buChar char="•"/>
              <a:defRPr/>
            </a:pPr>
            <a:r>
              <a:rPr lang="it-IT" sz="1372" kern="0">
                <a:solidFill>
                  <a:srgbClr val="1A1A1A"/>
                </a:solidFill>
              </a:rPr>
              <a:t>Gestire centralmente gli utenti per comunicazioni, posta elettronica e contenuto da Office 365
Sostituisce i sistemi telefonici PBX con una soluzione nel cloud</a:t>
            </a:r>
            <a:endParaRPr lang="en-US" sz="1372" kern="0">
              <a:solidFill>
                <a:srgbClr val="1A1A1A"/>
              </a:solidFill>
              <a:latin typeface="Segoe UI"/>
            </a:endParaRPr>
          </a:p>
        </p:txBody>
      </p:sp>
      <p:sp>
        <p:nvSpPr>
          <p:cNvPr id="5" name="Rectangle 4">
            <a:extLst>
              <a:ext uri="{FF2B5EF4-FFF2-40B4-BE49-F238E27FC236}">
                <a16:creationId xmlns:a16="http://schemas.microsoft.com/office/drawing/2014/main" id="{0B9480DD-5386-4215-B59B-D7ED13BDDBC8}"/>
              </a:ext>
            </a:extLst>
          </p:cNvPr>
          <p:cNvSpPr/>
          <p:nvPr/>
        </p:nvSpPr>
        <p:spPr bwMode="auto">
          <a:xfrm>
            <a:off x="865" y="4098556"/>
            <a:ext cx="7197447" cy="1237675"/>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a:solidFill>
                  <a:srgbClr val="0D0D0D"/>
                </a:solidFill>
                <a:latin typeface="Segoe UI Semibold" panose="020B0702040204020203" pitchFamily="34" charset="0"/>
                <a:cs typeface="Segoe UI Semibold" panose="020B0702040204020203" pitchFamily="34" charset="0"/>
              </a:rPr>
              <a:t>Calling Plan</a:t>
            </a:r>
          </a:p>
          <a:p>
            <a:pPr marL="285695" lvl="1" indent="-179354" defTabSz="895838">
              <a:spcBef>
                <a:spcPts val="600"/>
              </a:spcBef>
              <a:spcAft>
                <a:spcPts val="300"/>
              </a:spcAft>
              <a:buFont typeface="Arial" panose="020B0604020202020204" pitchFamily="34" charset="0"/>
              <a:buChar char="•"/>
              <a:defRPr/>
            </a:pPr>
            <a:r>
              <a:rPr lang="en-US" sz="1372" kern="0" err="1">
                <a:solidFill>
                  <a:srgbClr val="1A1A1A"/>
                </a:solidFill>
              </a:rPr>
              <a:t>Abbonamento</a:t>
            </a:r>
            <a:r>
              <a:rPr lang="en-US" sz="1372" kern="0">
                <a:solidFill>
                  <a:srgbClr val="1A1A1A"/>
                </a:solidFill>
              </a:rPr>
              <a:t> ai </a:t>
            </a:r>
            <a:r>
              <a:rPr lang="en-US" sz="1372" kern="0" err="1">
                <a:solidFill>
                  <a:srgbClr val="1A1A1A"/>
                </a:solidFill>
              </a:rPr>
              <a:t>piani</a:t>
            </a:r>
            <a:r>
              <a:rPr lang="en-US" sz="1372" kern="0">
                <a:solidFill>
                  <a:srgbClr val="1A1A1A"/>
                </a:solidFill>
              </a:rPr>
              <a:t> di </a:t>
            </a:r>
            <a:r>
              <a:rPr lang="en-US" sz="1372" kern="0" err="1">
                <a:solidFill>
                  <a:srgbClr val="1A1A1A"/>
                </a:solidFill>
              </a:rPr>
              <a:t>chiamata</a:t>
            </a:r>
            <a:r>
              <a:rPr lang="en-US" sz="1372" kern="0">
                <a:solidFill>
                  <a:srgbClr val="1A1A1A"/>
                </a:solidFill>
              </a:rPr>
              <a:t> da Microsoft 365</a:t>
            </a:r>
            <a:endParaRPr lang="en-US" sz="1372" kern="0">
              <a:solidFill>
                <a:srgbClr val="1A1A1A"/>
              </a:solidFill>
              <a:latin typeface="Segoe UI"/>
            </a:endParaRPr>
          </a:p>
          <a:p>
            <a:pPr marL="285695" lvl="1" indent="-179354" defTabSz="895838">
              <a:spcAft>
                <a:spcPts val="300"/>
              </a:spcAft>
              <a:buFont typeface="Arial" panose="020B0604020202020204" pitchFamily="34" charset="0"/>
              <a:buChar char="•"/>
              <a:defRPr/>
            </a:pPr>
            <a:r>
              <a:rPr lang="it-IT" sz="1372" kern="0">
                <a:solidFill>
                  <a:srgbClr val="1A1A1A"/>
                </a:solidFill>
              </a:rPr>
              <a:t>Utilizzare i numeri di telefono esistenti o ottenere dei nuovi numeri</a:t>
            </a:r>
            <a:endParaRPr lang="en-US" sz="1372" kern="0">
              <a:solidFill>
                <a:srgbClr val="1A1A1A"/>
              </a:solidFill>
              <a:latin typeface="Segoe UI"/>
            </a:endParaRPr>
          </a:p>
        </p:txBody>
      </p:sp>
      <p:cxnSp>
        <p:nvCxnSpPr>
          <p:cNvPr id="6" name="Straight Connector 5">
            <a:extLst>
              <a:ext uri="{FF2B5EF4-FFF2-40B4-BE49-F238E27FC236}">
                <a16:creationId xmlns:a16="http://schemas.microsoft.com/office/drawing/2014/main" id="{E2B7CDD4-0CA0-410B-9D63-DFF80867D7FA}"/>
              </a:ext>
              <a:ext uri="{C183D7F6-B498-43B3-948B-1728B52AA6E4}">
                <adec:decorative xmlns:adec="http://schemas.microsoft.com/office/drawing/2017/decorative" val="1"/>
              </a:ext>
            </a:extLst>
          </p:cNvPr>
          <p:cNvCxnSpPr/>
          <p:nvPr/>
        </p:nvCxnSpPr>
        <p:spPr>
          <a:xfrm>
            <a:off x="503822" y="1907670"/>
            <a:ext cx="6369307"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E80F890-760A-4B9A-A11B-3724E9B7ACF6}"/>
              </a:ext>
              <a:ext uri="{C183D7F6-B498-43B3-948B-1728B52AA6E4}">
                <adec:decorative xmlns:adec="http://schemas.microsoft.com/office/drawing/2017/decorative" val="1"/>
              </a:ext>
            </a:extLst>
          </p:cNvPr>
          <p:cNvCxnSpPr/>
          <p:nvPr/>
        </p:nvCxnSpPr>
        <p:spPr>
          <a:xfrm>
            <a:off x="570263" y="3242147"/>
            <a:ext cx="6302867"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E41273F-0DCB-4D0D-8D0D-87288A97C458}"/>
              </a:ext>
              <a:ext uri="{C183D7F6-B498-43B3-948B-1728B52AA6E4}">
                <adec:decorative xmlns:adec="http://schemas.microsoft.com/office/drawing/2017/decorative" val="1"/>
              </a:ext>
            </a:extLst>
          </p:cNvPr>
          <p:cNvCxnSpPr/>
          <p:nvPr/>
        </p:nvCxnSpPr>
        <p:spPr>
          <a:xfrm>
            <a:off x="540914" y="4554712"/>
            <a:ext cx="633221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F8D0696-B35E-4C87-9874-C42613A0795E}"/>
              </a:ext>
            </a:extLst>
          </p:cNvPr>
          <p:cNvSpPr txBox="1"/>
          <p:nvPr/>
        </p:nvSpPr>
        <p:spPr>
          <a:xfrm>
            <a:off x="8250118" y="6366745"/>
            <a:ext cx="2419901" cy="215444"/>
          </a:xfrm>
          <a:prstGeom prst="rect">
            <a:avLst/>
          </a:prstGeom>
        </p:spPr>
        <p:txBody>
          <a:bodyPr wrap="square" lIns="0" tIns="0" rIns="0" bIns="0" rtlCol="0" anchor="ctr">
            <a:spAutoFit/>
          </a:bodyPr>
          <a:lstStyle/>
          <a:p>
            <a:pPr algn="ctr" defTabSz="896046">
              <a:defRPr/>
            </a:pPr>
            <a:r>
              <a:rPr lang="en-US" sz="1400" kern="0">
                <a:solidFill>
                  <a:srgbClr val="0078D7"/>
                </a:solidFill>
                <a:latin typeface="Segoe UI Semibold" panose="020B0702040204020203" pitchFamily="34" charset="0"/>
                <a:cs typeface="Segoe UI Semibold" panose="020B0702040204020203" pitchFamily="34" charset="0"/>
              </a:rPr>
              <a:t>Phone System</a:t>
            </a:r>
          </a:p>
        </p:txBody>
      </p:sp>
      <p:sp>
        <p:nvSpPr>
          <p:cNvPr id="10" name="TextBox 9">
            <a:extLst>
              <a:ext uri="{FF2B5EF4-FFF2-40B4-BE49-F238E27FC236}">
                <a16:creationId xmlns:a16="http://schemas.microsoft.com/office/drawing/2014/main" id="{CA3AF48A-C722-428D-9995-36084C26686A}"/>
              </a:ext>
            </a:extLst>
          </p:cNvPr>
          <p:cNvSpPr txBox="1"/>
          <p:nvPr/>
        </p:nvSpPr>
        <p:spPr>
          <a:xfrm>
            <a:off x="10194551" y="3741248"/>
            <a:ext cx="2419901" cy="215444"/>
          </a:xfrm>
          <a:prstGeom prst="rect">
            <a:avLst/>
          </a:prstGeom>
        </p:spPr>
        <p:txBody>
          <a:bodyPr wrap="square" lIns="0" tIns="0" rIns="0" bIns="0" rtlCol="0" anchor="ctr">
            <a:spAutoFit/>
          </a:bodyPr>
          <a:lstStyle/>
          <a:p>
            <a:pPr algn="ctr" defTabSz="896046">
              <a:defRPr/>
            </a:pPr>
            <a:r>
              <a:rPr lang="en-US" sz="1400" kern="0">
                <a:solidFill>
                  <a:srgbClr val="0078D7"/>
                </a:solidFill>
                <a:latin typeface="Segoe UI Semibold" panose="020B0702040204020203" pitchFamily="34" charset="0"/>
                <a:cs typeface="Segoe UI Semibold" panose="020B0702040204020203" pitchFamily="34" charset="0"/>
              </a:rPr>
              <a:t>Calling Plan</a:t>
            </a:r>
          </a:p>
        </p:txBody>
      </p:sp>
      <p:sp>
        <p:nvSpPr>
          <p:cNvPr id="11" name="TextBox 10">
            <a:extLst>
              <a:ext uri="{FF2B5EF4-FFF2-40B4-BE49-F238E27FC236}">
                <a16:creationId xmlns:a16="http://schemas.microsoft.com/office/drawing/2014/main" id="{DF736CAF-F1A4-480C-B4D8-4B1D969296B6}"/>
              </a:ext>
            </a:extLst>
          </p:cNvPr>
          <p:cNvSpPr txBox="1"/>
          <p:nvPr/>
        </p:nvSpPr>
        <p:spPr>
          <a:xfrm>
            <a:off x="6757249" y="928506"/>
            <a:ext cx="2419901" cy="215444"/>
          </a:xfrm>
          <a:prstGeom prst="rect">
            <a:avLst/>
          </a:prstGeom>
        </p:spPr>
        <p:txBody>
          <a:bodyPr wrap="square" lIns="0" tIns="0" rIns="0" bIns="0" rtlCol="0" anchor="ctr">
            <a:spAutoFit/>
          </a:bodyPr>
          <a:lstStyle/>
          <a:p>
            <a:pPr algn="ctr" defTabSz="896046">
              <a:defRPr/>
            </a:pPr>
            <a:r>
              <a:rPr lang="en-US" sz="1400" kern="0">
                <a:solidFill>
                  <a:srgbClr val="0078D7"/>
                </a:solidFill>
                <a:latin typeface="Segoe UI Semibold" panose="020B0702040204020203" pitchFamily="34" charset="0"/>
                <a:cs typeface="Segoe UI Semibold" panose="020B0702040204020203" pitchFamily="34" charset="0"/>
              </a:rPr>
              <a:t>Audio Conferencing</a:t>
            </a:r>
          </a:p>
        </p:txBody>
      </p:sp>
      <p:cxnSp>
        <p:nvCxnSpPr>
          <p:cNvPr id="12" name="Straight Connector 11">
            <a:extLst>
              <a:ext uri="{FF2B5EF4-FFF2-40B4-BE49-F238E27FC236}">
                <a16:creationId xmlns:a16="http://schemas.microsoft.com/office/drawing/2014/main" id="{9A591880-AF04-4E44-AF08-B180E31A4646}"/>
              </a:ext>
              <a:ext uri="{C183D7F6-B498-43B3-948B-1728B52AA6E4}">
                <adec:decorative xmlns:adec="http://schemas.microsoft.com/office/drawing/2017/decorative" val="1"/>
              </a:ext>
            </a:extLst>
          </p:cNvPr>
          <p:cNvCxnSpPr/>
          <p:nvPr/>
        </p:nvCxnSpPr>
        <p:spPr>
          <a:xfrm>
            <a:off x="9344108" y="3067485"/>
            <a:ext cx="69080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BDA67D-9E5F-4C2F-A21D-F659E2C27A53}"/>
              </a:ext>
              <a:ext uri="{C183D7F6-B498-43B3-948B-1728B52AA6E4}">
                <adec:decorative xmlns:adec="http://schemas.microsoft.com/office/drawing/2017/decorative" val="1"/>
              </a:ext>
            </a:extLst>
          </p:cNvPr>
          <p:cNvCxnSpPr>
            <a:cxnSpLocks/>
          </p:cNvCxnSpPr>
          <p:nvPr/>
        </p:nvCxnSpPr>
        <p:spPr>
          <a:xfrm>
            <a:off x="8442984" y="6612580"/>
            <a:ext cx="1901965"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7635F3-86AB-4677-96CD-758DE236F41D}"/>
              </a:ext>
              <a:ext uri="{C183D7F6-B498-43B3-948B-1728B52AA6E4}">
                <adec:decorative xmlns:adec="http://schemas.microsoft.com/office/drawing/2017/decorative" val="1"/>
              </a:ext>
            </a:extLst>
          </p:cNvPr>
          <p:cNvCxnSpPr>
            <a:cxnSpLocks/>
          </p:cNvCxnSpPr>
          <p:nvPr/>
        </p:nvCxnSpPr>
        <p:spPr>
          <a:xfrm>
            <a:off x="10194551" y="3958824"/>
            <a:ext cx="180214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2E4A3D0-AFB5-449E-BF51-F52A0953B082}"/>
              </a:ext>
            </a:extLst>
          </p:cNvPr>
          <p:cNvSpPr txBox="1"/>
          <p:nvPr/>
        </p:nvSpPr>
        <p:spPr>
          <a:xfrm>
            <a:off x="8101306" y="2346576"/>
            <a:ext cx="280937" cy="77324"/>
          </a:xfrm>
          <a:prstGeom prst="rect">
            <a:avLst/>
          </a:prstGeom>
        </p:spPr>
        <p:txBody>
          <a:bodyPr vert="horz" wrap="square" lIns="91427" tIns="91427" rIns="91427" bIns="91427" rtlCol="0" anchor="t">
            <a:noAutofit/>
          </a:bodyPr>
          <a:lstStyle/>
          <a:p>
            <a:pPr algn="ctr" defTabSz="914367"/>
            <a:r>
              <a:rPr lang="en-US" sz="600">
                <a:solidFill>
                  <a:srgbClr val="1A1A1A"/>
                </a:solidFill>
                <a:latin typeface="Segoe UI" pitchFamily="34" charset="0"/>
                <a:ea typeface="Segoe UI" pitchFamily="34" charset="0"/>
                <a:cs typeface="Segoe UI" pitchFamily="34" charset="0"/>
              </a:rPr>
              <a:t>X</a:t>
            </a:r>
          </a:p>
        </p:txBody>
      </p:sp>
      <p:pic>
        <p:nvPicPr>
          <p:cNvPr id="16" name="Picture 15">
            <a:extLst>
              <a:ext uri="{FF2B5EF4-FFF2-40B4-BE49-F238E27FC236}">
                <a16:creationId xmlns:a16="http://schemas.microsoft.com/office/drawing/2014/main" id="{AE0E7668-1B44-4EEC-B04D-08EFE3BC5972}"/>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95817" y="494841"/>
            <a:ext cx="2862291" cy="1831368"/>
          </a:xfrm>
          <a:prstGeom prst="rect">
            <a:avLst/>
          </a:prstGeom>
          <a:ln>
            <a:solidFill>
              <a:schemeClr val="accent3"/>
            </a:solidFill>
          </a:ln>
          <a:effectLst>
            <a:outerShdw blurRad="508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0FBD9AD-10B0-48BE-A3A4-98B21951D68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2984" y="2778140"/>
            <a:ext cx="1901965" cy="3569070"/>
          </a:xfrm>
          <a:prstGeom prst="rect">
            <a:avLst/>
          </a:prstGeom>
          <a:effectLst>
            <a:outerShdw blurRad="50800" dist="38100" dir="18900000" algn="bl" rotWithShape="0">
              <a:prstClr val="black">
                <a:alpha val="40000"/>
              </a:prstClr>
            </a:outerShdw>
          </a:effectLst>
        </p:spPr>
      </p:pic>
      <p:cxnSp>
        <p:nvCxnSpPr>
          <p:cNvPr id="18" name="Straight Connector 17">
            <a:extLst>
              <a:ext uri="{FF2B5EF4-FFF2-40B4-BE49-F238E27FC236}">
                <a16:creationId xmlns:a16="http://schemas.microsoft.com/office/drawing/2014/main" id="{ED240ADC-CB75-48E0-99AD-44D943CD72C7}"/>
              </a:ext>
              <a:ext uri="{C183D7F6-B498-43B3-948B-1728B52AA6E4}">
                <adec:decorative xmlns:adec="http://schemas.microsoft.com/office/drawing/2017/decorative" val="1"/>
              </a:ext>
            </a:extLst>
          </p:cNvPr>
          <p:cNvCxnSpPr>
            <a:cxnSpLocks/>
          </p:cNvCxnSpPr>
          <p:nvPr/>
        </p:nvCxnSpPr>
        <p:spPr>
          <a:xfrm>
            <a:off x="6873129" y="1177954"/>
            <a:ext cx="205652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Isosceles Triangle 18">
            <a:extLst>
              <a:ext uri="{FF2B5EF4-FFF2-40B4-BE49-F238E27FC236}">
                <a16:creationId xmlns:a16="http://schemas.microsoft.com/office/drawing/2014/main" id="{2B80743B-FDD8-40BC-A103-5C6687A0936D}"/>
              </a:ext>
              <a:ext uri="{C183D7F6-B498-43B3-948B-1728B52AA6E4}">
                <adec:decorative xmlns:adec="http://schemas.microsoft.com/office/drawing/2017/decorative" val="1"/>
              </a:ext>
            </a:extLst>
          </p:cNvPr>
          <p:cNvSpPr/>
          <p:nvPr/>
        </p:nvSpPr>
        <p:spPr bwMode="auto">
          <a:xfrm rot="16200000">
            <a:off x="10178364" y="3866789"/>
            <a:ext cx="234723" cy="202348"/>
          </a:xfrm>
          <a:prstGeom prst="triangl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 name="Isosceles Triangle 19">
            <a:extLst>
              <a:ext uri="{FF2B5EF4-FFF2-40B4-BE49-F238E27FC236}">
                <a16:creationId xmlns:a16="http://schemas.microsoft.com/office/drawing/2014/main" id="{57235829-B5FB-440D-B91F-D897FA73258A}"/>
              </a:ext>
              <a:ext uri="{C183D7F6-B498-43B3-948B-1728B52AA6E4}">
                <adec:decorative xmlns:adec="http://schemas.microsoft.com/office/drawing/2017/decorative" val="1"/>
              </a:ext>
            </a:extLst>
          </p:cNvPr>
          <p:cNvSpPr/>
          <p:nvPr/>
        </p:nvSpPr>
        <p:spPr bwMode="auto">
          <a:xfrm rot="5400000">
            <a:off x="8904214" y="1072579"/>
            <a:ext cx="234723" cy="202348"/>
          </a:xfrm>
          <a:prstGeom prst="triangl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283337853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F0D9-C735-4804-8EE8-E9D07E7BA2EF}"/>
              </a:ext>
            </a:extLst>
          </p:cNvPr>
          <p:cNvSpPr>
            <a:spLocks noGrp="1"/>
          </p:cNvSpPr>
          <p:nvPr>
            <p:ph type="title"/>
          </p:nvPr>
        </p:nvSpPr>
        <p:spPr>
          <a:xfrm>
            <a:off x="365465" y="2342560"/>
            <a:ext cx="9583207" cy="3535032"/>
          </a:xfrm>
        </p:spPr>
        <p:txBody>
          <a:bodyPr/>
          <a:lstStyle/>
          <a:p>
            <a:br>
              <a:rPr lang="en-US" dirty="0">
                <a:solidFill>
                  <a:schemeClr val="tx1"/>
                </a:solidFill>
              </a:rPr>
            </a:br>
            <a:r>
              <a:rPr lang="en-US" dirty="0" err="1">
                <a:solidFill>
                  <a:schemeClr val="tx1"/>
                </a:solidFill>
              </a:rPr>
              <a:t>Grazie</a:t>
            </a:r>
            <a:endParaRPr lang="en-US" dirty="0"/>
          </a:p>
        </p:txBody>
      </p:sp>
    </p:spTree>
    <p:extLst>
      <p:ext uri="{BB962C8B-B14F-4D97-AF65-F5344CB8AC3E}">
        <p14:creationId xmlns:p14="http://schemas.microsoft.com/office/powerpoint/2010/main" val="171366763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A48-6FF5-48C9-9B89-8E27ABD8B6BA}"/>
              </a:ext>
            </a:extLst>
          </p:cNvPr>
          <p:cNvSpPr>
            <a:spLocks noGrp="1"/>
          </p:cNvSpPr>
          <p:nvPr>
            <p:ph type="title"/>
          </p:nvPr>
        </p:nvSpPr>
        <p:spPr>
          <a:xfrm>
            <a:off x="588263" y="497958"/>
            <a:ext cx="11018520" cy="422417"/>
          </a:xfrm>
        </p:spPr>
        <p:txBody>
          <a:bodyPr/>
          <a:lstStyle/>
          <a:p>
            <a:r>
              <a:rPr lang="en-US" sz="2745" kern="900" spc="-98" dirty="0">
                <a:solidFill>
                  <a:schemeClr val="tx1"/>
                </a:solidFill>
                <a:latin typeface="Segoe UI Semibold" panose="020B0702040204020203" pitchFamily="34" charset="0"/>
                <a:cs typeface="Segoe UI Semibold" panose="020B0702040204020203" pitchFamily="34" charset="0"/>
              </a:rPr>
              <a:t>Che </a:t>
            </a:r>
            <a:r>
              <a:rPr lang="en-US" sz="2745" kern="900" spc="-98" dirty="0" err="1">
                <a:solidFill>
                  <a:schemeClr val="tx1"/>
                </a:solidFill>
                <a:latin typeface="Segoe UI Semibold" panose="020B0702040204020203" pitchFamily="34" charset="0"/>
                <a:cs typeface="Segoe UI Semibold" panose="020B0702040204020203" pitchFamily="34" charset="0"/>
              </a:rPr>
              <a:t>cos’è</a:t>
            </a:r>
            <a:r>
              <a:rPr lang="en-US" sz="2745" kern="900" spc="-98" dirty="0">
                <a:solidFill>
                  <a:schemeClr val="tx1"/>
                </a:solidFill>
                <a:latin typeface="Segoe UI Semibold" panose="020B0702040204020203" pitchFamily="34" charset="0"/>
                <a:cs typeface="Segoe UI Semibold" panose="020B0702040204020203" pitchFamily="34" charset="0"/>
              </a:rPr>
              <a:t> l’ Audio Conferencing?</a:t>
            </a:r>
            <a:endParaRPr lang="en-US" dirty="0"/>
          </a:p>
        </p:txBody>
      </p:sp>
      <p:sp>
        <p:nvSpPr>
          <p:cNvPr id="3" name="Rectangle 2">
            <a:extLst>
              <a:ext uri="{FF2B5EF4-FFF2-40B4-BE49-F238E27FC236}">
                <a16:creationId xmlns:a16="http://schemas.microsoft.com/office/drawing/2014/main" id="{A47CE0AE-5955-49EF-8AC3-E534DCF3FDA4}"/>
              </a:ext>
            </a:extLst>
          </p:cNvPr>
          <p:cNvSpPr/>
          <p:nvPr/>
        </p:nvSpPr>
        <p:spPr>
          <a:xfrm>
            <a:off x="380854" y="1594451"/>
            <a:ext cx="11374562" cy="763331"/>
          </a:xfrm>
          <a:prstGeom prst="rect">
            <a:avLst/>
          </a:prstGeom>
          <a:noFill/>
          <a:ln w="10000" cap="flat" cmpd="sng" algn="ctr">
            <a:noFill/>
            <a:prstDash val="solid"/>
          </a:ln>
          <a:effectLst/>
        </p:spPr>
        <p:txBody>
          <a:bodyPr lIns="179285" tIns="89642" rIns="179285" bIns="89642" rtlCol="0" anchor="ctr"/>
          <a:lstStyle/>
          <a:p>
            <a:pPr defTabSz="914367">
              <a:defRPr/>
            </a:pPr>
            <a:r>
              <a:rPr lang="en-US" sz="1568">
                <a:solidFill>
                  <a:srgbClr val="1A1A1A"/>
                </a:solidFill>
                <a:cs typeface="Segoe UI Semibold" panose="020B0702040204020203" pitchFamily="34" charset="0"/>
              </a:rPr>
              <a:t>Microsoft </a:t>
            </a:r>
            <a:r>
              <a:rPr lang="en-US" sz="1568" err="1">
                <a:solidFill>
                  <a:srgbClr val="1A1A1A"/>
                </a:solidFill>
                <a:cs typeface="Segoe UI Semibold" panose="020B0702040204020203" pitchFamily="34" charset="0"/>
              </a:rPr>
              <a:t>fornisce</a:t>
            </a:r>
            <a:r>
              <a:rPr lang="en-US" sz="1568">
                <a:solidFill>
                  <a:srgbClr val="1A1A1A"/>
                </a:solidFill>
                <a:cs typeface="Segoe UI Semibold" panose="020B0702040204020203" pitchFamily="34" charset="0"/>
              </a:rPr>
              <a:t> </a:t>
            </a:r>
            <a:r>
              <a:rPr lang="en-US" sz="1568" err="1">
                <a:solidFill>
                  <a:srgbClr val="1A1A1A"/>
                </a:solidFill>
                <a:cs typeface="Segoe UI Semibold" panose="020B0702040204020203" pitchFamily="34" charset="0"/>
              </a:rPr>
              <a:t>ora</a:t>
            </a:r>
            <a:r>
              <a:rPr lang="en-US" sz="1568">
                <a:solidFill>
                  <a:srgbClr val="1A1A1A"/>
                </a:solidFill>
                <a:cs typeface="Segoe UI Semibold" panose="020B0702040204020203" pitchFamily="34" charset="0"/>
              </a:rPr>
              <a:t> </a:t>
            </a:r>
            <a:r>
              <a:rPr lang="en-US" sz="1568" err="1">
                <a:solidFill>
                  <a:srgbClr val="1A1A1A"/>
                </a:solidFill>
                <a:cs typeface="Segoe UI Semibold" panose="020B0702040204020203" pitchFamily="34" charset="0"/>
              </a:rPr>
              <a:t>servizi</a:t>
            </a:r>
            <a:r>
              <a:rPr lang="en-US" sz="1568">
                <a:solidFill>
                  <a:srgbClr val="1A1A1A"/>
                </a:solidFill>
                <a:cs typeface="Segoe UI Semibold" panose="020B0702040204020203" pitchFamily="34" charset="0"/>
              </a:rPr>
              <a:t> di Dial-in </a:t>
            </a:r>
            <a:r>
              <a:rPr lang="en-US" sz="1568">
                <a:solidFill>
                  <a:srgbClr val="1A1A1A"/>
                </a:solidFill>
                <a:latin typeface="Segoe UI"/>
                <a:cs typeface="Segoe UI Semibold" panose="020B0702040204020203" pitchFamily="34" charset="0"/>
              </a:rPr>
              <a:t>e Dial-out </a:t>
            </a:r>
            <a:r>
              <a:rPr lang="it-IT" sz="1568">
                <a:solidFill>
                  <a:srgbClr val="1A1A1A"/>
                </a:solidFill>
                <a:cs typeface="Segoe UI Semibold" panose="020B0702040204020203" pitchFamily="34" charset="0"/>
              </a:rPr>
              <a:t>in Microsoft Teams che una volta erano abilitati da provider di terze parti, consentendo ai partecipanti di accedere alle riunioni di Teams praticamente da qualsiasi dispositivo</a:t>
            </a:r>
            <a:r>
              <a:rPr lang="en-US" sz="1568">
                <a:solidFill>
                  <a:srgbClr val="1A1A1A"/>
                </a:solidFill>
                <a:latin typeface="Segoe UI"/>
                <a:cs typeface="Segoe UI Semibold" panose="020B0702040204020203" pitchFamily="34" charset="0"/>
              </a:rPr>
              <a:t>. </a:t>
            </a:r>
            <a:endParaRPr lang="en-US" sz="1568" b="1">
              <a:solidFill>
                <a:srgbClr val="1A1A1A"/>
              </a:solidFill>
              <a:latin typeface="Segoe UI"/>
              <a:cs typeface="Segoe UI Semibold" panose="020B0702040204020203" pitchFamily="34" charset="0"/>
            </a:endParaRPr>
          </a:p>
        </p:txBody>
      </p:sp>
      <p:sp>
        <p:nvSpPr>
          <p:cNvPr id="4" name="Rectangle 3">
            <a:extLst>
              <a:ext uri="{FF2B5EF4-FFF2-40B4-BE49-F238E27FC236}">
                <a16:creationId xmlns:a16="http://schemas.microsoft.com/office/drawing/2014/main" id="{D09EA8EA-541E-4324-8C7F-F1AF3BA531BC}"/>
              </a:ext>
            </a:extLst>
          </p:cNvPr>
          <p:cNvSpPr/>
          <p:nvPr/>
        </p:nvSpPr>
        <p:spPr bwMode="auto">
          <a:xfrm>
            <a:off x="380854" y="1065784"/>
            <a:ext cx="11614726" cy="47465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rgbClr val="FFFFFF"/>
                </a:solidFill>
                <a:latin typeface="Segoe UI"/>
                <a:ea typeface="Segoe UI" pitchFamily="34" charset="0"/>
                <a:cs typeface="Segoe UI" pitchFamily="34" charset="0"/>
              </a:rPr>
              <a:t>Audio Conferencing </a:t>
            </a:r>
            <a:r>
              <a:rPr lang="en-US" sz="2353" dirty="0" err="1">
                <a:solidFill>
                  <a:srgbClr val="FFFFFF"/>
                </a:solidFill>
                <a:ea typeface="Segoe UI" pitchFamily="34" charset="0"/>
                <a:cs typeface="Segoe UI" pitchFamily="34" charset="0"/>
              </a:rPr>
              <a:t>tramite</a:t>
            </a:r>
            <a:r>
              <a:rPr lang="en-US" sz="2353" dirty="0">
                <a:solidFill>
                  <a:srgbClr val="FFFFFF"/>
                </a:solidFill>
                <a:ea typeface="Segoe UI" pitchFamily="34" charset="0"/>
                <a:cs typeface="Segoe UI" pitchFamily="34" charset="0"/>
              </a:rPr>
              <a:t> Microsoft </a:t>
            </a:r>
            <a:r>
              <a:rPr lang="en-US" sz="2353" dirty="0">
                <a:solidFill>
                  <a:srgbClr val="FFFFFF"/>
                </a:solidFill>
                <a:latin typeface="Segoe UI"/>
                <a:ea typeface="Segoe UI" pitchFamily="34" charset="0"/>
                <a:cs typeface="Segoe UI" pitchFamily="34" charset="0"/>
              </a:rPr>
              <a:t>365</a:t>
            </a:r>
          </a:p>
        </p:txBody>
      </p:sp>
      <p:sp>
        <p:nvSpPr>
          <p:cNvPr id="5" name="Oval 4">
            <a:extLst>
              <a:ext uri="{FF2B5EF4-FFF2-40B4-BE49-F238E27FC236}">
                <a16:creationId xmlns:a16="http://schemas.microsoft.com/office/drawing/2014/main" id="{DC1FBDC1-B669-4421-8CC6-71B976A66AD3}"/>
              </a:ext>
              <a:ext uri="{C183D7F6-B498-43B3-948B-1728B52AA6E4}">
                <adec:decorative xmlns:adec="http://schemas.microsoft.com/office/drawing/2017/decorative" val="1"/>
              </a:ext>
            </a:extLst>
          </p:cNvPr>
          <p:cNvSpPr/>
          <p:nvPr/>
        </p:nvSpPr>
        <p:spPr bwMode="auto">
          <a:xfrm>
            <a:off x="4799840" y="2410750"/>
            <a:ext cx="2737836" cy="2876316"/>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a:solidFill>
                <a:srgbClr val="FFFFFF"/>
              </a:solidFill>
              <a:latin typeface="Segoe UI Light"/>
              <a:ea typeface="Segoe UI" pitchFamily="34" charset="0"/>
              <a:cs typeface="Segoe UI" pitchFamily="34" charset="0"/>
            </a:endParaRPr>
          </a:p>
        </p:txBody>
      </p:sp>
      <p:sp>
        <p:nvSpPr>
          <p:cNvPr id="6" name="Rectangle 5">
            <a:extLst>
              <a:ext uri="{FF2B5EF4-FFF2-40B4-BE49-F238E27FC236}">
                <a16:creationId xmlns:a16="http://schemas.microsoft.com/office/drawing/2014/main" id="{7960DD15-9138-49A3-8A40-1CE1268AC729}"/>
              </a:ext>
            </a:extLst>
          </p:cNvPr>
          <p:cNvSpPr/>
          <p:nvPr/>
        </p:nvSpPr>
        <p:spPr>
          <a:xfrm>
            <a:off x="5537611" y="3034444"/>
            <a:ext cx="1340266" cy="646260"/>
          </a:xfrm>
          <a:prstGeom prst="rect">
            <a:avLst/>
          </a:prstGeom>
          <a:noFill/>
          <a:ln w="3175">
            <a:noFill/>
          </a:ln>
        </p:spPr>
        <p:txBody>
          <a:bodyPr wrap="square" lIns="0" tIns="0" rIns="0" bIns="0">
            <a:spAutoFit/>
          </a:bodyPr>
          <a:lstStyle/>
          <a:p>
            <a:pPr marL="0" lvl="1" algn="ctr" defTabSz="913595" fontAlgn="base">
              <a:buClr>
                <a:srgbClr val="68217A">
                  <a:lumMod val="50000"/>
                </a:srgbClr>
              </a:buClr>
              <a:tabLst>
                <a:tab pos="645399" algn="l"/>
              </a:tabLst>
            </a:pPr>
            <a:r>
              <a:rPr lang="en-US" sz="1400" b="1" kern="0">
                <a:solidFill>
                  <a:srgbClr val="FFFFFF"/>
                </a:solidFill>
                <a:latin typeface="Segoe UI"/>
                <a:ea typeface="Segoe UI" pitchFamily="34" charset="0"/>
                <a:cs typeface="Segoe UI" pitchFamily="34" charset="0"/>
              </a:rPr>
              <a:t>Microsoft Teams</a:t>
            </a:r>
            <a:br>
              <a:rPr lang="en-US" sz="1400" b="1" kern="0">
                <a:solidFill>
                  <a:srgbClr val="FFFFFF"/>
                </a:solidFill>
                <a:latin typeface="Segoe UI"/>
                <a:ea typeface="Segoe UI" pitchFamily="34" charset="0"/>
                <a:cs typeface="Segoe UI" pitchFamily="34" charset="0"/>
              </a:rPr>
            </a:br>
            <a:r>
              <a:rPr lang="en-US" sz="1400" b="1" kern="0">
                <a:solidFill>
                  <a:srgbClr val="FFFFFF"/>
                </a:solidFill>
                <a:latin typeface="Segoe UI"/>
                <a:ea typeface="Segoe UI" pitchFamily="34" charset="0"/>
                <a:cs typeface="Segoe UI" pitchFamily="34" charset="0"/>
              </a:rPr>
              <a:t>online meeting</a:t>
            </a:r>
          </a:p>
        </p:txBody>
      </p:sp>
      <p:sp>
        <p:nvSpPr>
          <p:cNvPr id="7" name="Rectangle 6">
            <a:extLst>
              <a:ext uri="{FF2B5EF4-FFF2-40B4-BE49-F238E27FC236}">
                <a16:creationId xmlns:a16="http://schemas.microsoft.com/office/drawing/2014/main" id="{679CFE84-17F9-4041-B1DA-89F09747D801}"/>
              </a:ext>
            </a:extLst>
          </p:cNvPr>
          <p:cNvSpPr/>
          <p:nvPr/>
        </p:nvSpPr>
        <p:spPr>
          <a:xfrm>
            <a:off x="5503194" y="4377660"/>
            <a:ext cx="1256210" cy="369332"/>
          </a:xfrm>
          <a:prstGeom prst="rect">
            <a:avLst/>
          </a:prstGeom>
          <a:noFill/>
          <a:ln w="3175">
            <a:noFill/>
          </a:ln>
        </p:spPr>
        <p:txBody>
          <a:bodyPr wrap="square" lIns="0" tIns="0" rIns="0" bIns="0">
            <a:spAutoFit/>
          </a:bodyPr>
          <a:lstStyle/>
          <a:p>
            <a:pPr marL="0" lvl="1" algn="ctr" defTabSz="913595" fontAlgn="base">
              <a:buClr>
                <a:srgbClr val="68217A">
                  <a:lumMod val="50000"/>
                </a:srgbClr>
              </a:buClr>
              <a:tabLst>
                <a:tab pos="645399" algn="l"/>
              </a:tabLst>
            </a:pPr>
            <a:br>
              <a:rPr lang="en-US" sz="1200" kern="0">
                <a:solidFill>
                  <a:srgbClr val="FFFFFF"/>
                </a:solidFill>
                <a:latin typeface="Segoe UI"/>
                <a:ea typeface="Segoe UI" pitchFamily="34" charset="0"/>
                <a:cs typeface="Segoe UI" pitchFamily="34" charset="0"/>
              </a:rPr>
            </a:br>
            <a:r>
              <a:rPr lang="en-US" sz="1200" kern="0">
                <a:solidFill>
                  <a:srgbClr val="FFFFFF"/>
                </a:solidFill>
                <a:latin typeface="Segoe UI"/>
                <a:ea typeface="Segoe UI" pitchFamily="34" charset="0"/>
                <a:cs typeface="Segoe UI" pitchFamily="34" charset="0"/>
              </a:rPr>
              <a:t>Meeting organizer</a:t>
            </a:r>
          </a:p>
        </p:txBody>
      </p:sp>
      <p:grpSp>
        <p:nvGrpSpPr>
          <p:cNvPr id="8" name="Group 7">
            <a:extLst>
              <a:ext uri="{FF2B5EF4-FFF2-40B4-BE49-F238E27FC236}">
                <a16:creationId xmlns:a16="http://schemas.microsoft.com/office/drawing/2014/main" id="{69AE780A-702F-403C-A897-826C3F910CBE}"/>
              </a:ext>
              <a:ext uri="{C183D7F6-B498-43B3-948B-1728B52AA6E4}">
                <adec:decorative xmlns:adec="http://schemas.microsoft.com/office/drawing/2017/decorative" val="1"/>
              </a:ext>
            </a:extLst>
          </p:cNvPr>
          <p:cNvGrpSpPr/>
          <p:nvPr/>
        </p:nvGrpSpPr>
        <p:grpSpPr>
          <a:xfrm>
            <a:off x="5793943" y="3691093"/>
            <a:ext cx="644248" cy="686567"/>
            <a:chOff x="4222227" y="841376"/>
            <a:chExt cx="152922" cy="146050"/>
          </a:xfrm>
          <a:solidFill>
            <a:schemeClr val="bg2"/>
          </a:solidFill>
        </p:grpSpPr>
        <p:sp>
          <p:nvSpPr>
            <p:cNvPr id="9" name="Delay 80">
              <a:extLst>
                <a:ext uri="{FF2B5EF4-FFF2-40B4-BE49-F238E27FC236}">
                  <a16:creationId xmlns:a16="http://schemas.microsoft.com/office/drawing/2014/main" id="{6DA8A39B-5390-4880-8E65-BD8DDDA7476E}"/>
                </a:ext>
              </a:extLst>
            </p:cNvPr>
            <p:cNvSpPr/>
            <p:nvPr/>
          </p:nvSpPr>
          <p:spPr bwMode="auto">
            <a:xfrm rot="5400000">
              <a:off x="4275500" y="887777"/>
              <a:ext cx="46376" cy="152922"/>
            </a:xfrm>
            <a:prstGeom prst="flowChartDelay">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a:solidFill>
                  <a:srgbClr val="FFFFFF"/>
                </a:solidFill>
                <a:latin typeface="Segoe UI Light"/>
                <a:ea typeface="Segoe UI" pitchFamily="34" charset="0"/>
                <a:cs typeface="Segoe UI" pitchFamily="34" charset="0"/>
              </a:endParaRPr>
            </a:p>
          </p:txBody>
        </p:sp>
        <p:sp>
          <p:nvSpPr>
            <p:cNvPr id="10" name="Oval 9">
              <a:extLst>
                <a:ext uri="{FF2B5EF4-FFF2-40B4-BE49-F238E27FC236}">
                  <a16:creationId xmlns:a16="http://schemas.microsoft.com/office/drawing/2014/main" id="{56CC52AA-BDB9-4149-86C9-F5DA5AF045D8}"/>
                </a:ext>
              </a:extLst>
            </p:cNvPr>
            <p:cNvSpPr/>
            <p:nvPr/>
          </p:nvSpPr>
          <p:spPr bwMode="auto">
            <a:xfrm>
              <a:off x="4255825" y="841376"/>
              <a:ext cx="85726" cy="8572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a:solidFill>
                  <a:srgbClr val="FFFFFF"/>
                </a:solidFill>
                <a:latin typeface="Segoe UI Light"/>
                <a:ea typeface="Segoe UI" pitchFamily="34" charset="0"/>
                <a:cs typeface="Segoe UI" pitchFamily="34" charset="0"/>
              </a:endParaRPr>
            </a:p>
          </p:txBody>
        </p:sp>
      </p:grpSp>
      <p:sp>
        <p:nvSpPr>
          <p:cNvPr id="11" name="Rectangle 10" descr="Audio Conferencing attendees can dial-in and dial out.">
            <a:extLst>
              <a:ext uri="{FF2B5EF4-FFF2-40B4-BE49-F238E27FC236}">
                <a16:creationId xmlns:a16="http://schemas.microsoft.com/office/drawing/2014/main" id="{35F7CA47-905C-4292-A0C5-8E72E6AC5C31}"/>
              </a:ext>
            </a:extLst>
          </p:cNvPr>
          <p:cNvSpPr/>
          <p:nvPr/>
        </p:nvSpPr>
        <p:spPr bwMode="auto">
          <a:xfrm>
            <a:off x="396387" y="3284676"/>
            <a:ext cx="3900193" cy="2562685"/>
          </a:xfrm>
          <a:prstGeom prst="rect">
            <a:avLst/>
          </a:prstGeom>
          <a:solidFill>
            <a:schemeClr val="accent5"/>
          </a:solidFill>
          <a:ln w="19050" cap="flat" cmpd="sng" algn="ctr">
            <a:noFill/>
            <a:prstDash val="dash"/>
            <a:headEnd type="none" w="med" len="med"/>
            <a:tailEnd type="none" w="med" len="med"/>
          </a:ln>
          <a:effectLst/>
        </p:spPr>
        <p:txBody>
          <a:bodyPr rot="0" spcFirstLastPara="0" vertOverflow="overflow" horzOverflow="overflow" vert="horz" wrap="square" lIns="89642" tIns="71714" rIns="89642" bIns="71714" numCol="1" spcCol="0" rtlCol="0" fromWordArt="0" anchor="b" anchorCtr="0" forceAA="0" compatLnSpc="1">
            <a:prstTxWarp prst="textNoShape">
              <a:avLst/>
            </a:prstTxWarp>
            <a:noAutofit/>
          </a:bodyPr>
          <a:lstStyle/>
          <a:p>
            <a:pPr marL="0" lvl="1" algn="r" defTabSz="895769" fontAlgn="base">
              <a:buClr>
                <a:srgbClr val="68217A">
                  <a:lumMod val="50000"/>
                </a:srgbClr>
              </a:buClr>
              <a:tabLst>
                <a:tab pos="632806" algn="l"/>
              </a:tabLst>
              <a:defRPr/>
            </a:pPr>
            <a:endParaRPr lang="en-US" sz="1568" kern="0">
              <a:solidFill>
                <a:srgbClr val="0078CA"/>
              </a:solidFill>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6BF043D1-FFBF-4F83-B881-21A4BA6967E7}"/>
              </a:ext>
            </a:extLst>
          </p:cNvPr>
          <p:cNvSpPr/>
          <p:nvPr/>
        </p:nvSpPr>
        <p:spPr bwMode="auto">
          <a:xfrm>
            <a:off x="380854" y="2709696"/>
            <a:ext cx="3900193" cy="560295"/>
          </a:xfrm>
          <a:prstGeom prst="rect">
            <a:avLst/>
          </a:prstGeom>
          <a:solidFill>
            <a:srgbClr val="0078D7"/>
          </a:solidFill>
          <a:ln w="19050" cap="flat" cmpd="sng" algn="ctr">
            <a:noFill/>
            <a:prstDash val="dash"/>
            <a:headEnd type="none" w="med" len="med"/>
            <a:tailEnd type="none" w="med" len="med"/>
          </a:ln>
          <a:effectLst/>
        </p:spPr>
        <p:txBody>
          <a:bodyPr rot="0" spcFirstLastPara="0" vertOverflow="overflow" horzOverflow="overflow" vert="horz" wrap="square" lIns="89642" tIns="71714" rIns="89642" bIns="71714" numCol="1" spcCol="0" rtlCol="0" fromWordArt="0" anchor="b" anchorCtr="0" forceAA="0" compatLnSpc="1">
            <a:prstTxWarp prst="textNoShape">
              <a:avLst/>
            </a:prstTxWarp>
            <a:noAutofit/>
          </a:bodyPr>
          <a:lstStyle/>
          <a:p>
            <a:pPr marL="0" lvl="1" algn="ctr" defTabSz="895769" fontAlgn="base">
              <a:buClr>
                <a:srgbClr val="68217A">
                  <a:lumMod val="50000"/>
                </a:srgbClr>
              </a:buClr>
              <a:tabLst>
                <a:tab pos="632806" algn="l"/>
              </a:tabLst>
              <a:defRPr/>
            </a:pPr>
            <a:r>
              <a:rPr lang="en-US" sz="1568" b="1" kern="0">
                <a:solidFill>
                  <a:srgbClr val="FFFFFF"/>
                </a:solidFill>
                <a:latin typeface="Segoe UI"/>
                <a:ea typeface="Segoe UI" pitchFamily="34" charset="0"/>
                <a:cs typeface="Segoe UI" pitchFamily="34" charset="0"/>
              </a:rPr>
              <a:t>Included in Conferencing subscription</a:t>
            </a:r>
          </a:p>
        </p:txBody>
      </p:sp>
      <p:sp>
        <p:nvSpPr>
          <p:cNvPr id="13" name="Rectangle 12">
            <a:extLst>
              <a:ext uri="{FF2B5EF4-FFF2-40B4-BE49-F238E27FC236}">
                <a16:creationId xmlns:a16="http://schemas.microsoft.com/office/drawing/2014/main" id="{A7465ECA-884C-419B-841E-1A75FA937EDA}"/>
              </a:ext>
            </a:extLst>
          </p:cNvPr>
          <p:cNvSpPr/>
          <p:nvPr/>
        </p:nvSpPr>
        <p:spPr>
          <a:xfrm>
            <a:off x="1474879" y="3711298"/>
            <a:ext cx="2329728" cy="339757"/>
          </a:xfrm>
          <a:prstGeom prst="rect">
            <a:avLst/>
          </a:prstGeom>
          <a:noFill/>
          <a:ln w="3175">
            <a:noFill/>
          </a:ln>
        </p:spPr>
        <p:txBody>
          <a:bodyPr wrap="square" lIns="89642" tIns="44821" rIns="89642" bIns="44821" anchor="t">
            <a:spAutoFit/>
          </a:bodyPr>
          <a:lstStyle/>
          <a:p>
            <a:pPr marL="0" lvl="1" defTabSz="914102" fontAlgn="base">
              <a:lnSpc>
                <a:spcPct val="90000"/>
              </a:lnSpc>
              <a:spcBef>
                <a:spcPct val="0"/>
              </a:spcBef>
              <a:spcAft>
                <a:spcPct val="0"/>
              </a:spcAft>
              <a:buClr>
                <a:srgbClr val="68217A">
                  <a:lumMod val="50000"/>
                </a:srgbClr>
              </a:buClr>
              <a:tabLst>
                <a:tab pos="632806" algn="l"/>
              </a:tabLst>
            </a:pPr>
            <a:r>
              <a:rPr lang="en-IN" sz="1765">
                <a:solidFill>
                  <a:srgbClr val="FFFFFF"/>
                </a:solidFill>
                <a:latin typeface="Segoe UI"/>
                <a:ea typeface="Segoe UI" pitchFamily="34" charset="0"/>
                <a:cs typeface="Segoe UI"/>
              </a:rPr>
              <a:t>Attendees dial-in</a:t>
            </a:r>
            <a:endParaRPr lang="en-IN" sz="1765" baseline="30000">
              <a:solidFill>
                <a:srgbClr val="FFFFFF"/>
              </a:solidFill>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977FFA99-3C14-4FFE-9657-279BC80225A5}"/>
              </a:ext>
            </a:extLst>
          </p:cNvPr>
          <p:cNvSpPr/>
          <p:nvPr/>
        </p:nvSpPr>
        <p:spPr>
          <a:xfrm>
            <a:off x="1498399" y="4705914"/>
            <a:ext cx="2329728" cy="502689"/>
          </a:xfrm>
          <a:prstGeom prst="rect">
            <a:avLst/>
          </a:prstGeom>
          <a:noFill/>
          <a:ln w="3175">
            <a:noFill/>
          </a:ln>
        </p:spPr>
        <p:txBody>
          <a:bodyPr wrap="square" lIns="89642" tIns="44821" rIns="89642" bIns="44821" anchor="t">
            <a:spAutoFit/>
          </a:bodyPr>
          <a:lstStyle/>
          <a:p>
            <a:pPr marL="0" lvl="1" defTabSz="914102" fontAlgn="base">
              <a:lnSpc>
                <a:spcPct val="90000"/>
              </a:lnSpc>
              <a:spcBef>
                <a:spcPct val="0"/>
              </a:spcBef>
              <a:spcAft>
                <a:spcPct val="0"/>
              </a:spcAft>
              <a:buClr>
                <a:srgbClr val="68217A">
                  <a:lumMod val="50000"/>
                </a:srgbClr>
              </a:buClr>
              <a:tabLst>
                <a:tab pos="632806" algn="l"/>
              </a:tabLst>
            </a:pPr>
            <a:r>
              <a:rPr lang="en-IN" sz="1765">
                <a:solidFill>
                  <a:srgbClr val="FFFFFF"/>
                </a:solidFill>
                <a:latin typeface="Segoe UI"/>
                <a:ea typeface="Segoe UI" pitchFamily="34" charset="0"/>
                <a:cs typeface="Segoe UI"/>
              </a:rPr>
              <a:t>Dial out to attendees</a:t>
            </a:r>
          </a:p>
          <a:p>
            <a:pPr marL="0" lvl="1" defTabSz="914102" fontAlgn="base">
              <a:lnSpc>
                <a:spcPct val="90000"/>
              </a:lnSpc>
              <a:spcBef>
                <a:spcPct val="0"/>
              </a:spcBef>
              <a:spcAft>
                <a:spcPct val="0"/>
              </a:spcAft>
              <a:buClr>
                <a:srgbClr val="68217A">
                  <a:lumMod val="50000"/>
                </a:srgbClr>
              </a:buClr>
              <a:tabLst>
                <a:tab pos="632806" algn="l"/>
              </a:tabLst>
            </a:pPr>
            <a:r>
              <a:rPr lang="en-IN" sz="1176" i="1">
                <a:solidFill>
                  <a:srgbClr val="FFFFFF"/>
                </a:solidFill>
                <a:latin typeface="Segoe UI"/>
                <a:cs typeface="Segoe UI Semibold"/>
              </a:rPr>
              <a:t>in Zone A/Included countries</a:t>
            </a:r>
            <a:r>
              <a:rPr lang="en-IN" sz="1176" i="1" baseline="30000">
                <a:solidFill>
                  <a:srgbClr val="FFFFFF"/>
                </a:solidFill>
                <a:latin typeface="Segoe UI"/>
                <a:cs typeface="Segoe UI Semibold"/>
              </a:rPr>
              <a:t>1</a:t>
            </a:r>
            <a:endParaRPr lang="en-IN" sz="1176" baseline="30000">
              <a:solidFill>
                <a:srgbClr val="FFFFFF"/>
              </a:solidFill>
              <a:latin typeface="Segoe UI"/>
              <a:cs typeface="Segoe UI"/>
            </a:endParaRPr>
          </a:p>
        </p:txBody>
      </p:sp>
      <p:grpSp>
        <p:nvGrpSpPr>
          <p:cNvPr id="15" name="Group 14">
            <a:extLst>
              <a:ext uri="{FF2B5EF4-FFF2-40B4-BE49-F238E27FC236}">
                <a16:creationId xmlns:a16="http://schemas.microsoft.com/office/drawing/2014/main" id="{76BF4A9C-6580-485E-AF10-B4207AC7757C}"/>
              </a:ext>
              <a:ext uri="{C183D7F6-B498-43B3-948B-1728B52AA6E4}">
                <adec:decorative xmlns:adec="http://schemas.microsoft.com/office/drawing/2017/decorative" val="1"/>
              </a:ext>
            </a:extLst>
          </p:cNvPr>
          <p:cNvGrpSpPr/>
          <p:nvPr/>
        </p:nvGrpSpPr>
        <p:grpSpPr>
          <a:xfrm>
            <a:off x="605679" y="4558064"/>
            <a:ext cx="613133" cy="644146"/>
            <a:chOff x="268927" y="4462918"/>
            <a:chExt cx="914400" cy="914400"/>
          </a:xfrm>
        </p:grpSpPr>
        <p:sp>
          <p:nvSpPr>
            <p:cNvPr id="16" name="Oval 13">
              <a:extLst>
                <a:ext uri="{FF2B5EF4-FFF2-40B4-BE49-F238E27FC236}">
                  <a16:creationId xmlns:a16="http://schemas.microsoft.com/office/drawing/2014/main" id="{0BBB5A08-51A3-480D-ADEF-CFEE9501B8FC}"/>
                </a:ext>
              </a:extLst>
            </p:cNvPr>
            <p:cNvSpPr>
              <a:spLocks noChangeArrowheads="1"/>
            </p:cNvSpPr>
            <p:nvPr/>
          </p:nvSpPr>
          <p:spPr bwMode="auto">
            <a:xfrm>
              <a:off x="268927" y="4462918"/>
              <a:ext cx="914400" cy="914400"/>
            </a:xfrm>
            <a:prstGeom prst="ellipse">
              <a:avLst/>
            </a:prstGeom>
            <a:noFill/>
            <a:ln w="19050">
              <a:solidFill>
                <a:schemeClr val="bg1"/>
              </a:solidFill>
              <a:round/>
              <a:headEnd/>
              <a:tailEnd/>
            </a:ln>
          </p:spPr>
          <p:txBody>
            <a:bodyPr vert="horz" wrap="square" lIns="89642" tIns="44821" rIns="89642" bIns="44821" numCol="1" anchor="t" anchorCtr="0" compatLnSpc="1">
              <a:prstTxWarp prst="textNoShape">
                <a:avLst/>
              </a:prstTxWarp>
            </a:bodyPr>
            <a:lstStyle/>
            <a:p>
              <a:pPr defTabSz="914367"/>
              <a:endParaRPr lang="en-US">
                <a:solidFill>
                  <a:srgbClr val="000000"/>
                </a:solidFill>
                <a:latin typeface="Segoe UI"/>
              </a:endParaRPr>
            </a:p>
          </p:txBody>
        </p:sp>
        <p:sp>
          <p:nvSpPr>
            <p:cNvPr id="17" name="Freeform 14">
              <a:extLst>
                <a:ext uri="{FF2B5EF4-FFF2-40B4-BE49-F238E27FC236}">
                  <a16:creationId xmlns:a16="http://schemas.microsoft.com/office/drawing/2014/main" id="{29E5045D-3354-4198-AA06-A527C98059E5}"/>
                </a:ext>
              </a:extLst>
            </p:cNvPr>
            <p:cNvSpPr>
              <a:spLocks noEditPoints="1"/>
            </p:cNvSpPr>
            <p:nvPr/>
          </p:nvSpPr>
          <p:spPr bwMode="auto">
            <a:xfrm>
              <a:off x="512767" y="4742528"/>
              <a:ext cx="396240" cy="385408"/>
            </a:xfrm>
            <a:custGeom>
              <a:avLst/>
              <a:gdLst>
                <a:gd name="T0" fmla="*/ 51 w 52"/>
                <a:gd name="T1" fmla="*/ 6 h 51"/>
                <a:gd name="T2" fmla="*/ 39 w 52"/>
                <a:gd name="T3" fmla="*/ 20 h 51"/>
                <a:gd name="T4" fmla="*/ 46 w 52"/>
                <a:gd name="T5" fmla="*/ 21 h 51"/>
                <a:gd name="T6" fmla="*/ 47 w 52"/>
                <a:gd name="T7" fmla="*/ 24 h 51"/>
                <a:gd name="T8" fmla="*/ 45 w 52"/>
                <a:gd name="T9" fmla="*/ 26 h 51"/>
                <a:gd name="T10" fmla="*/ 28 w 52"/>
                <a:gd name="T11" fmla="*/ 26 h 51"/>
                <a:gd name="T12" fmla="*/ 26 w 52"/>
                <a:gd name="T13" fmla="*/ 23 h 51"/>
                <a:gd name="T14" fmla="*/ 26 w 52"/>
                <a:gd name="T15" fmla="*/ 6 h 51"/>
                <a:gd name="T16" fmla="*/ 28 w 52"/>
                <a:gd name="T17" fmla="*/ 4 h 51"/>
                <a:gd name="T18" fmla="*/ 30 w 52"/>
                <a:gd name="T19" fmla="*/ 6 h 51"/>
                <a:gd name="T20" fmla="*/ 32 w 52"/>
                <a:gd name="T21" fmla="*/ 12 h 51"/>
                <a:gd name="T22" fmla="*/ 46 w 52"/>
                <a:gd name="T23" fmla="*/ 1 h 51"/>
                <a:gd name="T24" fmla="*/ 47 w 52"/>
                <a:gd name="T25" fmla="*/ 0 h 51"/>
                <a:gd name="T26" fmla="*/ 48 w 52"/>
                <a:gd name="T27" fmla="*/ 0 h 51"/>
                <a:gd name="T28" fmla="*/ 50 w 52"/>
                <a:gd name="T29" fmla="*/ 2 h 51"/>
                <a:gd name="T30" fmla="*/ 50 w 52"/>
                <a:gd name="T31" fmla="*/ 2 h 51"/>
                <a:gd name="T32" fmla="*/ 51 w 52"/>
                <a:gd name="T33" fmla="*/ 3 h 51"/>
                <a:gd name="T34" fmla="*/ 52 w 52"/>
                <a:gd name="T35" fmla="*/ 4 h 51"/>
                <a:gd name="T36" fmla="*/ 51 w 52"/>
                <a:gd name="T37" fmla="*/ 6 h 51"/>
                <a:gd name="T38" fmla="*/ 49 w 52"/>
                <a:gd name="T39" fmla="*/ 46 h 51"/>
                <a:gd name="T40" fmla="*/ 46 w 52"/>
                <a:gd name="T41" fmla="*/ 50 h 51"/>
                <a:gd name="T42" fmla="*/ 43 w 52"/>
                <a:gd name="T43" fmla="*/ 51 h 51"/>
                <a:gd name="T44" fmla="*/ 43 w 52"/>
                <a:gd name="T45" fmla="*/ 51 h 51"/>
                <a:gd name="T46" fmla="*/ 13 w 52"/>
                <a:gd name="T47" fmla="*/ 39 h 51"/>
                <a:gd name="T48" fmla="*/ 13 w 52"/>
                <a:gd name="T49" fmla="*/ 39 h 51"/>
                <a:gd name="T50" fmla="*/ 0 w 52"/>
                <a:gd name="T51" fmla="*/ 9 h 51"/>
                <a:gd name="T52" fmla="*/ 0 w 52"/>
                <a:gd name="T53" fmla="*/ 9 h 51"/>
                <a:gd name="T54" fmla="*/ 2 w 52"/>
                <a:gd name="T55" fmla="*/ 5 h 51"/>
                <a:gd name="T56" fmla="*/ 6 w 52"/>
                <a:gd name="T57" fmla="*/ 3 h 51"/>
                <a:gd name="T58" fmla="*/ 11 w 52"/>
                <a:gd name="T59" fmla="*/ 3 h 51"/>
                <a:gd name="T60" fmla="*/ 15 w 52"/>
                <a:gd name="T61" fmla="*/ 7 h 51"/>
                <a:gd name="T62" fmla="*/ 17 w 52"/>
                <a:gd name="T63" fmla="*/ 15 h 51"/>
                <a:gd name="T64" fmla="*/ 13 w 52"/>
                <a:gd name="T65" fmla="*/ 22 h 51"/>
                <a:gd name="T66" fmla="*/ 13 w 52"/>
                <a:gd name="T67" fmla="*/ 22 h 51"/>
                <a:gd name="T68" fmla="*/ 19 w 52"/>
                <a:gd name="T69" fmla="*/ 33 h 51"/>
                <a:gd name="T70" fmla="*/ 30 w 52"/>
                <a:gd name="T71" fmla="*/ 39 h 51"/>
                <a:gd name="T72" fmla="*/ 30 w 52"/>
                <a:gd name="T73" fmla="*/ 38 h 51"/>
                <a:gd name="T74" fmla="*/ 36 w 52"/>
                <a:gd name="T75" fmla="*/ 35 h 51"/>
                <a:gd name="T76" fmla="*/ 45 w 52"/>
                <a:gd name="T77" fmla="*/ 37 h 51"/>
                <a:gd name="T78" fmla="*/ 49 w 52"/>
                <a:gd name="T79" fmla="*/ 41 h 51"/>
                <a:gd name="T80" fmla="*/ 49 w 52"/>
                <a:gd name="T81"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 h="51">
                  <a:moveTo>
                    <a:pt x="51" y="6"/>
                  </a:moveTo>
                  <a:cubicBezTo>
                    <a:pt x="39" y="20"/>
                    <a:pt x="39" y="20"/>
                    <a:pt x="39" y="20"/>
                  </a:cubicBezTo>
                  <a:cubicBezTo>
                    <a:pt x="46" y="21"/>
                    <a:pt x="46" y="21"/>
                    <a:pt x="46" y="21"/>
                  </a:cubicBezTo>
                  <a:cubicBezTo>
                    <a:pt x="47" y="22"/>
                    <a:pt x="48" y="23"/>
                    <a:pt x="47" y="24"/>
                  </a:cubicBezTo>
                  <a:cubicBezTo>
                    <a:pt x="47" y="25"/>
                    <a:pt x="46" y="26"/>
                    <a:pt x="45" y="26"/>
                  </a:cubicBezTo>
                  <a:cubicBezTo>
                    <a:pt x="28" y="26"/>
                    <a:pt x="28" y="26"/>
                    <a:pt x="28" y="26"/>
                  </a:cubicBezTo>
                  <a:cubicBezTo>
                    <a:pt x="27" y="26"/>
                    <a:pt x="26" y="25"/>
                    <a:pt x="26" y="23"/>
                  </a:cubicBezTo>
                  <a:cubicBezTo>
                    <a:pt x="26" y="6"/>
                    <a:pt x="26" y="6"/>
                    <a:pt x="26" y="6"/>
                  </a:cubicBezTo>
                  <a:cubicBezTo>
                    <a:pt x="26" y="5"/>
                    <a:pt x="27" y="5"/>
                    <a:pt x="28" y="4"/>
                  </a:cubicBezTo>
                  <a:cubicBezTo>
                    <a:pt x="29" y="4"/>
                    <a:pt x="30" y="5"/>
                    <a:pt x="30" y="6"/>
                  </a:cubicBezTo>
                  <a:cubicBezTo>
                    <a:pt x="32" y="12"/>
                    <a:pt x="32" y="12"/>
                    <a:pt x="32" y="12"/>
                  </a:cubicBezTo>
                  <a:cubicBezTo>
                    <a:pt x="46" y="1"/>
                    <a:pt x="46" y="1"/>
                    <a:pt x="46" y="1"/>
                  </a:cubicBezTo>
                  <a:cubicBezTo>
                    <a:pt x="46" y="0"/>
                    <a:pt x="47" y="0"/>
                    <a:pt x="47" y="0"/>
                  </a:cubicBezTo>
                  <a:cubicBezTo>
                    <a:pt x="48" y="0"/>
                    <a:pt x="48" y="0"/>
                    <a:pt x="48" y="0"/>
                  </a:cubicBezTo>
                  <a:cubicBezTo>
                    <a:pt x="49" y="1"/>
                    <a:pt x="50" y="1"/>
                    <a:pt x="50" y="2"/>
                  </a:cubicBezTo>
                  <a:cubicBezTo>
                    <a:pt x="50" y="2"/>
                    <a:pt x="50" y="2"/>
                    <a:pt x="50" y="2"/>
                  </a:cubicBezTo>
                  <a:cubicBezTo>
                    <a:pt x="51" y="2"/>
                    <a:pt x="51" y="3"/>
                    <a:pt x="51" y="3"/>
                  </a:cubicBezTo>
                  <a:cubicBezTo>
                    <a:pt x="51" y="4"/>
                    <a:pt x="52" y="4"/>
                    <a:pt x="52" y="4"/>
                  </a:cubicBezTo>
                  <a:cubicBezTo>
                    <a:pt x="52" y="5"/>
                    <a:pt x="51" y="6"/>
                    <a:pt x="51" y="6"/>
                  </a:cubicBezTo>
                  <a:moveTo>
                    <a:pt x="49" y="46"/>
                  </a:moveTo>
                  <a:cubicBezTo>
                    <a:pt x="48" y="47"/>
                    <a:pt x="47" y="49"/>
                    <a:pt x="46" y="50"/>
                  </a:cubicBezTo>
                  <a:cubicBezTo>
                    <a:pt x="45" y="51"/>
                    <a:pt x="44" y="51"/>
                    <a:pt x="43" y="51"/>
                  </a:cubicBezTo>
                  <a:cubicBezTo>
                    <a:pt x="43" y="51"/>
                    <a:pt x="43" y="51"/>
                    <a:pt x="43" y="51"/>
                  </a:cubicBezTo>
                  <a:cubicBezTo>
                    <a:pt x="32" y="51"/>
                    <a:pt x="21" y="47"/>
                    <a:pt x="13" y="39"/>
                  </a:cubicBezTo>
                  <a:cubicBezTo>
                    <a:pt x="13" y="39"/>
                    <a:pt x="13" y="39"/>
                    <a:pt x="13" y="39"/>
                  </a:cubicBezTo>
                  <a:cubicBezTo>
                    <a:pt x="4" y="31"/>
                    <a:pt x="0" y="20"/>
                    <a:pt x="0" y="9"/>
                  </a:cubicBezTo>
                  <a:cubicBezTo>
                    <a:pt x="0" y="9"/>
                    <a:pt x="0" y="9"/>
                    <a:pt x="0" y="9"/>
                  </a:cubicBezTo>
                  <a:cubicBezTo>
                    <a:pt x="0" y="8"/>
                    <a:pt x="1" y="6"/>
                    <a:pt x="2" y="5"/>
                  </a:cubicBezTo>
                  <a:cubicBezTo>
                    <a:pt x="3" y="4"/>
                    <a:pt x="4" y="3"/>
                    <a:pt x="6" y="3"/>
                  </a:cubicBezTo>
                  <a:cubicBezTo>
                    <a:pt x="8" y="2"/>
                    <a:pt x="9" y="2"/>
                    <a:pt x="11" y="3"/>
                  </a:cubicBezTo>
                  <a:cubicBezTo>
                    <a:pt x="13" y="3"/>
                    <a:pt x="14" y="5"/>
                    <a:pt x="15" y="7"/>
                  </a:cubicBezTo>
                  <a:cubicBezTo>
                    <a:pt x="17" y="15"/>
                    <a:pt x="17" y="15"/>
                    <a:pt x="17" y="15"/>
                  </a:cubicBezTo>
                  <a:cubicBezTo>
                    <a:pt x="18" y="18"/>
                    <a:pt x="16" y="21"/>
                    <a:pt x="13" y="22"/>
                  </a:cubicBezTo>
                  <a:cubicBezTo>
                    <a:pt x="13" y="22"/>
                    <a:pt x="13" y="22"/>
                    <a:pt x="13" y="22"/>
                  </a:cubicBezTo>
                  <a:cubicBezTo>
                    <a:pt x="14" y="26"/>
                    <a:pt x="16" y="29"/>
                    <a:pt x="19" y="33"/>
                  </a:cubicBezTo>
                  <a:cubicBezTo>
                    <a:pt x="22" y="36"/>
                    <a:pt x="26" y="38"/>
                    <a:pt x="30" y="39"/>
                  </a:cubicBezTo>
                  <a:cubicBezTo>
                    <a:pt x="30" y="38"/>
                    <a:pt x="30" y="38"/>
                    <a:pt x="30" y="38"/>
                  </a:cubicBezTo>
                  <a:cubicBezTo>
                    <a:pt x="31" y="36"/>
                    <a:pt x="34" y="34"/>
                    <a:pt x="36" y="35"/>
                  </a:cubicBezTo>
                  <a:cubicBezTo>
                    <a:pt x="45" y="37"/>
                    <a:pt x="45" y="37"/>
                    <a:pt x="45" y="37"/>
                  </a:cubicBezTo>
                  <a:cubicBezTo>
                    <a:pt x="47" y="37"/>
                    <a:pt x="48" y="39"/>
                    <a:pt x="49" y="41"/>
                  </a:cubicBezTo>
                  <a:cubicBezTo>
                    <a:pt x="49" y="42"/>
                    <a:pt x="49" y="44"/>
                    <a:pt x="49"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a:solidFill>
                  <a:srgbClr val="000000"/>
                </a:solidFill>
                <a:latin typeface="Segoe UI"/>
              </a:endParaRPr>
            </a:p>
          </p:txBody>
        </p:sp>
      </p:grpSp>
      <p:grpSp>
        <p:nvGrpSpPr>
          <p:cNvPr id="18" name="Group 17">
            <a:extLst>
              <a:ext uri="{FF2B5EF4-FFF2-40B4-BE49-F238E27FC236}">
                <a16:creationId xmlns:a16="http://schemas.microsoft.com/office/drawing/2014/main" id="{4EEB118C-80DA-4577-AF85-3083DC6F1032}"/>
              </a:ext>
              <a:ext uri="{C183D7F6-B498-43B3-948B-1728B52AA6E4}">
                <adec:decorative xmlns:adec="http://schemas.microsoft.com/office/drawing/2017/decorative" val="1"/>
              </a:ext>
            </a:extLst>
          </p:cNvPr>
          <p:cNvGrpSpPr/>
          <p:nvPr/>
        </p:nvGrpSpPr>
        <p:grpSpPr>
          <a:xfrm>
            <a:off x="605679" y="3551216"/>
            <a:ext cx="613133" cy="644146"/>
            <a:chOff x="268927" y="3435881"/>
            <a:chExt cx="914400" cy="914400"/>
          </a:xfrm>
        </p:grpSpPr>
        <p:sp>
          <p:nvSpPr>
            <p:cNvPr id="19" name="Oval 32">
              <a:extLst>
                <a:ext uri="{FF2B5EF4-FFF2-40B4-BE49-F238E27FC236}">
                  <a16:creationId xmlns:a16="http://schemas.microsoft.com/office/drawing/2014/main" id="{8AFA7EEA-30AD-4A1F-A06A-6C1953C60B37}"/>
                </a:ext>
              </a:extLst>
            </p:cNvPr>
            <p:cNvSpPr>
              <a:spLocks noChangeArrowheads="1"/>
            </p:cNvSpPr>
            <p:nvPr/>
          </p:nvSpPr>
          <p:spPr bwMode="auto">
            <a:xfrm>
              <a:off x="268927" y="3435881"/>
              <a:ext cx="914400" cy="914400"/>
            </a:xfrm>
            <a:prstGeom prst="ellipse">
              <a:avLst/>
            </a:prstGeom>
            <a:noFill/>
            <a:ln w="19050">
              <a:solidFill>
                <a:schemeClr val="bg1"/>
              </a:solidFill>
              <a:round/>
              <a:headEnd/>
              <a:tailEnd/>
            </a:ln>
          </p:spPr>
          <p:txBody>
            <a:bodyPr vert="horz" wrap="square" lIns="89642" tIns="44821" rIns="89642" bIns="44821" numCol="1" anchor="t" anchorCtr="0" compatLnSpc="1">
              <a:prstTxWarp prst="textNoShape">
                <a:avLst/>
              </a:prstTxWarp>
            </a:bodyPr>
            <a:lstStyle/>
            <a:p>
              <a:pPr defTabSz="914367"/>
              <a:endParaRPr lang="en-US">
                <a:solidFill>
                  <a:srgbClr val="000000"/>
                </a:solidFill>
                <a:latin typeface="Segoe UI"/>
              </a:endParaRPr>
            </a:p>
          </p:txBody>
        </p:sp>
        <p:sp>
          <p:nvSpPr>
            <p:cNvPr id="20" name="Freeform 33">
              <a:extLst>
                <a:ext uri="{FF2B5EF4-FFF2-40B4-BE49-F238E27FC236}">
                  <a16:creationId xmlns:a16="http://schemas.microsoft.com/office/drawing/2014/main" id="{40E9DC49-E0A3-4CBE-B68E-4DCD6F09F55B}"/>
                </a:ext>
              </a:extLst>
            </p:cNvPr>
            <p:cNvSpPr>
              <a:spLocks noEditPoints="1"/>
            </p:cNvSpPr>
            <p:nvPr/>
          </p:nvSpPr>
          <p:spPr bwMode="auto">
            <a:xfrm>
              <a:off x="511755" y="3730605"/>
              <a:ext cx="375626" cy="370294"/>
            </a:xfrm>
            <a:custGeom>
              <a:avLst/>
              <a:gdLst>
                <a:gd name="T0" fmla="*/ 47 w 49"/>
                <a:gd name="T1" fmla="*/ 0 h 49"/>
                <a:gd name="T2" fmla="*/ 30 w 49"/>
                <a:gd name="T3" fmla="*/ 0 h 49"/>
                <a:gd name="T4" fmla="*/ 28 w 49"/>
                <a:gd name="T5" fmla="*/ 2 h 49"/>
                <a:gd name="T6" fmla="*/ 29 w 49"/>
                <a:gd name="T7" fmla="*/ 5 h 49"/>
                <a:gd name="T8" fmla="*/ 36 w 49"/>
                <a:gd name="T9" fmla="*/ 7 h 49"/>
                <a:gd name="T10" fmla="*/ 24 w 49"/>
                <a:gd name="T11" fmla="*/ 20 h 49"/>
                <a:gd name="T12" fmla="*/ 23 w 49"/>
                <a:gd name="T13" fmla="*/ 22 h 49"/>
                <a:gd name="T14" fmla="*/ 24 w 49"/>
                <a:gd name="T15" fmla="*/ 23 h 49"/>
                <a:gd name="T16" fmla="*/ 25 w 49"/>
                <a:gd name="T17" fmla="*/ 25 h 49"/>
                <a:gd name="T18" fmla="*/ 25 w 49"/>
                <a:gd name="T19" fmla="*/ 25 h 49"/>
                <a:gd name="T20" fmla="*/ 27 w 49"/>
                <a:gd name="T21" fmla="*/ 26 h 49"/>
                <a:gd name="T22" fmla="*/ 28 w 49"/>
                <a:gd name="T23" fmla="*/ 26 h 49"/>
                <a:gd name="T24" fmla="*/ 29 w 49"/>
                <a:gd name="T25" fmla="*/ 25 h 49"/>
                <a:gd name="T26" fmla="*/ 43 w 49"/>
                <a:gd name="T27" fmla="*/ 14 h 49"/>
                <a:gd name="T28" fmla="*/ 45 w 49"/>
                <a:gd name="T29" fmla="*/ 20 h 49"/>
                <a:gd name="T30" fmla="*/ 48 w 49"/>
                <a:gd name="T31" fmla="*/ 22 h 49"/>
                <a:gd name="T32" fmla="*/ 49 w 49"/>
                <a:gd name="T33" fmla="*/ 20 h 49"/>
                <a:gd name="T34" fmla="*/ 49 w 49"/>
                <a:gd name="T35" fmla="*/ 3 h 49"/>
                <a:gd name="T36" fmla="*/ 47 w 49"/>
                <a:gd name="T37" fmla="*/ 0 h 49"/>
                <a:gd name="T38" fmla="*/ 49 w 49"/>
                <a:gd name="T39" fmla="*/ 39 h 49"/>
                <a:gd name="T40" fmla="*/ 49 w 49"/>
                <a:gd name="T41" fmla="*/ 44 h 49"/>
                <a:gd name="T42" fmla="*/ 46 w 49"/>
                <a:gd name="T43" fmla="*/ 48 h 49"/>
                <a:gd name="T44" fmla="*/ 43 w 49"/>
                <a:gd name="T45" fmla="*/ 49 h 49"/>
                <a:gd name="T46" fmla="*/ 43 w 49"/>
                <a:gd name="T47" fmla="*/ 49 h 49"/>
                <a:gd name="T48" fmla="*/ 13 w 49"/>
                <a:gd name="T49" fmla="*/ 37 h 49"/>
                <a:gd name="T50" fmla="*/ 13 w 49"/>
                <a:gd name="T51" fmla="*/ 37 h 49"/>
                <a:gd name="T52" fmla="*/ 0 w 49"/>
                <a:gd name="T53" fmla="*/ 7 h 49"/>
                <a:gd name="T54" fmla="*/ 0 w 49"/>
                <a:gd name="T55" fmla="*/ 7 h 49"/>
                <a:gd name="T56" fmla="*/ 2 w 49"/>
                <a:gd name="T57" fmla="*/ 3 h 49"/>
                <a:gd name="T58" fmla="*/ 6 w 49"/>
                <a:gd name="T59" fmla="*/ 1 h 49"/>
                <a:gd name="T60" fmla="*/ 11 w 49"/>
                <a:gd name="T61" fmla="*/ 1 h 49"/>
                <a:gd name="T62" fmla="*/ 15 w 49"/>
                <a:gd name="T63" fmla="*/ 5 h 49"/>
                <a:gd name="T64" fmla="*/ 17 w 49"/>
                <a:gd name="T65" fmla="*/ 13 h 49"/>
                <a:gd name="T66" fmla="*/ 13 w 49"/>
                <a:gd name="T67" fmla="*/ 20 h 49"/>
                <a:gd name="T68" fmla="*/ 13 w 49"/>
                <a:gd name="T69" fmla="*/ 20 h 49"/>
                <a:gd name="T70" fmla="*/ 19 w 49"/>
                <a:gd name="T71" fmla="*/ 31 h 49"/>
                <a:gd name="T72" fmla="*/ 30 w 49"/>
                <a:gd name="T73" fmla="*/ 37 h 49"/>
                <a:gd name="T74" fmla="*/ 30 w 49"/>
                <a:gd name="T75" fmla="*/ 36 h 49"/>
                <a:gd name="T76" fmla="*/ 36 w 49"/>
                <a:gd name="T77" fmla="*/ 33 h 49"/>
                <a:gd name="T78" fmla="*/ 45 w 49"/>
                <a:gd name="T79" fmla="*/ 35 h 49"/>
                <a:gd name="T80" fmla="*/ 49 w 49"/>
                <a:gd name="T81"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49">
                  <a:moveTo>
                    <a:pt x="47" y="0"/>
                  </a:moveTo>
                  <a:cubicBezTo>
                    <a:pt x="30" y="0"/>
                    <a:pt x="30" y="0"/>
                    <a:pt x="30" y="0"/>
                  </a:cubicBezTo>
                  <a:cubicBezTo>
                    <a:pt x="29" y="0"/>
                    <a:pt x="28" y="1"/>
                    <a:pt x="28" y="2"/>
                  </a:cubicBezTo>
                  <a:cubicBezTo>
                    <a:pt x="27" y="3"/>
                    <a:pt x="28" y="5"/>
                    <a:pt x="29" y="5"/>
                  </a:cubicBezTo>
                  <a:cubicBezTo>
                    <a:pt x="36" y="7"/>
                    <a:pt x="36" y="7"/>
                    <a:pt x="36" y="7"/>
                  </a:cubicBezTo>
                  <a:cubicBezTo>
                    <a:pt x="24" y="20"/>
                    <a:pt x="24" y="20"/>
                    <a:pt x="24" y="20"/>
                  </a:cubicBezTo>
                  <a:cubicBezTo>
                    <a:pt x="24" y="21"/>
                    <a:pt x="23" y="21"/>
                    <a:pt x="23" y="22"/>
                  </a:cubicBezTo>
                  <a:cubicBezTo>
                    <a:pt x="23" y="22"/>
                    <a:pt x="24" y="23"/>
                    <a:pt x="24" y="23"/>
                  </a:cubicBezTo>
                  <a:cubicBezTo>
                    <a:pt x="24" y="24"/>
                    <a:pt x="25" y="24"/>
                    <a:pt x="25" y="25"/>
                  </a:cubicBezTo>
                  <a:cubicBezTo>
                    <a:pt x="25" y="25"/>
                    <a:pt x="25" y="25"/>
                    <a:pt x="25" y="25"/>
                  </a:cubicBezTo>
                  <a:cubicBezTo>
                    <a:pt x="26" y="25"/>
                    <a:pt x="26" y="25"/>
                    <a:pt x="27" y="26"/>
                  </a:cubicBezTo>
                  <a:cubicBezTo>
                    <a:pt x="27" y="26"/>
                    <a:pt x="27" y="26"/>
                    <a:pt x="28" y="26"/>
                  </a:cubicBezTo>
                  <a:cubicBezTo>
                    <a:pt x="28" y="26"/>
                    <a:pt x="29" y="26"/>
                    <a:pt x="29" y="25"/>
                  </a:cubicBezTo>
                  <a:cubicBezTo>
                    <a:pt x="43" y="14"/>
                    <a:pt x="43" y="14"/>
                    <a:pt x="43" y="14"/>
                  </a:cubicBezTo>
                  <a:cubicBezTo>
                    <a:pt x="45" y="20"/>
                    <a:pt x="45" y="20"/>
                    <a:pt x="45" y="20"/>
                  </a:cubicBezTo>
                  <a:cubicBezTo>
                    <a:pt x="45" y="22"/>
                    <a:pt x="46" y="22"/>
                    <a:pt x="48" y="22"/>
                  </a:cubicBezTo>
                  <a:cubicBezTo>
                    <a:pt x="49" y="22"/>
                    <a:pt x="49" y="21"/>
                    <a:pt x="49" y="20"/>
                  </a:cubicBezTo>
                  <a:cubicBezTo>
                    <a:pt x="49" y="3"/>
                    <a:pt x="49" y="3"/>
                    <a:pt x="49" y="3"/>
                  </a:cubicBezTo>
                  <a:cubicBezTo>
                    <a:pt x="49" y="1"/>
                    <a:pt x="48" y="0"/>
                    <a:pt x="47" y="0"/>
                  </a:cubicBezTo>
                  <a:moveTo>
                    <a:pt x="49" y="39"/>
                  </a:moveTo>
                  <a:cubicBezTo>
                    <a:pt x="49" y="40"/>
                    <a:pt x="49" y="42"/>
                    <a:pt x="49" y="44"/>
                  </a:cubicBezTo>
                  <a:cubicBezTo>
                    <a:pt x="48" y="45"/>
                    <a:pt x="47" y="47"/>
                    <a:pt x="46" y="48"/>
                  </a:cubicBezTo>
                  <a:cubicBezTo>
                    <a:pt x="45" y="49"/>
                    <a:pt x="44" y="49"/>
                    <a:pt x="43" y="49"/>
                  </a:cubicBezTo>
                  <a:cubicBezTo>
                    <a:pt x="43" y="49"/>
                    <a:pt x="43" y="49"/>
                    <a:pt x="43" y="49"/>
                  </a:cubicBezTo>
                  <a:cubicBezTo>
                    <a:pt x="32" y="49"/>
                    <a:pt x="21" y="45"/>
                    <a:pt x="13" y="37"/>
                  </a:cubicBezTo>
                  <a:cubicBezTo>
                    <a:pt x="13" y="37"/>
                    <a:pt x="13" y="37"/>
                    <a:pt x="13" y="37"/>
                  </a:cubicBezTo>
                  <a:cubicBezTo>
                    <a:pt x="4" y="29"/>
                    <a:pt x="0" y="18"/>
                    <a:pt x="0" y="7"/>
                  </a:cubicBezTo>
                  <a:cubicBezTo>
                    <a:pt x="0" y="7"/>
                    <a:pt x="0" y="7"/>
                    <a:pt x="0" y="7"/>
                  </a:cubicBezTo>
                  <a:cubicBezTo>
                    <a:pt x="0" y="6"/>
                    <a:pt x="1" y="4"/>
                    <a:pt x="2" y="3"/>
                  </a:cubicBezTo>
                  <a:cubicBezTo>
                    <a:pt x="3" y="2"/>
                    <a:pt x="4" y="1"/>
                    <a:pt x="6" y="1"/>
                  </a:cubicBezTo>
                  <a:cubicBezTo>
                    <a:pt x="8" y="0"/>
                    <a:pt x="9" y="0"/>
                    <a:pt x="11" y="1"/>
                  </a:cubicBezTo>
                  <a:cubicBezTo>
                    <a:pt x="13" y="1"/>
                    <a:pt x="14" y="3"/>
                    <a:pt x="15" y="5"/>
                  </a:cubicBezTo>
                  <a:cubicBezTo>
                    <a:pt x="17" y="13"/>
                    <a:pt x="17" y="13"/>
                    <a:pt x="17" y="13"/>
                  </a:cubicBezTo>
                  <a:cubicBezTo>
                    <a:pt x="18" y="16"/>
                    <a:pt x="16" y="19"/>
                    <a:pt x="13" y="20"/>
                  </a:cubicBezTo>
                  <a:cubicBezTo>
                    <a:pt x="13" y="20"/>
                    <a:pt x="13" y="20"/>
                    <a:pt x="13" y="20"/>
                  </a:cubicBezTo>
                  <a:cubicBezTo>
                    <a:pt x="14" y="24"/>
                    <a:pt x="16" y="27"/>
                    <a:pt x="19" y="31"/>
                  </a:cubicBezTo>
                  <a:cubicBezTo>
                    <a:pt x="22" y="34"/>
                    <a:pt x="26" y="36"/>
                    <a:pt x="30" y="37"/>
                  </a:cubicBezTo>
                  <a:cubicBezTo>
                    <a:pt x="30" y="36"/>
                    <a:pt x="30" y="36"/>
                    <a:pt x="30" y="36"/>
                  </a:cubicBezTo>
                  <a:cubicBezTo>
                    <a:pt x="31" y="34"/>
                    <a:pt x="34" y="32"/>
                    <a:pt x="36" y="33"/>
                  </a:cubicBezTo>
                  <a:cubicBezTo>
                    <a:pt x="45" y="35"/>
                    <a:pt x="45" y="35"/>
                    <a:pt x="45" y="35"/>
                  </a:cubicBezTo>
                  <a:cubicBezTo>
                    <a:pt x="47" y="35"/>
                    <a:pt x="48" y="37"/>
                    <a:pt x="49"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a:solidFill>
                  <a:srgbClr val="000000"/>
                </a:solidFill>
                <a:latin typeface="Segoe UI"/>
              </a:endParaRPr>
            </a:p>
          </p:txBody>
        </p:sp>
      </p:grpSp>
      <p:cxnSp>
        <p:nvCxnSpPr>
          <p:cNvPr id="21" name="Straight Connector 20">
            <a:extLst>
              <a:ext uri="{FF2B5EF4-FFF2-40B4-BE49-F238E27FC236}">
                <a16:creationId xmlns:a16="http://schemas.microsoft.com/office/drawing/2014/main" id="{601DAEEA-D91D-41FE-9FCA-B210167CBCE5}"/>
              </a:ext>
              <a:ext uri="{C183D7F6-B498-43B3-948B-1728B52AA6E4}">
                <adec:decorative xmlns:adec="http://schemas.microsoft.com/office/drawing/2017/decorative" val="1"/>
              </a:ext>
            </a:extLst>
          </p:cNvPr>
          <p:cNvCxnSpPr/>
          <p:nvPr/>
        </p:nvCxnSpPr>
        <p:spPr>
          <a:xfrm>
            <a:off x="380855" y="3269990"/>
            <a:ext cx="3900193"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Rectangle 21" descr="Communications credits for Audio Conferencing is required for toll-free attendees to dial in and dial out to pay as you go markets. ">
            <a:extLst>
              <a:ext uri="{FF2B5EF4-FFF2-40B4-BE49-F238E27FC236}">
                <a16:creationId xmlns:a16="http://schemas.microsoft.com/office/drawing/2014/main" id="{3CB7A0F2-39D5-4D87-8E38-156C790024BF}"/>
              </a:ext>
            </a:extLst>
          </p:cNvPr>
          <p:cNvSpPr/>
          <p:nvPr/>
        </p:nvSpPr>
        <p:spPr bwMode="auto">
          <a:xfrm>
            <a:off x="8095387" y="3269990"/>
            <a:ext cx="3900193" cy="2562685"/>
          </a:xfrm>
          <a:prstGeom prst="rect">
            <a:avLst/>
          </a:prstGeom>
          <a:solidFill>
            <a:schemeClr val="accent5"/>
          </a:solidFill>
          <a:ln w="19050" cap="flat" cmpd="sng" algn="ctr">
            <a:noFill/>
            <a:prstDash val="dash"/>
            <a:headEnd type="none" w="med" len="med"/>
            <a:tailEnd type="none" w="med" len="med"/>
          </a:ln>
          <a:effectLst/>
        </p:spPr>
        <p:txBody>
          <a:bodyPr rot="0" spcFirstLastPara="0" vertOverflow="overflow" horzOverflow="overflow" vert="horz" wrap="square" lIns="89642" tIns="71714" rIns="89642" bIns="71714" numCol="1" spcCol="0" rtlCol="0" fromWordArt="0" anchor="b" anchorCtr="0" forceAA="0" compatLnSpc="1">
            <a:prstTxWarp prst="textNoShape">
              <a:avLst/>
            </a:prstTxWarp>
            <a:noAutofit/>
          </a:bodyPr>
          <a:lstStyle/>
          <a:p>
            <a:pPr marL="0" lvl="1" algn="r" defTabSz="895769" fontAlgn="base">
              <a:buClr>
                <a:srgbClr val="68217A">
                  <a:lumMod val="50000"/>
                </a:srgbClr>
              </a:buClr>
              <a:tabLst>
                <a:tab pos="632806" algn="l"/>
              </a:tabLst>
              <a:defRPr/>
            </a:pPr>
            <a:endParaRPr lang="en-US" sz="1568" kern="0">
              <a:solidFill>
                <a:srgbClr val="0078CA"/>
              </a:solidFill>
              <a:latin typeface="Segoe UI"/>
              <a:ea typeface="Segoe UI" pitchFamily="34" charset="0"/>
              <a:cs typeface="Segoe UI" pitchFamily="34" charset="0"/>
            </a:endParaRPr>
          </a:p>
        </p:txBody>
      </p:sp>
      <p:sp>
        <p:nvSpPr>
          <p:cNvPr id="23" name="Rectangle 22">
            <a:extLst>
              <a:ext uri="{FF2B5EF4-FFF2-40B4-BE49-F238E27FC236}">
                <a16:creationId xmlns:a16="http://schemas.microsoft.com/office/drawing/2014/main" id="{226447FB-8703-44A2-B40B-EAAE4F2CD559}"/>
              </a:ext>
            </a:extLst>
          </p:cNvPr>
          <p:cNvSpPr/>
          <p:nvPr/>
        </p:nvSpPr>
        <p:spPr bwMode="auto">
          <a:xfrm>
            <a:off x="8095387" y="2709696"/>
            <a:ext cx="3900193" cy="560295"/>
          </a:xfrm>
          <a:prstGeom prst="rect">
            <a:avLst/>
          </a:prstGeom>
          <a:solidFill>
            <a:srgbClr val="0078D7"/>
          </a:solidFill>
          <a:ln w="19050" cap="flat" cmpd="sng" algn="ctr">
            <a:noFill/>
            <a:prstDash val="dash"/>
            <a:headEnd type="none" w="med" len="med"/>
            <a:tailEnd type="none" w="med" len="med"/>
          </a:ln>
          <a:effectLst/>
        </p:spPr>
        <p:txBody>
          <a:bodyPr rot="0" spcFirstLastPara="0" vertOverflow="overflow" horzOverflow="overflow" vert="horz" wrap="square" lIns="89642" tIns="71714" rIns="89642" bIns="71714" numCol="1" spcCol="0" rtlCol="0" fromWordArt="0" anchor="b" anchorCtr="0" forceAA="0" compatLnSpc="1">
            <a:prstTxWarp prst="textNoShape">
              <a:avLst/>
            </a:prstTxWarp>
            <a:noAutofit/>
          </a:bodyPr>
          <a:lstStyle/>
          <a:p>
            <a:pPr marL="0" lvl="1" algn="ctr" defTabSz="895769" fontAlgn="base">
              <a:buClr>
                <a:srgbClr val="68217A">
                  <a:lumMod val="50000"/>
                </a:srgbClr>
              </a:buClr>
              <a:tabLst>
                <a:tab pos="632806" algn="l"/>
              </a:tabLst>
              <a:defRPr/>
            </a:pPr>
            <a:r>
              <a:rPr lang="en-US" sz="1568" b="1" kern="0">
                <a:solidFill>
                  <a:srgbClr val="FFFFFF"/>
                </a:solidFill>
                <a:latin typeface="Segoe UI"/>
                <a:ea typeface="Segoe UI" pitchFamily="34" charset="0"/>
                <a:cs typeface="Segoe UI" pitchFamily="34" charset="0"/>
              </a:rPr>
              <a:t>Communications Credits Required</a:t>
            </a:r>
          </a:p>
        </p:txBody>
      </p:sp>
      <p:sp>
        <p:nvSpPr>
          <p:cNvPr id="24" name="Rectangle 23">
            <a:extLst>
              <a:ext uri="{FF2B5EF4-FFF2-40B4-BE49-F238E27FC236}">
                <a16:creationId xmlns:a16="http://schemas.microsoft.com/office/drawing/2014/main" id="{FBE08532-BE23-463A-90BF-0C1EB58ABD64}"/>
              </a:ext>
            </a:extLst>
          </p:cNvPr>
          <p:cNvSpPr/>
          <p:nvPr/>
        </p:nvSpPr>
        <p:spPr>
          <a:xfrm>
            <a:off x="8452919" y="3700853"/>
            <a:ext cx="2329728" cy="588994"/>
          </a:xfrm>
          <a:prstGeom prst="rect">
            <a:avLst/>
          </a:prstGeom>
          <a:noFill/>
          <a:ln w="3175">
            <a:noFill/>
          </a:ln>
        </p:spPr>
        <p:txBody>
          <a:bodyPr wrap="square" lIns="89642" tIns="44821" rIns="89642" bIns="44821">
            <a:spAutoFit/>
          </a:bodyPr>
          <a:lstStyle/>
          <a:p>
            <a:pPr marL="0" lvl="1" defTabSz="914102" fontAlgn="base">
              <a:lnSpc>
                <a:spcPct val="90000"/>
              </a:lnSpc>
              <a:spcBef>
                <a:spcPct val="0"/>
              </a:spcBef>
              <a:spcAft>
                <a:spcPct val="0"/>
              </a:spcAft>
              <a:buClr>
                <a:srgbClr val="68217A">
                  <a:lumMod val="50000"/>
                </a:srgbClr>
              </a:buClr>
              <a:tabLst>
                <a:tab pos="632806" algn="l"/>
              </a:tabLst>
            </a:pPr>
            <a:r>
              <a:rPr lang="en-IN">
                <a:solidFill>
                  <a:srgbClr val="FFFFFF"/>
                </a:solidFill>
                <a:latin typeface="Segoe UI"/>
                <a:ea typeface="Segoe UI" pitchFamily="34" charset="0"/>
                <a:cs typeface="Segoe UI" pitchFamily="34" charset="0"/>
              </a:rPr>
              <a:t>Attendees Toll-free</a:t>
            </a:r>
            <a:br>
              <a:rPr lang="en-IN">
                <a:solidFill>
                  <a:srgbClr val="FFFFFF"/>
                </a:solidFill>
                <a:latin typeface="Segoe UI"/>
                <a:ea typeface="Segoe UI" pitchFamily="34" charset="0"/>
                <a:cs typeface="Segoe UI" pitchFamily="34" charset="0"/>
              </a:rPr>
            </a:br>
            <a:r>
              <a:rPr lang="en-IN">
                <a:solidFill>
                  <a:srgbClr val="FFFFFF"/>
                </a:solidFill>
                <a:latin typeface="Segoe UI"/>
                <a:ea typeface="Segoe UI" pitchFamily="34" charset="0"/>
                <a:cs typeface="Segoe UI" pitchFamily="34" charset="0"/>
              </a:rPr>
              <a:t>dial-in</a:t>
            </a:r>
          </a:p>
        </p:txBody>
      </p:sp>
      <p:sp>
        <p:nvSpPr>
          <p:cNvPr id="25" name="Rectangle 24">
            <a:extLst>
              <a:ext uri="{FF2B5EF4-FFF2-40B4-BE49-F238E27FC236}">
                <a16:creationId xmlns:a16="http://schemas.microsoft.com/office/drawing/2014/main" id="{0834B9C0-3AAC-4F6B-870E-55EA1E905E56}"/>
              </a:ext>
            </a:extLst>
          </p:cNvPr>
          <p:cNvSpPr/>
          <p:nvPr/>
        </p:nvSpPr>
        <p:spPr>
          <a:xfrm>
            <a:off x="8452919" y="4705913"/>
            <a:ext cx="2329728" cy="665621"/>
          </a:xfrm>
          <a:prstGeom prst="rect">
            <a:avLst/>
          </a:prstGeom>
          <a:noFill/>
          <a:ln w="3175">
            <a:noFill/>
          </a:ln>
        </p:spPr>
        <p:txBody>
          <a:bodyPr wrap="square" lIns="89642" tIns="44821" rIns="89642" bIns="44821" anchor="t">
            <a:spAutoFit/>
          </a:bodyPr>
          <a:lstStyle/>
          <a:p>
            <a:pPr marL="0" lvl="1" defTabSz="914102" fontAlgn="base">
              <a:lnSpc>
                <a:spcPct val="90000"/>
              </a:lnSpc>
              <a:spcBef>
                <a:spcPct val="0"/>
              </a:spcBef>
              <a:spcAft>
                <a:spcPct val="0"/>
              </a:spcAft>
              <a:buClr>
                <a:srgbClr val="68217A">
                  <a:lumMod val="50000"/>
                </a:srgbClr>
              </a:buClr>
              <a:tabLst>
                <a:tab pos="632806" algn="l"/>
              </a:tabLst>
            </a:pPr>
            <a:r>
              <a:rPr lang="en-IN">
                <a:solidFill>
                  <a:srgbClr val="FFFFFF"/>
                </a:solidFill>
                <a:latin typeface="Segoe UI"/>
                <a:ea typeface="Segoe UI" pitchFamily="34" charset="0"/>
                <a:cs typeface="Segoe UI" pitchFamily="34" charset="0"/>
              </a:rPr>
              <a:t>Dial out to attendees</a:t>
            </a:r>
          </a:p>
          <a:p>
            <a:pPr marL="0" lvl="1" defTabSz="914102" fontAlgn="base">
              <a:lnSpc>
                <a:spcPct val="90000"/>
              </a:lnSpc>
              <a:spcBef>
                <a:spcPct val="0"/>
              </a:spcBef>
              <a:spcAft>
                <a:spcPct val="0"/>
              </a:spcAft>
              <a:buClr>
                <a:srgbClr val="68217A">
                  <a:lumMod val="50000"/>
                </a:srgbClr>
              </a:buClr>
              <a:tabLst>
                <a:tab pos="632806" algn="l"/>
              </a:tabLst>
            </a:pPr>
            <a:r>
              <a:rPr lang="en-IN" sz="1176" i="1">
                <a:solidFill>
                  <a:srgbClr val="FFFFFF"/>
                </a:solidFill>
                <a:latin typeface="Segoe UI"/>
                <a:cs typeface="Segoe UI Semibold"/>
              </a:rPr>
              <a:t>in PAYG countries</a:t>
            </a:r>
            <a:endParaRPr lang="en-US" sz="1176">
              <a:solidFill>
                <a:srgbClr val="1A1A1A"/>
              </a:solidFill>
              <a:latin typeface="Segoe UI"/>
              <a:cs typeface="Segoe UI"/>
            </a:endParaRPr>
          </a:p>
          <a:p>
            <a:pPr marL="0" lvl="1" defTabSz="914102">
              <a:lnSpc>
                <a:spcPct val="90000"/>
              </a:lnSpc>
              <a:spcBef>
                <a:spcPct val="0"/>
              </a:spcBef>
              <a:spcAft>
                <a:spcPct val="0"/>
              </a:spcAft>
              <a:buClr>
                <a:srgbClr val="68217A">
                  <a:lumMod val="50000"/>
                </a:srgbClr>
              </a:buClr>
              <a:tabLst>
                <a:tab pos="632806" algn="l"/>
              </a:tabLst>
            </a:pPr>
            <a:endParaRPr lang="en-IN" sz="1176" i="1">
              <a:solidFill>
                <a:srgbClr val="FFFFFF"/>
              </a:solidFill>
              <a:latin typeface="Segoe UI"/>
              <a:cs typeface="Segoe UI Semibold" panose="020B0702040204020203" pitchFamily="34" charset="0"/>
            </a:endParaRPr>
          </a:p>
        </p:txBody>
      </p:sp>
      <p:grpSp>
        <p:nvGrpSpPr>
          <p:cNvPr id="26" name="Group 25">
            <a:extLst>
              <a:ext uri="{FF2B5EF4-FFF2-40B4-BE49-F238E27FC236}">
                <a16:creationId xmlns:a16="http://schemas.microsoft.com/office/drawing/2014/main" id="{5A15F243-D55F-4B94-8E3A-1D2A5FAA2C16}"/>
              </a:ext>
              <a:ext uri="{C183D7F6-B498-43B3-948B-1728B52AA6E4}">
                <adec:decorative xmlns:adec="http://schemas.microsoft.com/office/drawing/2017/decorative" val="1"/>
              </a:ext>
            </a:extLst>
          </p:cNvPr>
          <p:cNvGrpSpPr/>
          <p:nvPr/>
        </p:nvGrpSpPr>
        <p:grpSpPr>
          <a:xfrm>
            <a:off x="11038714" y="4558064"/>
            <a:ext cx="613133" cy="644146"/>
            <a:chOff x="268927" y="4462918"/>
            <a:chExt cx="914400" cy="914400"/>
          </a:xfrm>
        </p:grpSpPr>
        <p:sp>
          <p:nvSpPr>
            <p:cNvPr id="27" name="Oval 13">
              <a:extLst>
                <a:ext uri="{FF2B5EF4-FFF2-40B4-BE49-F238E27FC236}">
                  <a16:creationId xmlns:a16="http://schemas.microsoft.com/office/drawing/2014/main" id="{BD486EB9-8F0C-4327-A129-B603DDB51EE9}"/>
                </a:ext>
              </a:extLst>
            </p:cNvPr>
            <p:cNvSpPr>
              <a:spLocks noChangeArrowheads="1"/>
            </p:cNvSpPr>
            <p:nvPr/>
          </p:nvSpPr>
          <p:spPr bwMode="auto">
            <a:xfrm>
              <a:off x="268927" y="4462918"/>
              <a:ext cx="914400" cy="914400"/>
            </a:xfrm>
            <a:prstGeom prst="ellipse">
              <a:avLst/>
            </a:prstGeom>
            <a:noFill/>
            <a:ln w="19050">
              <a:solidFill>
                <a:schemeClr val="bg1"/>
              </a:solidFill>
              <a:round/>
              <a:headEnd/>
              <a:tailEnd/>
            </a:ln>
          </p:spPr>
          <p:txBody>
            <a:bodyPr vert="horz" wrap="square" lIns="89642" tIns="44821" rIns="89642" bIns="44821" numCol="1" anchor="t" anchorCtr="0" compatLnSpc="1">
              <a:prstTxWarp prst="textNoShape">
                <a:avLst/>
              </a:prstTxWarp>
            </a:bodyPr>
            <a:lstStyle/>
            <a:p>
              <a:pPr defTabSz="914367"/>
              <a:endParaRPr lang="en-US">
                <a:solidFill>
                  <a:srgbClr val="000000"/>
                </a:solidFill>
                <a:latin typeface="Segoe UI"/>
              </a:endParaRPr>
            </a:p>
          </p:txBody>
        </p:sp>
        <p:sp>
          <p:nvSpPr>
            <p:cNvPr id="28" name="Freeform 14">
              <a:extLst>
                <a:ext uri="{FF2B5EF4-FFF2-40B4-BE49-F238E27FC236}">
                  <a16:creationId xmlns:a16="http://schemas.microsoft.com/office/drawing/2014/main" id="{A0774ABB-AA92-4FF6-960D-453F424D4D77}"/>
                </a:ext>
              </a:extLst>
            </p:cNvPr>
            <p:cNvSpPr>
              <a:spLocks noEditPoints="1"/>
            </p:cNvSpPr>
            <p:nvPr/>
          </p:nvSpPr>
          <p:spPr bwMode="auto">
            <a:xfrm>
              <a:off x="512767" y="4742528"/>
              <a:ext cx="396240" cy="385408"/>
            </a:xfrm>
            <a:custGeom>
              <a:avLst/>
              <a:gdLst>
                <a:gd name="T0" fmla="*/ 51 w 52"/>
                <a:gd name="T1" fmla="*/ 6 h 51"/>
                <a:gd name="T2" fmla="*/ 39 w 52"/>
                <a:gd name="T3" fmla="*/ 20 h 51"/>
                <a:gd name="T4" fmla="*/ 46 w 52"/>
                <a:gd name="T5" fmla="*/ 21 h 51"/>
                <a:gd name="T6" fmla="*/ 47 w 52"/>
                <a:gd name="T7" fmla="*/ 24 h 51"/>
                <a:gd name="T8" fmla="*/ 45 w 52"/>
                <a:gd name="T9" fmla="*/ 26 h 51"/>
                <a:gd name="T10" fmla="*/ 28 w 52"/>
                <a:gd name="T11" fmla="*/ 26 h 51"/>
                <a:gd name="T12" fmla="*/ 26 w 52"/>
                <a:gd name="T13" fmla="*/ 23 h 51"/>
                <a:gd name="T14" fmla="*/ 26 w 52"/>
                <a:gd name="T15" fmla="*/ 6 h 51"/>
                <a:gd name="T16" fmla="*/ 28 w 52"/>
                <a:gd name="T17" fmla="*/ 4 h 51"/>
                <a:gd name="T18" fmla="*/ 30 w 52"/>
                <a:gd name="T19" fmla="*/ 6 h 51"/>
                <a:gd name="T20" fmla="*/ 32 w 52"/>
                <a:gd name="T21" fmla="*/ 12 h 51"/>
                <a:gd name="T22" fmla="*/ 46 w 52"/>
                <a:gd name="T23" fmla="*/ 1 h 51"/>
                <a:gd name="T24" fmla="*/ 47 w 52"/>
                <a:gd name="T25" fmla="*/ 0 h 51"/>
                <a:gd name="T26" fmla="*/ 48 w 52"/>
                <a:gd name="T27" fmla="*/ 0 h 51"/>
                <a:gd name="T28" fmla="*/ 50 w 52"/>
                <a:gd name="T29" fmla="*/ 2 h 51"/>
                <a:gd name="T30" fmla="*/ 50 w 52"/>
                <a:gd name="T31" fmla="*/ 2 h 51"/>
                <a:gd name="T32" fmla="*/ 51 w 52"/>
                <a:gd name="T33" fmla="*/ 3 h 51"/>
                <a:gd name="T34" fmla="*/ 52 w 52"/>
                <a:gd name="T35" fmla="*/ 4 h 51"/>
                <a:gd name="T36" fmla="*/ 51 w 52"/>
                <a:gd name="T37" fmla="*/ 6 h 51"/>
                <a:gd name="T38" fmla="*/ 49 w 52"/>
                <a:gd name="T39" fmla="*/ 46 h 51"/>
                <a:gd name="T40" fmla="*/ 46 w 52"/>
                <a:gd name="T41" fmla="*/ 50 h 51"/>
                <a:gd name="T42" fmla="*/ 43 w 52"/>
                <a:gd name="T43" fmla="*/ 51 h 51"/>
                <a:gd name="T44" fmla="*/ 43 w 52"/>
                <a:gd name="T45" fmla="*/ 51 h 51"/>
                <a:gd name="T46" fmla="*/ 13 w 52"/>
                <a:gd name="T47" fmla="*/ 39 h 51"/>
                <a:gd name="T48" fmla="*/ 13 w 52"/>
                <a:gd name="T49" fmla="*/ 39 h 51"/>
                <a:gd name="T50" fmla="*/ 0 w 52"/>
                <a:gd name="T51" fmla="*/ 9 h 51"/>
                <a:gd name="T52" fmla="*/ 0 w 52"/>
                <a:gd name="T53" fmla="*/ 9 h 51"/>
                <a:gd name="T54" fmla="*/ 2 w 52"/>
                <a:gd name="T55" fmla="*/ 5 h 51"/>
                <a:gd name="T56" fmla="*/ 6 w 52"/>
                <a:gd name="T57" fmla="*/ 3 h 51"/>
                <a:gd name="T58" fmla="*/ 11 w 52"/>
                <a:gd name="T59" fmla="*/ 3 h 51"/>
                <a:gd name="T60" fmla="*/ 15 w 52"/>
                <a:gd name="T61" fmla="*/ 7 h 51"/>
                <a:gd name="T62" fmla="*/ 17 w 52"/>
                <a:gd name="T63" fmla="*/ 15 h 51"/>
                <a:gd name="T64" fmla="*/ 13 w 52"/>
                <a:gd name="T65" fmla="*/ 22 h 51"/>
                <a:gd name="T66" fmla="*/ 13 w 52"/>
                <a:gd name="T67" fmla="*/ 22 h 51"/>
                <a:gd name="T68" fmla="*/ 19 w 52"/>
                <a:gd name="T69" fmla="*/ 33 h 51"/>
                <a:gd name="T70" fmla="*/ 30 w 52"/>
                <a:gd name="T71" fmla="*/ 39 h 51"/>
                <a:gd name="T72" fmla="*/ 30 w 52"/>
                <a:gd name="T73" fmla="*/ 38 h 51"/>
                <a:gd name="T74" fmla="*/ 36 w 52"/>
                <a:gd name="T75" fmla="*/ 35 h 51"/>
                <a:gd name="T76" fmla="*/ 45 w 52"/>
                <a:gd name="T77" fmla="*/ 37 h 51"/>
                <a:gd name="T78" fmla="*/ 49 w 52"/>
                <a:gd name="T79" fmla="*/ 41 h 51"/>
                <a:gd name="T80" fmla="*/ 49 w 52"/>
                <a:gd name="T81"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 h="51">
                  <a:moveTo>
                    <a:pt x="51" y="6"/>
                  </a:moveTo>
                  <a:cubicBezTo>
                    <a:pt x="39" y="20"/>
                    <a:pt x="39" y="20"/>
                    <a:pt x="39" y="20"/>
                  </a:cubicBezTo>
                  <a:cubicBezTo>
                    <a:pt x="46" y="21"/>
                    <a:pt x="46" y="21"/>
                    <a:pt x="46" y="21"/>
                  </a:cubicBezTo>
                  <a:cubicBezTo>
                    <a:pt x="47" y="22"/>
                    <a:pt x="48" y="23"/>
                    <a:pt x="47" y="24"/>
                  </a:cubicBezTo>
                  <a:cubicBezTo>
                    <a:pt x="47" y="25"/>
                    <a:pt x="46" y="26"/>
                    <a:pt x="45" y="26"/>
                  </a:cubicBezTo>
                  <a:cubicBezTo>
                    <a:pt x="28" y="26"/>
                    <a:pt x="28" y="26"/>
                    <a:pt x="28" y="26"/>
                  </a:cubicBezTo>
                  <a:cubicBezTo>
                    <a:pt x="27" y="26"/>
                    <a:pt x="26" y="25"/>
                    <a:pt x="26" y="23"/>
                  </a:cubicBezTo>
                  <a:cubicBezTo>
                    <a:pt x="26" y="6"/>
                    <a:pt x="26" y="6"/>
                    <a:pt x="26" y="6"/>
                  </a:cubicBezTo>
                  <a:cubicBezTo>
                    <a:pt x="26" y="5"/>
                    <a:pt x="27" y="5"/>
                    <a:pt x="28" y="4"/>
                  </a:cubicBezTo>
                  <a:cubicBezTo>
                    <a:pt x="29" y="4"/>
                    <a:pt x="30" y="5"/>
                    <a:pt x="30" y="6"/>
                  </a:cubicBezTo>
                  <a:cubicBezTo>
                    <a:pt x="32" y="12"/>
                    <a:pt x="32" y="12"/>
                    <a:pt x="32" y="12"/>
                  </a:cubicBezTo>
                  <a:cubicBezTo>
                    <a:pt x="46" y="1"/>
                    <a:pt x="46" y="1"/>
                    <a:pt x="46" y="1"/>
                  </a:cubicBezTo>
                  <a:cubicBezTo>
                    <a:pt x="46" y="0"/>
                    <a:pt x="47" y="0"/>
                    <a:pt x="47" y="0"/>
                  </a:cubicBezTo>
                  <a:cubicBezTo>
                    <a:pt x="48" y="0"/>
                    <a:pt x="48" y="0"/>
                    <a:pt x="48" y="0"/>
                  </a:cubicBezTo>
                  <a:cubicBezTo>
                    <a:pt x="49" y="1"/>
                    <a:pt x="50" y="1"/>
                    <a:pt x="50" y="2"/>
                  </a:cubicBezTo>
                  <a:cubicBezTo>
                    <a:pt x="50" y="2"/>
                    <a:pt x="50" y="2"/>
                    <a:pt x="50" y="2"/>
                  </a:cubicBezTo>
                  <a:cubicBezTo>
                    <a:pt x="51" y="2"/>
                    <a:pt x="51" y="3"/>
                    <a:pt x="51" y="3"/>
                  </a:cubicBezTo>
                  <a:cubicBezTo>
                    <a:pt x="51" y="4"/>
                    <a:pt x="52" y="4"/>
                    <a:pt x="52" y="4"/>
                  </a:cubicBezTo>
                  <a:cubicBezTo>
                    <a:pt x="52" y="5"/>
                    <a:pt x="51" y="6"/>
                    <a:pt x="51" y="6"/>
                  </a:cubicBezTo>
                  <a:moveTo>
                    <a:pt x="49" y="46"/>
                  </a:moveTo>
                  <a:cubicBezTo>
                    <a:pt x="48" y="47"/>
                    <a:pt x="47" y="49"/>
                    <a:pt x="46" y="50"/>
                  </a:cubicBezTo>
                  <a:cubicBezTo>
                    <a:pt x="45" y="51"/>
                    <a:pt x="44" y="51"/>
                    <a:pt x="43" y="51"/>
                  </a:cubicBezTo>
                  <a:cubicBezTo>
                    <a:pt x="43" y="51"/>
                    <a:pt x="43" y="51"/>
                    <a:pt x="43" y="51"/>
                  </a:cubicBezTo>
                  <a:cubicBezTo>
                    <a:pt x="32" y="51"/>
                    <a:pt x="21" y="47"/>
                    <a:pt x="13" y="39"/>
                  </a:cubicBezTo>
                  <a:cubicBezTo>
                    <a:pt x="13" y="39"/>
                    <a:pt x="13" y="39"/>
                    <a:pt x="13" y="39"/>
                  </a:cubicBezTo>
                  <a:cubicBezTo>
                    <a:pt x="4" y="31"/>
                    <a:pt x="0" y="20"/>
                    <a:pt x="0" y="9"/>
                  </a:cubicBezTo>
                  <a:cubicBezTo>
                    <a:pt x="0" y="9"/>
                    <a:pt x="0" y="9"/>
                    <a:pt x="0" y="9"/>
                  </a:cubicBezTo>
                  <a:cubicBezTo>
                    <a:pt x="0" y="8"/>
                    <a:pt x="1" y="6"/>
                    <a:pt x="2" y="5"/>
                  </a:cubicBezTo>
                  <a:cubicBezTo>
                    <a:pt x="3" y="4"/>
                    <a:pt x="4" y="3"/>
                    <a:pt x="6" y="3"/>
                  </a:cubicBezTo>
                  <a:cubicBezTo>
                    <a:pt x="8" y="2"/>
                    <a:pt x="9" y="2"/>
                    <a:pt x="11" y="3"/>
                  </a:cubicBezTo>
                  <a:cubicBezTo>
                    <a:pt x="13" y="3"/>
                    <a:pt x="14" y="5"/>
                    <a:pt x="15" y="7"/>
                  </a:cubicBezTo>
                  <a:cubicBezTo>
                    <a:pt x="17" y="15"/>
                    <a:pt x="17" y="15"/>
                    <a:pt x="17" y="15"/>
                  </a:cubicBezTo>
                  <a:cubicBezTo>
                    <a:pt x="18" y="18"/>
                    <a:pt x="16" y="21"/>
                    <a:pt x="13" y="22"/>
                  </a:cubicBezTo>
                  <a:cubicBezTo>
                    <a:pt x="13" y="22"/>
                    <a:pt x="13" y="22"/>
                    <a:pt x="13" y="22"/>
                  </a:cubicBezTo>
                  <a:cubicBezTo>
                    <a:pt x="14" y="26"/>
                    <a:pt x="16" y="29"/>
                    <a:pt x="19" y="33"/>
                  </a:cubicBezTo>
                  <a:cubicBezTo>
                    <a:pt x="22" y="36"/>
                    <a:pt x="26" y="38"/>
                    <a:pt x="30" y="39"/>
                  </a:cubicBezTo>
                  <a:cubicBezTo>
                    <a:pt x="30" y="38"/>
                    <a:pt x="30" y="38"/>
                    <a:pt x="30" y="38"/>
                  </a:cubicBezTo>
                  <a:cubicBezTo>
                    <a:pt x="31" y="36"/>
                    <a:pt x="34" y="34"/>
                    <a:pt x="36" y="35"/>
                  </a:cubicBezTo>
                  <a:cubicBezTo>
                    <a:pt x="45" y="37"/>
                    <a:pt x="45" y="37"/>
                    <a:pt x="45" y="37"/>
                  </a:cubicBezTo>
                  <a:cubicBezTo>
                    <a:pt x="47" y="37"/>
                    <a:pt x="48" y="39"/>
                    <a:pt x="49" y="41"/>
                  </a:cubicBezTo>
                  <a:cubicBezTo>
                    <a:pt x="49" y="42"/>
                    <a:pt x="49" y="44"/>
                    <a:pt x="49"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a:solidFill>
                  <a:srgbClr val="000000"/>
                </a:solidFill>
                <a:latin typeface="Segoe UI"/>
              </a:endParaRPr>
            </a:p>
          </p:txBody>
        </p:sp>
      </p:grpSp>
      <p:grpSp>
        <p:nvGrpSpPr>
          <p:cNvPr id="29" name="Group 28">
            <a:extLst>
              <a:ext uri="{FF2B5EF4-FFF2-40B4-BE49-F238E27FC236}">
                <a16:creationId xmlns:a16="http://schemas.microsoft.com/office/drawing/2014/main" id="{FF5AEBF2-CEB0-48A7-9ED0-64F337402B11}"/>
              </a:ext>
              <a:ext uri="{C183D7F6-B498-43B3-948B-1728B52AA6E4}">
                <adec:decorative xmlns:adec="http://schemas.microsoft.com/office/drawing/2017/decorative" val="1"/>
              </a:ext>
            </a:extLst>
          </p:cNvPr>
          <p:cNvGrpSpPr/>
          <p:nvPr/>
        </p:nvGrpSpPr>
        <p:grpSpPr>
          <a:xfrm>
            <a:off x="11038714" y="3551216"/>
            <a:ext cx="613133" cy="644146"/>
            <a:chOff x="268927" y="3435881"/>
            <a:chExt cx="914400" cy="914400"/>
          </a:xfrm>
        </p:grpSpPr>
        <p:sp>
          <p:nvSpPr>
            <p:cNvPr id="30" name="Oval 32">
              <a:extLst>
                <a:ext uri="{FF2B5EF4-FFF2-40B4-BE49-F238E27FC236}">
                  <a16:creationId xmlns:a16="http://schemas.microsoft.com/office/drawing/2014/main" id="{D2B26747-BA2E-4CEF-910A-8D44FCCE4DDB}"/>
                </a:ext>
              </a:extLst>
            </p:cNvPr>
            <p:cNvSpPr>
              <a:spLocks noChangeArrowheads="1"/>
            </p:cNvSpPr>
            <p:nvPr/>
          </p:nvSpPr>
          <p:spPr bwMode="auto">
            <a:xfrm>
              <a:off x="268927" y="3435881"/>
              <a:ext cx="914400" cy="914400"/>
            </a:xfrm>
            <a:prstGeom prst="ellipse">
              <a:avLst/>
            </a:prstGeom>
            <a:noFill/>
            <a:ln w="19050">
              <a:solidFill>
                <a:schemeClr val="bg1"/>
              </a:solidFill>
              <a:round/>
              <a:headEnd/>
              <a:tailEnd/>
            </a:ln>
          </p:spPr>
          <p:txBody>
            <a:bodyPr vert="horz" wrap="square" lIns="89642" tIns="44821" rIns="89642" bIns="44821" numCol="1" anchor="t" anchorCtr="0" compatLnSpc="1">
              <a:prstTxWarp prst="textNoShape">
                <a:avLst/>
              </a:prstTxWarp>
            </a:bodyPr>
            <a:lstStyle/>
            <a:p>
              <a:pPr defTabSz="914367"/>
              <a:endParaRPr lang="en-US">
                <a:solidFill>
                  <a:srgbClr val="000000"/>
                </a:solidFill>
                <a:latin typeface="Segoe UI"/>
              </a:endParaRPr>
            </a:p>
          </p:txBody>
        </p:sp>
        <p:sp>
          <p:nvSpPr>
            <p:cNvPr id="31" name="Freeform 33">
              <a:extLst>
                <a:ext uri="{FF2B5EF4-FFF2-40B4-BE49-F238E27FC236}">
                  <a16:creationId xmlns:a16="http://schemas.microsoft.com/office/drawing/2014/main" id="{FD8A7670-E4CE-4E19-A51D-A34513BCCC2E}"/>
                </a:ext>
              </a:extLst>
            </p:cNvPr>
            <p:cNvSpPr>
              <a:spLocks noEditPoints="1"/>
            </p:cNvSpPr>
            <p:nvPr/>
          </p:nvSpPr>
          <p:spPr bwMode="auto">
            <a:xfrm>
              <a:off x="511755" y="3730605"/>
              <a:ext cx="375626" cy="370294"/>
            </a:xfrm>
            <a:custGeom>
              <a:avLst/>
              <a:gdLst>
                <a:gd name="T0" fmla="*/ 47 w 49"/>
                <a:gd name="T1" fmla="*/ 0 h 49"/>
                <a:gd name="T2" fmla="*/ 30 w 49"/>
                <a:gd name="T3" fmla="*/ 0 h 49"/>
                <a:gd name="T4" fmla="*/ 28 w 49"/>
                <a:gd name="T5" fmla="*/ 2 h 49"/>
                <a:gd name="T6" fmla="*/ 29 w 49"/>
                <a:gd name="T7" fmla="*/ 5 h 49"/>
                <a:gd name="T8" fmla="*/ 36 w 49"/>
                <a:gd name="T9" fmla="*/ 7 h 49"/>
                <a:gd name="T10" fmla="*/ 24 w 49"/>
                <a:gd name="T11" fmla="*/ 20 h 49"/>
                <a:gd name="T12" fmla="*/ 23 w 49"/>
                <a:gd name="T13" fmla="*/ 22 h 49"/>
                <a:gd name="T14" fmla="*/ 24 w 49"/>
                <a:gd name="T15" fmla="*/ 23 h 49"/>
                <a:gd name="T16" fmla="*/ 25 w 49"/>
                <a:gd name="T17" fmla="*/ 25 h 49"/>
                <a:gd name="T18" fmla="*/ 25 w 49"/>
                <a:gd name="T19" fmla="*/ 25 h 49"/>
                <a:gd name="T20" fmla="*/ 27 w 49"/>
                <a:gd name="T21" fmla="*/ 26 h 49"/>
                <a:gd name="T22" fmla="*/ 28 w 49"/>
                <a:gd name="T23" fmla="*/ 26 h 49"/>
                <a:gd name="T24" fmla="*/ 29 w 49"/>
                <a:gd name="T25" fmla="*/ 25 h 49"/>
                <a:gd name="T26" fmla="*/ 43 w 49"/>
                <a:gd name="T27" fmla="*/ 14 h 49"/>
                <a:gd name="T28" fmla="*/ 45 w 49"/>
                <a:gd name="T29" fmla="*/ 20 h 49"/>
                <a:gd name="T30" fmla="*/ 48 w 49"/>
                <a:gd name="T31" fmla="*/ 22 h 49"/>
                <a:gd name="T32" fmla="*/ 49 w 49"/>
                <a:gd name="T33" fmla="*/ 20 h 49"/>
                <a:gd name="T34" fmla="*/ 49 w 49"/>
                <a:gd name="T35" fmla="*/ 3 h 49"/>
                <a:gd name="T36" fmla="*/ 47 w 49"/>
                <a:gd name="T37" fmla="*/ 0 h 49"/>
                <a:gd name="T38" fmla="*/ 49 w 49"/>
                <a:gd name="T39" fmla="*/ 39 h 49"/>
                <a:gd name="T40" fmla="*/ 49 w 49"/>
                <a:gd name="T41" fmla="*/ 44 h 49"/>
                <a:gd name="T42" fmla="*/ 46 w 49"/>
                <a:gd name="T43" fmla="*/ 48 h 49"/>
                <a:gd name="T44" fmla="*/ 43 w 49"/>
                <a:gd name="T45" fmla="*/ 49 h 49"/>
                <a:gd name="T46" fmla="*/ 43 w 49"/>
                <a:gd name="T47" fmla="*/ 49 h 49"/>
                <a:gd name="T48" fmla="*/ 13 w 49"/>
                <a:gd name="T49" fmla="*/ 37 h 49"/>
                <a:gd name="T50" fmla="*/ 13 w 49"/>
                <a:gd name="T51" fmla="*/ 37 h 49"/>
                <a:gd name="T52" fmla="*/ 0 w 49"/>
                <a:gd name="T53" fmla="*/ 7 h 49"/>
                <a:gd name="T54" fmla="*/ 0 w 49"/>
                <a:gd name="T55" fmla="*/ 7 h 49"/>
                <a:gd name="T56" fmla="*/ 2 w 49"/>
                <a:gd name="T57" fmla="*/ 3 h 49"/>
                <a:gd name="T58" fmla="*/ 6 w 49"/>
                <a:gd name="T59" fmla="*/ 1 h 49"/>
                <a:gd name="T60" fmla="*/ 11 w 49"/>
                <a:gd name="T61" fmla="*/ 1 h 49"/>
                <a:gd name="T62" fmla="*/ 15 w 49"/>
                <a:gd name="T63" fmla="*/ 5 h 49"/>
                <a:gd name="T64" fmla="*/ 17 w 49"/>
                <a:gd name="T65" fmla="*/ 13 h 49"/>
                <a:gd name="T66" fmla="*/ 13 w 49"/>
                <a:gd name="T67" fmla="*/ 20 h 49"/>
                <a:gd name="T68" fmla="*/ 13 w 49"/>
                <a:gd name="T69" fmla="*/ 20 h 49"/>
                <a:gd name="T70" fmla="*/ 19 w 49"/>
                <a:gd name="T71" fmla="*/ 31 h 49"/>
                <a:gd name="T72" fmla="*/ 30 w 49"/>
                <a:gd name="T73" fmla="*/ 37 h 49"/>
                <a:gd name="T74" fmla="*/ 30 w 49"/>
                <a:gd name="T75" fmla="*/ 36 h 49"/>
                <a:gd name="T76" fmla="*/ 36 w 49"/>
                <a:gd name="T77" fmla="*/ 33 h 49"/>
                <a:gd name="T78" fmla="*/ 45 w 49"/>
                <a:gd name="T79" fmla="*/ 35 h 49"/>
                <a:gd name="T80" fmla="*/ 49 w 49"/>
                <a:gd name="T81"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49">
                  <a:moveTo>
                    <a:pt x="47" y="0"/>
                  </a:moveTo>
                  <a:cubicBezTo>
                    <a:pt x="30" y="0"/>
                    <a:pt x="30" y="0"/>
                    <a:pt x="30" y="0"/>
                  </a:cubicBezTo>
                  <a:cubicBezTo>
                    <a:pt x="29" y="0"/>
                    <a:pt x="28" y="1"/>
                    <a:pt x="28" y="2"/>
                  </a:cubicBezTo>
                  <a:cubicBezTo>
                    <a:pt x="27" y="3"/>
                    <a:pt x="28" y="5"/>
                    <a:pt x="29" y="5"/>
                  </a:cubicBezTo>
                  <a:cubicBezTo>
                    <a:pt x="36" y="7"/>
                    <a:pt x="36" y="7"/>
                    <a:pt x="36" y="7"/>
                  </a:cubicBezTo>
                  <a:cubicBezTo>
                    <a:pt x="24" y="20"/>
                    <a:pt x="24" y="20"/>
                    <a:pt x="24" y="20"/>
                  </a:cubicBezTo>
                  <a:cubicBezTo>
                    <a:pt x="24" y="21"/>
                    <a:pt x="23" y="21"/>
                    <a:pt x="23" y="22"/>
                  </a:cubicBezTo>
                  <a:cubicBezTo>
                    <a:pt x="23" y="22"/>
                    <a:pt x="24" y="23"/>
                    <a:pt x="24" y="23"/>
                  </a:cubicBezTo>
                  <a:cubicBezTo>
                    <a:pt x="24" y="24"/>
                    <a:pt x="25" y="24"/>
                    <a:pt x="25" y="25"/>
                  </a:cubicBezTo>
                  <a:cubicBezTo>
                    <a:pt x="25" y="25"/>
                    <a:pt x="25" y="25"/>
                    <a:pt x="25" y="25"/>
                  </a:cubicBezTo>
                  <a:cubicBezTo>
                    <a:pt x="26" y="25"/>
                    <a:pt x="26" y="25"/>
                    <a:pt x="27" y="26"/>
                  </a:cubicBezTo>
                  <a:cubicBezTo>
                    <a:pt x="27" y="26"/>
                    <a:pt x="27" y="26"/>
                    <a:pt x="28" y="26"/>
                  </a:cubicBezTo>
                  <a:cubicBezTo>
                    <a:pt x="28" y="26"/>
                    <a:pt x="29" y="26"/>
                    <a:pt x="29" y="25"/>
                  </a:cubicBezTo>
                  <a:cubicBezTo>
                    <a:pt x="43" y="14"/>
                    <a:pt x="43" y="14"/>
                    <a:pt x="43" y="14"/>
                  </a:cubicBezTo>
                  <a:cubicBezTo>
                    <a:pt x="45" y="20"/>
                    <a:pt x="45" y="20"/>
                    <a:pt x="45" y="20"/>
                  </a:cubicBezTo>
                  <a:cubicBezTo>
                    <a:pt x="45" y="22"/>
                    <a:pt x="46" y="22"/>
                    <a:pt x="48" y="22"/>
                  </a:cubicBezTo>
                  <a:cubicBezTo>
                    <a:pt x="49" y="22"/>
                    <a:pt x="49" y="21"/>
                    <a:pt x="49" y="20"/>
                  </a:cubicBezTo>
                  <a:cubicBezTo>
                    <a:pt x="49" y="3"/>
                    <a:pt x="49" y="3"/>
                    <a:pt x="49" y="3"/>
                  </a:cubicBezTo>
                  <a:cubicBezTo>
                    <a:pt x="49" y="1"/>
                    <a:pt x="48" y="0"/>
                    <a:pt x="47" y="0"/>
                  </a:cubicBezTo>
                  <a:moveTo>
                    <a:pt x="49" y="39"/>
                  </a:moveTo>
                  <a:cubicBezTo>
                    <a:pt x="49" y="40"/>
                    <a:pt x="49" y="42"/>
                    <a:pt x="49" y="44"/>
                  </a:cubicBezTo>
                  <a:cubicBezTo>
                    <a:pt x="48" y="45"/>
                    <a:pt x="47" y="47"/>
                    <a:pt x="46" y="48"/>
                  </a:cubicBezTo>
                  <a:cubicBezTo>
                    <a:pt x="45" y="49"/>
                    <a:pt x="44" y="49"/>
                    <a:pt x="43" y="49"/>
                  </a:cubicBezTo>
                  <a:cubicBezTo>
                    <a:pt x="43" y="49"/>
                    <a:pt x="43" y="49"/>
                    <a:pt x="43" y="49"/>
                  </a:cubicBezTo>
                  <a:cubicBezTo>
                    <a:pt x="32" y="49"/>
                    <a:pt x="21" y="45"/>
                    <a:pt x="13" y="37"/>
                  </a:cubicBezTo>
                  <a:cubicBezTo>
                    <a:pt x="13" y="37"/>
                    <a:pt x="13" y="37"/>
                    <a:pt x="13" y="37"/>
                  </a:cubicBezTo>
                  <a:cubicBezTo>
                    <a:pt x="4" y="29"/>
                    <a:pt x="0" y="18"/>
                    <a:pt x="0" y="7"/>
                  </a:cubicBezTo>
                  <a:cubicBezTo>
                    <a:pt x="0" y="7"/>
                    <a:pt x="0" y="7"/>
                    <a:pt x="0" y="7"/>
                  </a:cubicBezTo>
                  <a:cubicBezTo>
                    <a:pt x="0" y="6"/>
                    <a:pt x="1" y="4"/>
                    <a:pt x="2" y="3"/>
                  </a:cubicBezTo>
                  <a:cubicBezTo>
                    <a:pt x="3" y="2"/>
                    <a:pt x="4" y="1"/>
                    <a:pt x="6" y="1"/>
                  </a:cubicBezTo>
                  <a:cubicBezTo>
                    <a:pt x="8" y="0"/>
                    <a:pt x="9" y="0"/>
                    <a:pt x="11" y="1"/>
                  </a:cubicBezTo>
                  <a:cubicBezTo>
                    <a:pt x="13" y="1"/>
                    <a:pt x="14" y="3"/>
                    <a:pt x="15" y="5"/>
                  </a:cubicBezTo>
                  <a:cubicBezTo>
                    <a:pt x="17" y="13"/>
                    <a:pt x="17" y="13"/>
                    <a:pt x="17" y="13"/>
                  </a:cubicBezTo>
                  <a:cubicBezTo>
                    <a:pt x="18" y="16"/>
                    <a:pt x="16" y="19"/>
                    <a:pt x="13" y="20"/>
                  </a:cubicBezTo>
                  <a:cubicBezTo>
                    <a:pt x="13" y="20"/>
                    <a:pt x="13" y="20"/>
                    <a:pt x="13" y="20"/>
                  </a:cubicBezTo>
                  <a:cubicBezTo>
                    <a:pt x="14" y="24"/>
                    <a:pt x="16" y="27"/>
                    <a:pt x="19" y="31"/>
                  </a:cubicBezTo>
                  <a:cubicBezTo>
                    <a:pt x="22" y="34"/>
                    <a:pt x="26" y="36"/>
                    <a:pt x="30" y="37"/>
                  </a:cubicBezTo>
                  <a:cubicBezTo>
                    <a:pt x="30" y="36"/>
                    <a:pt x="30" y="36"/>
                    <a:pt x="30" y="36"/>
                  </a:cubicBezTo>
                  <a:cubicBezTo>
                    <a:pt x="31" y="34"/>
                    <a:pt x="34" y="32"/>
                    <a:pt x="36" y="33"/>
                  </a:cubicBezTo>
                  <a:cubicBezTo>
                    <a:pt x="45" y="35"/>
                    <a:pt x="45" y="35"/>
                    <a:pt x="45" y="35"/>
                  </a:cubicBezTo>
                  <a:cubicBezTo>
                    <a:pt x="47" y="35"/>
                    <a:pt x="48" y="37"/>
                    <a:pt x="49"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a:solidFill>
                  <a:srgbClr val="000000"/>
                </a:solidFill>
                <a:latin typeface="Segoe UI"/>
              </a:endParaRPr>
            </a:p>
          </p:txBody>
        </p:sp>
      </p:grpSp>
      <p:cxnSp>
        <p:nvCxnSpPr>
          <p:cNvPr id="32" name="Straight Connector 31">
            <a:extLst>
              <a:ext uri="{FF2B5EF4-FFF2-40B4-BE49-F238E27FC236}">
                <a16:creationId xmlns:a16="http://schemas.microsoft.com/office/drawing/2014/main" id="{4C2B5F11-193C-4965-A510-DD2EF7E07A2E}"/>
              </a:ext>
              <a:ext uri="{C183D7F6-B498-43B3-948B-1728B52AA6E4}">
                <adec:decorative xmlns:adec="http://schemas.microsoft.com/office/drawing/2017/decorative" val="1"/>
              </a:ext>
            </a:extLst>
          </p:cNvPr>
          <p:cNvCxnSpPr/>
          <p:nvPr/>
        </p:nvCxnSpPr>
        <p:spPr>
          <a:xfrm>
            <a:off x="8095388" y="3269990"/>
            <a:ext cx="3900193"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70874A5-1FE2-4D3F-8FE8-0DD8BE117A48}"/>
              </a:ext>
            </a:extLst>
          </p:cNvPr>
          <p:cNvSpPr/>
          <p:nvPr/>
        </p:nvSpPr>
        <p:spPr>
          <a:xfrm>
            <a:off x="182416" y="5898252"/>
            <a:ext cx="10900497" cy="362072"/>
          </a:xfrm>
          <a:prstGeom prst="rect">
            <a:avLst/>
          </a:prstGeom>
        </p:spPr>
        <p:txBody>
          <a:bodyPr wrap="square" anchor="t">
            <a:spAutoFit/>
          </a:bodyPr>
          <a:lstStyle/>
          <a:p>
            <a:pPr defTabSz="914102" fontAlgn="base"/>
            <a:r>
              <a:rPr lang="en-US" sz="882">
                <a:solidFill>
                  <a:srgbClr val="666666"/>
                </a:solidFill>
                <a:latin typeface="Segoe UI"/>
                <a:cs typeface="Segoe UI Semibold"/>
              </a:rPr>
              <a:t>See availability of Audio Conferencing by country </a:t>
            </a:r>
            <a:r>
              <a:rPr lang="en-US" sz="882">
                <a:solidFill>
                  <a:srgbClr val="E6E6E6">
                    <a:lumMod val="50000"/>
                  </a:srgbClr>
                </a:solidFill>
                <a:latin typeface="Segoe UI"/>
                <a:cs typeface="Segoe UI Semibold"/>
                <a:hlinkClick r:id="rId2"/>
              </a:rPr>
              <a:t>here</a:t>
            </a:r>
            <a:endParaRPr lang="en-US" sz="882">
              <a:solidFill>
                <a:srgbClr val="E6E6E6">
                  <a:lumMod val="50000"/>
                </a:srgbClr>
              </a:solidFill>
              <a:latin typeface="Segoe UI"/>
              <a:cs typeface="Segoe UI"/>
            </a:endParaRPr>
          </a:p>
          <a:p>
            <a:pPr defTabSz="914102"/>
            <a:r>
              <a:rPr lang="en-US" sz="882">
                <a:solidFill>
                  <a:srgbClr val="666666"/>
                </a:solidFill>
                <a:highlight>
                  <a:srgbClr val="FFFF00"/>
                </a:highlight>
                <a:latin typeface="Segoe UI"/>
                <a:cs typeface="Segoe UI Semibold"/>
              </a:rPr>
              <a:t>See Included (Zone A) countrie</a:t>
            </a:r>
            <a:r>
              <a:rPr lang="en-US" sz="882">
                <a:solidFill>
                  <a:srgbClr val="E6E6E6">
                    <a:lumMod val="50000"/>
                  </a:srgbClr>
                </a:solidFill>
                <a:highlight>
                  <a:srgbClr val="FFFF00"/>
                </a:highlight>
                <a:latin typeface="Segoe UI"/>
                <a:cs typeface="Segoe UI Semibold"/>
              </a:rPr>
              <a:t>s </a:t>
            </a:r>
            <a:r>
              <a:rPr lang="en-US" sz="882">
                <a:solidFill>
                  <a:srgbClr val="E6E6E6">
                    <a:lumMod val="50000"/>
                  </a:srgbClr>
                </a:solidFill>
                <a:highlight>
                  <a:srgbClr val="FFFF00"/>
                </a:highlight>
                <a:latin typeface="Segoe UI"/>
                <a:cs typeface="Segoe UI Semibold"/>
                <a:hlinkClick r:id="rId3"/>
              </a:rPr>
              <a:t>here</a:t>
            </a:r>
            <a:endParaRPr lang="en-US" sz="882">
              <a:solidFill>
                <a:srgbClr val="E6E6E6">
                  <a:lumMod val="50000"/>
                </a:srgbClr>
              </a:solidFill>
              <a:highlight>
                <a:srgbClr val="FFFF00"/>
              </a:highlight>
              <a:latin typeface="Segoe UI"/>
              <a:cs typeface="Segoe UI"/>
            </a:endParaRPr>
          </a:p>
        </p:txBody>
      </p:sp>
      <p:cxnSp>
        <p:nvCxnSpPr>
          <p:cNvPr id="34" name="Straight Arrow Connector 33">
            <a:extLst>
              <a:ext uri="{FF2B5EF4-FFF2-40B4-BE49-F238E27FC236}">
                <a16:creationId xmlns:a16="http://schemas.microsoft.com/office/drawing/2014/main" id="{0929A072-CF34-4667-AB95-93B748DBD53F}"/>
              </a:ext>
              <a:ext uri="{C183D7F6-B498-43B3-948B-1728B52AA6E4}">
                <adec:decorative xmlns:adec="http://schemas.microsoft.com/office/drawing/2017/decorative" val="1"/>
              </a:ext>
            </a:extLst>
          </p:cNvPr>
          <p:cNvCxnSpPr>
            <a:cxnSpLocks/>
          </p:cNvCxnSpPr>
          <p:nvPr/>
        </p:nvCxnSpPr>
        <p:spPr>
          <a:xfrm flipV="1">
            <a:off x="3734203" y="4195364"/>
            <a:ext cx="1829477" cy="660688"/>
          </a:xfrm>
          <a:prstGeom prst="straightConnector1">
            <a:avLst/>
          </a:prstGeom>
          <a:ln>
            <a:solidFill>
              <a:srgbClr val="FF0000"/>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5" name="Straight Arrow Connector 34">
            <a:extLst>
              <a:ext uri="{FF2B5EF4-FFF2-40B4-BE49-F238E27FC236}">
                <a16:creationId xmlns:a16="http://schemas.microsoft.com/office/drawing/2014/main" id="{641A41AC-E631-4385-AFA0-90C1C8599986}"/>
              </a:ext>
              <a:ext uri="{C183D7F6-B498-43B3-948B-1728B52AA6E4}">
                <adec:decorative xmlns:adec="http://schemas.microsoft.com/office/drawing/2017/decorative" val="1"/>
              </a:ext>
            </a:extLst>
          </p:cNvPr>
          <p:cNvCxnSpPr>
            <a:cxnSpLocks/>
          </p:cNvCxnSpPr>
          <p:nvPr/>
        </p:nvCxnSpPr>
        <p:spPr>
          <a:xfrm flipH="1" flipV="1">
            <a:off x="6529390" y="4177178"/>
            <a:ext cx="1787082" cy="653788"/>
          </a:xfrm>
          <a:prstGeom prst="straightConnector1">
            <a:avLst/>
          </a:prstGeom>
          <a:ln>
            <a:solidFill>
              <a:srgbClr val="FF0000"/>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7" name="Straight Arrow Connector 36">
            <a:extLst>
              <a:ext uri="{FF2B5EF4-FFF2-40B4-BE49-F238E27FC236}">
                <a16:creationId xmlns:a16="http://schemas.microsoft.com/office/drawing/2014/main" id="{75304CD3-12BC-455C-9F81-336C25F0C2E9}"/>
              </a:ext>
              <a:ext uri="{C183D7F6-B498-43B3-948B-1728B52AA6E4}">
                <adec:decorative xmlns:adec="http://schemas.microsoft.com/office/drawing/2017/decorative" val="1"/>
              </a:ext>
            </a:extLst>
          </p:cNvPr>
          <p:cNvCxnSpPr>
            <a:cxnSpLocks/>
          </p:cNvCxnSpPr>
          <p:nvPr/>
        </p:nvCxnSpPr>
        <p:spPr>
          <a:xfrm flipV="1">
            <a:off x="6567691" y="3848908"/>
            <a:ext cx="1559216" cy="3"/>
          </a:xfrm>
          <a:prstGeom prst="straightConnector1">
            <a:avLst/>
          </a:prstGeom>
          <a:ln>
            <a:solidFill>
              <a:srgbClr val="FF0000"/>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8" name="Straight Arrow Connector 37">
            <a:extLst>
              <a:ext uri="{FF2B5EF4-FFF2-40B4-BE49-F238E27FC236}">
                <a16:creationId xmlns:a16="http://schemas.microsoft.com/office/drawing/2014/main" id="{D0879BFE-C468-4E00-9B4B-AD8B48918F00}"/>
              </a:ext>
              <a:ext uri="{C183D7F6-B498-43B3-948B-1728B52AA6E4}">
                <adec:decorative xmlns:adec="http://schemas.microsoft.com/office/drawing/2017/decorative" val="1"/>
              </a:ext>
            </a:extLst>
          </p:cNvPr>
          <p:cNvCxnSpPr>
            <a:cxnSpLocks/>
          </p:cNvCxnSpPr>
          <p:nvPr/>
        </p:nvCxnSpPr>
        <p:spPr>
          <a:xfrm flipH="1" flipV="1">
            <a:off x="3706929" y="3889136"/>
            <a:ext cx="1537484" cy="1269"/>
          </a:xfrm>
          <a:prstGeom prst="straightConnector1">
            <a:avLst/>
          </a:prstGeom>
          <a:ln>
            <a:solidFill>
              <a:srgbClr val="FF0000">
                <a:alpha val="50000"/>
              </a:srgbClr>
            </a:solidFill>
            <a:headEnd type="triangl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741799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righ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22" presetClass="entr" presetSubtype="2"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right)">
                                      <p:cBhvr>
                                        <p:cTn id="57" dur="500"/>
                                        <p:tgtEl>
                                          <p:spTgt spid="35"/>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left)">
                                      <p:cBhvr>
                                        <p:cTn id="6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22" grpId="0" animBg="1"/>
      <p:bldP spid="23" grpId="0" animBg="1"/>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4E50D4-38A0-4682-B346-33E8D1FB388A}"/>
              </a:ext>
            </a:extLst>
          </p:cNvPr>
          <p:cNvPicPr>
            <a:picLocks noChangeAspect="1"/>
          </p:cNvPicPr>
          <p:nvPr/>
        </p:nvPicPr>
        <p:blipFill>
          <a:blip r:embed="rId2"/>
          <a:stretch>
            <a:fillRect/>
          </a:stretch>
        </p:blipFill>
        <p:spPr>
          <a:xfrm>
            <a:off x="1523567" y="68263"/>
            <a:ext cx="9144865" cy="6721475"/>
          </a:xfrm>
          <a:prstGeom prst="rect">
            <a:avLst/>
          </a:prstGeom>
          <a:noFill/>
        </p:spPr>
      </p:pic>
    </p:spTree>
    <p:extLst>
      <p:ext uri="{BB962C8B-B14F-4D97-AF65-F5344CB8AC3E}">
        <p14:creationId xmlns:p14="http://schemas.microsoft.com/office/powerpoint/2010/main" val="313589781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C58AAB-50FD-4EAB-ABC0-A72A584DFAB4}"/>
              </a:ext>
            </a:extLst>
          </p:cNvPr>
          <p:cNvPicPr>
            <a:picLocks noChangeAspect="1"/>
          </p:cNvPicPr>
          <p:nvPr/>
        </p:nvPicPr>
        <p:blipFill>
          <a:blip r:embed="rId2"/>
          <a:stretch>
            <a:fillRect/>
          </a:stretch>
        </p:blipFill>
        <p:spPr>
          <a:xfrm>
            <a:off x="3333730" y="300014"/>
            <a:ext cx="5524540" cy="6257971"/>
          </a:xfrm>
          <a:prstGeom prst="rect">
            <a:avLst/>
          </a:prstGeom>
        </p:spPr>
      </p:pic>
    </p:spTree>
    <p:extLst>
      <p:ext uri="{BB962C8B-B14F-4D97-AF65-F5344CB8AC3E}">
        <p14:creationId xmlns:p14="http://schemas.microsoft.com/office/powerpoint/2010/main" val="4249811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097E-EC7D-493E-8035-6A6377C28842}"/>
              </a:ext>
            </a:extLst>
          </p:cNvPr>
          <p:cNvSpPr>
            <a:spLocks noGrp="1"/>
          </p:cNvSpPr>
          <p:nvPr>
            <p:ph type="title"/>
          </p:nvPr>
        </p:nvSpPr>
        <p:spPr>
          <a:xfrm>
            <a:off x="588263" y="497958"/>
            <a:ext cx="11018520" cy="422417"/>
          </a:xfrm>
        </p:spPr>
        <p:txBody>
          <a:bodyPr/>
          <a:lstStyle/>
          <a:p>
            <a:r>
              <a:rPr lang="en-US" sz="2745" b="1" dirty="0">
                <a:latin typeface="Segoe UI Semibold" panose="020B0702040204020203" pitchFamily="34" charset="0"/>
                <a:cs typeface="Segoe UI Semibold" panose="020B0702040204020203" pitchFamily="34" charset="0"/>
              </a:rPr>
              <a:t>Audio </a:t>
            </a:r>
            <a:r>
              <a:rPr lang="en-US" sz="2745" b="1" dirty="0" err="1">
                <a:latin typeface="Segoe UI Semibold" panose="020B0702040204020203" pitchFamily="34" charset="0"/>
                <a:cs typeface="Segoe UI Semibold" panose="020B0702040204020203" pitchFamily="34" charset="0"/>
              </a:rPr>
              <a:t>Conferenza</a:t>
            </a:r>
            <a:r>
              <a:rPr lang="en-US" sz="2745" b="1" dirty="0">
                <a:latin typeface="Segoe UI Semibold" panose="020B0702040204020203" pitchFamily="34" charset="0"/>
                <a:cs typeface="Segoe UI Semibold" panose="020B0702040204020203" pitchFamily="34" charset="0"/>
              </a:rPr>
              <a:t> recap</a:t>
            </a:r>
            <a:endParaRPr lang="en-US" sz="2745" dirty="0"/>
          </a:p>
        </p:txBody>
      </p:sp>
      <p:graphicFrame>
        <p:nvGraphicFramePr>
          <p:cNvPr id="4" name="Table 3">
            <a:extLst>
              <a:ext uri="{FF2B5EF4-FFF2-40B4-BE49-F238E27FC236}">
                <a16:creationId xmlns:a16="http://schemas.microsoft.com/office/drawing/2014/main" id="{DF465C52-8A3F-4D66-A859-695F0A781247}"/>
              </a:ext>
            </a:extLst>
          </p:cNvPr>
          <p:cNvGraphicFramePr>
            <a:graphicFrameLocks noGrp="1"/>
          </p:cNvGraphicFramePr>
          <p:nvPr>
            <p:extLst>
              <p:ext uri="{D42A27DB-BD31-4B8C-83A1-F6EECF244321}">
                <p14:modId xmlns:p14="http://schemas.microsoft.com/office/powerpoint/2010/main" val="277586730"/>
              </p:ext>
            </p:extLst>
          </p:nvPr>
        </p:nvGraphicFramePr>
        <p:xfrm>
          <a:off x="3956971" y="1430464"/>
          <a:ext cx="4169270" cy="4278721"/>
        </p:xfrm>
        <a:graphic>
          <a:graphicData uri="http://schemas.openxmlformats.org/drawingml/2006/table">
            <a:tbl>
              <a:tblPr firstRow="1" bandRow="1">
                <a:tableStyleId>{2D5ABB26-0587-4C30-8999-92F81FD0307C}</a:tableStyleId>
              </a:tblPr>
              <a:tblGrid>
                <a:gridCol w="2065638">
                  <a:extLst>
                    <a:ext uri="{9D8B030D-6E8A-4147-A177-3AD203B41FA5}">
                      <a16:colId xmlns:a16="http://schemas.microsoft.com/office/drawing/2014/main" val="1545911095"/>
                    </a:ext>
                  </a:extLst>
                </a:gridCol>
                <a:gridCol w="2103632">
                  <a:extLst>
                    <a:ext uri="{9D8B030D-6E8A-4147-A177-3AD203B41FA5}">
                      <a16:colId xmlns:a16="http://schemas.microsoft.com/office/drawing/2014/main" val="3211828645"/>
                    </a:ext>
                  </a:extLst>
                </a:gridCol>
              </a:tblGrid>
              <a:tr h="959092">
                <a:tc>
                  <a:txBody>
                    <a:bodyPr/>
                    <a:lstStyle/>
                    <a:p>
                      <a:endParaRPr lang="en-US" sz="1700">
                        <a:solidFill>
                          <a:schemeClr val="bg1"/>
                        </a:solidFill>
                      </a:endParaRPr>
                    </a:p>
                  </a:txBody>
                  <a:tcPr marL="89630" marR="89630" marT="44814" marB="44814">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a:solidFill>
                            <a:schemeClr val="bg1"/>
                          </a:solidFill>
                          <a:latin typeface="+mj-lt"/>
                        </a:rPr>
                        <a:t>Audio Conferencing</a:t>
                      </a:r>
                    </a:p>
                  </a:txBody>
                  <a:tcPr marL="89630" marR="89630" marT="44814" marB="44814" anchor="ctr">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04564816"/>
                  </a:ext>
                </a:extLst>
              </a:tr>
              <a:tr h="797244">
                <a:tc>
                  <a:txBody>
                    <a:bodyPr/>
                    <a:lstStyle/>
                    <a:p>
                      <a:pPr algn="ctr"/>
                      <a:r>
                        <a:rPr lang="en-US" sz="1400" kern="1200">
                          <a:solidFill>
                            <a:schemeClr val="bg1"/>
                          </a:solidFill>
                          <a:latin typeface="+mj-lt"/>
                          <a:ea typeface="+mn-ea"/>
                          <a:cs typeface="+mn-cs"/>
                        </a:rPr>
                        <a:t>Inbound Conferencing</a:t>
                      </a:r>
                    </a:p>
                  </a:txBody>
                  <a:tcPr marL="89630" marR="89630" marT="44814" marB="44814" anchor="ctr">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accent1"/>
                    </a:solidFill>
                  </a:tcPr>
                </a:tc>
                <a:tc>
                  <a:txBody>
                    <a:bodyPr/>
                    <a:lstStyle/>
                    <a:p>
                      <a:pPr marL="0" marR="0" lvl="0" indent="0" algn="ctr" defTabSz="913653" rtl="0" eaLnBrk="1" fontAlgn="base" latinLnBrk="0" hangingPunct="1">
                        <a:lnSpc>
                          <a:spcPct val="100000"/>
                        </a:lnSpc>
                        <a:spcBef>
                          <a:spcPts val="300"/>
                        </a:spcBef>
                        <a:spcAft>
                          <a:spcPts val="300"/>
                        </a:spcAft>
                        <a:buClrTx/>
                        <a:buSzTx/>
                        <a:buFont typeface="Arial" panose="020B0604020202020204" pitchFamily="34" charset="0"/>
                        <a:buNone/>
                        <a:tabLst/>
                        <a:defRPr/>
                      </a:pPr>
                      <a:r>
                        <a:rPr kumimoji="0" lang="en-US" sz="1200" b="0" i="0" u="none" strike="noStrike" kern="900" cap="none" spc="0" normalizeH="0" baseline="0" noProof="0" dirty="0" err="1">
                          <a:ln w="3175">
                            <a:noFill/>
                          </a:ln>
                          <a:solidFill>
                            <a:schemeClr val="tx1"/>
                          </a:solidFill>
                          <a:effectLst/>
                          <a:uLnTx/>
                          <a:uFillTx/>
                          <a:latin typeface="+mn-lt"/>
                          <a:ea typeface="+mn-ea"/>
                          <a:cs typeface="Segoe UI" panose="020B0502040204020203" pitchFamily="34" charset="0"/>
                        </a:rPr>
                        <a:t>Incluso</a:t>
                      </a:r>
                      <a:endParaRPr kumimoji="0" lang="en-US" sz="1200" b="0" i="0" u="none" strike="noStrike" kern="900" cap="none" spc="0" normalizeH="0" baseline="0" noProof="0" dirty="0">
                        <a:ln w="3175">
                          <a:noFill/>
                        </a:ln>
                        <a:solidFill>
                          <a:schemeClr val="tx1"/>
                        </a:solidFill>
                        <a:effectLst/>
                        <a:uLnTx/>
                        <a:uFillTx/>
                        <a:latin typeface="+mn-lt"/>
                        <a:ea typeface="+mn-ea"/>
                        <a:cs typeface="Segoe UI" panose="020B0502040204020203" pitchFamily="34" charset="0"/>
                      </a:endParaRPr>
                    </a:p>
                  </a:txBody>
                  <a:tcPr marL="89630" marR="89630" marT="134445" marB="134445" anchor="ctr">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29692888"/>
                  </a:ext>
                </a:extLst>
              </a:tr>
              <a:tr h="985158">
                <a:tc>
                  <a:txBody>
                    <a:bodyPr/>
                    <a:lstStyle/>
                    <a:p>
                      <a:pPr algn="ctr"/>
                      <a:r>
                        <a:rPr lang="en-US" sz="1400" kern="1200" dirty="0">
                          <a:solidFill>
                            <a:schemeClr val="bg1"/>
                          </a:solidFill>
                          <a:latin typeface="+mj-lt"/>
                          <a:ea typeface="+mn-ea"/>
                          <a:cs typeface="+mn-cs"/>
                        </a:rPr>
                        <a:t>Dial Out Conferencing verso </a:t>
                      </a:r>
                      <a:r>
                        <a:rPr lang="en-US" sz="1400" kern="1200" dirty="0" err="1">
                          <a:solidFill>
                            <a:schemeClr val="bg1"/>
                          </a:solidFill>
                          <a:latin typeface="+mj-lt"/>
                          <a:ea typeface="+mn-ea"/>
                          <a:cs typeface="+mn-cs"/>
                        </a:rPr>
                        <a:t>Paesi</a:t>
                      </a:r>
                      <a:r>
                        <a:rPr lang="en-US" sz="1400" kern="1200" dirty="0">
                          <a:solidFill>
                            <a:schemeClr val="bg1"/>
                          </a:solidFill>
                          <a:latin typeface="+mj-lt"/>
                          <a:ea typeface="+mn-ea"/>
                          <a:cs typeface="+mn-cs"/>
                        </a:rPr>
                        <a:t> di </a:t>
                      </a:r>
                      <a:r>
                        <a:rPr lang="en-US" sz="1400" i="1" kern="1200" dirty="0">
                          <a:solidFill>
                            <a:schemeClr val="bg1"/>
                          </a:solidFill>
                          <a:latin typeface="+mj-lt"/>
                          <a:ea typeface="+mn-ea"/>
                          <a:cs typeface="+mn-cs"/>
                        </a:rPr>
                        <a:t>Zona A</a:t>
                      </a:r>
                      <a:endParaRPr lang="en-US" sz="1400" kern="1200" baseline="30000" dirty="0">
                        <a:solidFill>
                          <a:schemeClr val="bg1"/>
                        </a:solidFill>
                        <a:latin typeface="+mj-lt"/>
                        <a:ea typeface="+mn-ea"/>
                        <a:cs typeface="+mn-cs"/>
                      </a:endParaRPr>
                    </a:p>
                  </a:txBody>
                  <a:tcPr marL="89630" marR="89630" marT="44814" marB="44814" anchor="ctr">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accent1"/>
                    </a:solidFill>
                  </a:tcPr>
                </a:tc>
                <a:tc>
                  <a:txBody>
                    <a:bodyPr/>
                    <a:lstStyle/>
                    <a:p>
                      <a:pPr marL="0" marR="0" lvl="0" indent="0" algn="ctr" defTabSz="913653" rtl="0" eaLnBrk="1" fontAlgn="base" latinLnBrk="0" hangingPunct="1">
                        <a:lnSpc>
                          <a:spcPct val="100000"/>
                        </a:lnSpc>
                        <a:spcBef>
                          <a:spcPts val="300"/>
                        </a:spcBef>
                        <a:spcAft>
                          <a:spcPts val="300"/>
                        </a:spcAft>
                        <a:buClrTx/>
                        <a:buSzTx/>
                        <a:buFont typeface="Arial" panose="020B0604020202020204" pitchFamily="34" charset="0"/>
                        <a:buNone/>
                        <a:tabLst/>
                        <a:defRPr/>
                      </a:pPr>
                      <a:r>
                        <a:rPr kumimoji="0" lang="it-IT" sz="1200" b="0" i="0" u="none" strike="noStrike" kern="900" cap="none" spc="0" normalizeH="0" baseline="0" noProof="0" dirty="0">
                          <a:ln w="3175">
                            <a:noFill/>
                          </a:ln>
                          <a:solidFill>
                            <a:schemeClr val="tx1"/>
                          </a:solidFill>
                          <a:effectLst/>
                          <a:uLnTx/>
                          <a:uFillTx/>
                          <a:latin typeface="+mn-lt"/>
                          <a:ea typeface="+mn-ea"/>
                          <a:cs typeface="Segoe UI" panose="020B0502040204020203" pitchFamily="34" charset="0"/>
                        </a:rPr>
                        <a:t>60 minuti / utente / mese raggruppati a livello di </a:t>
                      </a:r>
                      <a:r>
                        <a:rPr kumimoji="0" lang="it-IT" sz="1200" b="0" i="0" u="none" strike="noStrike" kern="900" cap="none" spc="0" normalizeH="0" baseline="0" noProof="0" dirty="0" err="1">
                          <a:ln w="3175">
                            <a:noFill/>
                          </a:ln>
                          <a:solidFill>
                            <a:schemeClr val="tx1"/>
                          </a:solidFill>
                          <a:effectLst/>
                          <a:uLnTx/>
                          <a:uFillTx/>
                          <a:latin typeface="+mn-lt"/>
                          <a:ea typeface="+mn-ea"/>
                          <a:cs typeface="Segoe UI" panose="020B0502040204020203" pitchFamily="34" charset="0"/>
                        </a:rPr>
                        <a:t>tenant</a:t>
                      </a:r>
                      <a:r>
                        <a:rPr kumimoji="0" lang="en-US" sz="1200" b="0" i="0" u="none" strike="noStrike" kern="900" cap="none" spc="0" normalizeH="0" baseline="30000" noProof="0" dirty="0">
                          <a:ln w="3175">
                            <a:noFill/>
                          </a:ln>
                          <a:solidFill>
                            <a:schemeClr val="tx1"/>
                          </a:solidFill>
                          <a:effectLst/>
                          <a:uLnTx/>
                          <a:uFillTx/>
                          <a:latin typeface="+mn-lt"/>
                          <a:ea typeface="+mn-ea"/>
                          <a:cs typeface="Segoe UI" panose="020B0502040204020203" pitchFamily="34" charset="0"/>
                        </a:rPr>
                        <a:t>1</a:t>
                      </a:r>
                    </a:p>
                  </a:txBody>
                  <a:tcPr marL="89630" marR="89630" marT="134445" marB="134445" anchor="ctr">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33846471"/>
                  </a:ext>
                </a:extLst>
              </a:tr>
              <a:tr h="796128">
                <a:tc>
                  <a:txBody>
                    <a:bodyPr/>
                    <a:lstStyle/>
                    <a:p>
                      <a:pPr marL="0" algn="ctr" defTabSz="914367" rtl="0" eaLnBrk="1" latinLnBrk="0" hangingPunct="1"/>
                      <a:r>
                        <a:rPr lang="en-US" sz="1400" i="0" kern="1200" dirty="0">
                          <a:solidFill>
                            <a:schemeClr val="bg1"/>
                          </a:solidFill>
                          <a:latin typeface="+mj-lt"/>
                          <a:ea typeface="+mn-ea"/>
                          <a:cs typeface="+mn-cs"/>
                        </a:rPr>
                        <a:t>Dial Out Conferencing verso </a:t>
                      </a:r>
                      <a:r>
                        <a:rPr lang="en-US" sz="1400" i="0" kern="1200" dirty="0" err="1">
                          <a:solidFill>
                            <a:schemeClr val="bg1"/>
                          </a:solidFill>
                          <a:latin typeface="+mj-lt"/>
                          <a:ea typeface="+mn-ea"/>
                          <a:cs typeface="+mn-cs"/>
                        </a:rPr>
                        <a:t>Paesi</a:t>
                      </a:r>
                      <a:r>
                        <a:rPr lang="en-US" sz="1400" i="0" kern="1200" dirty="0">
                          <a:solidFill>
                            <a:schemeClr val="bg1"/>
                          </a:solidFill>
                          <a:latin typeface="+mj-lt"/>
                          <a:ea typeface="+mn-ea"/>
                          <a:cs typeface="+mn-cs"/>
                        </a:rPr>
                        <a:t> </a:t>
                      </a:r>
                      <a:r>
                        <a:rPr lang="en-US" sz="1400" i="1" kern="1200" dirty="0">
                          <a:solidFill>
                            <a:schemeClr val="bg1"/>
                          </a:solidFill>
                          <a:latin typeface="+mj-lt"/>
                          <a:ea typeface="+mn-ea"/>
                          <a:cs typeface="+mn-cs"/>
                        </a:rPr>
                        <a:t>Pay As You Go</a:t>
                      </a:r>
                      <a:endParaRPr lang="en-US" sz="1400" i="0" kern="1200" dirty="0">
                        <a:solidFill>
                          <a:schemeClr val="bg1"/>
                        </a:solidFill>
                        <a:latin typeface="+mj-lt"/>
                        <a:ea typeface="+mn-ea"/>
                        <a:cs typeface="+mn-cs"/>
                      </a:endParaRPr>
                    </a:p>
                  </a:txBody>
                  <a:tcPr marL="89630" marR="89630" marT="44814" marB="44814" anchor="ctr">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accent1"/>
                    </a:solidFill>
                  </a:tcPr>
                </a:tc>
                <a:tc rowSpan="2">
                  <a:txBody>
                    <a:bodyPr/>
                    <a:lstStyle/>
                    <a:p>
                      <a:pPr marL="0" marR="0" lvl="0" indent="0" algn="ctr" defTabSz="1087869" rtl="0" eaLnBrk="1" fontAlgn="auto" latinLnBrk="0" hangingPunct="1">
                        <a:lnSpc>
                          <a:spcPct val="100000"/>
                        </a:lnSpc>
                        <a:spcBef>
                          <a:spcPts val="0"/>
                        </a:spcBef>
                        <a:spcAft>
                          <a:spcPts val="0"/>
                        </a:spcAft>
                        <a:buClrTx/>
                        <a:buSzTx/>
                        <a:buFontTx/>
                        <a:buNone/>
                        <a:tabLst/>
                        <a:defRPr/>
                      </a:pPr>
                      <a:r>
                        <a:rPr kumimoji="0" lang="en-US" sz="1200" b="0" i="0" u="none" strike="noStrike" kern="900" cap="none" spc="0" normalizeH="0" baseline="0" noProof="0">
                          <a:ln w="3175">
                            <a:noFill/>
                          </a:ln>
                          <a:solidFill>
                            <a:schemeClr val="tx1"/>
                          </a:solidFill>
                          <a:effectLst/>
                          <a:uLnTx/>
                          <a:uFillTx/>
                          <a:latin typeface="+mn-lt"/>
                          <a:ea typeface="+mn-ea"/>
                          <a:cs typeface="Segoe UI" panose="020B0502040204020203" pitchFamily="34" charset="0"/>
                        </a:rPr>
                        <a:t>Communications Credits</a:t>
                      </a:r>
                    </a:p>
                  </a:txBody>
                  <a:tcPr marL="89630" marR="89630" marT="134445" marB="134445" anchor="ctr">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73008421"/>
                  </a:ext>
                </a:extLst>
              </a:tr>
              <a:tr h="741099">
                <a:tc>
                  <a:txBody>
                    <a:bodyPr/>
                    <a:lstStyle/>
                    <a:p>
                      <a:pPr marL="0" algn="ctr" defTabSz="914367" rtl="0" eaLnBrk="1" latinLnBrk="0" hangingPunct="1"/>
                      <a:r>
                        <a:rPr lang="en-US" sz="1400" i="0" kern="1200" dirty="0">
                          <a:solidFill>
                            <a:schemeClr val="bg1"/>
                          </a:solidFill>
                          <a:latin typeface="+mj-lt"/>
                          <a:ea typeface="+mn-ea"/>
                          <a:cs typeface="+mn-cs"/>
                        </a:rPr>
                        <a:t>Toll Free Dial-In</a:t>
                      </a:r>
                    </a:p>
                  </a:txBody>
                  <a:tcPr marL="89630" marR="89630" marT="44814" marB="44814" anchor="ctr">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accent1"/>
                    </a:solidFill>
                  </a:tcPr>
                </a:tc>
                <a:tc vMerge="1">
                  <a:txBody>
                    <a:bodyPr/>
                    <a:lstStyle/>
                    <a:p>
                      <a:pPr marL="0" marR="0" lvl="0" indent="0" algn="ctr" defTabSz="1087869" rtl="0" eaLnBrk="1" fontAlgn="auto" latinLnBrk="0" hangingPunct="1">
                        <a:lnSpc>
                          <a:spcPct val="100000"/>
                        </a:lnSpc>
                        <a:spcBef>
                          <a:spcPts val="0"/>
                        </a:spcBef>
                        <a:spcAft>
                          <a:spcPts val="0"/>
                        </a:spcAft>
                        <a:buClrTx/>
                        <a:buSzTx/>
                        <a:buFontTx/>
                        <a:buNone/>
                        <a:tabLst/>
                        <a:defRPr/>
                      </a:pPr>
                      <a:endParaRPr kumimoji="0" lang="en-US" sz="1200" b="0" i="0" u="none" strike="noStrike" kern="900" cap="none" spc="0" normalizeH="0" baseline="0" noProof="0">
                        <a:ln w="3175">
                          <a:noFill/>
                        </a:ln>
                        <a:solidFill>
                          <a:schemeClr val="tx1"/>
                        </a:solidFill>
                        <a:effectLst/>
                        <a:uLnTx/>
                        <a:uFillTx/>
                        <a:latin typeface="+mn-lt"/>
                        <a:ea typeface="+mn-ea"/>
                        <a:cs typeface="Segoe UI" panose="020B0502040204020203" pitchFamily="34" charset="0"/>
                      </a:endParaRPr>
                    </a:p>
                  </a:txBody>
                  <a:tcPr marL="89642" marR="89642" marT="134464" marB="134464" anchor="ctr">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6995103"/>
                  </a:ext>
                </a:extLst>
              </a:tr>
            </a:tbl>
          </a:graphicData>
        </a:graphic>
      </p:graphicFrame>
      <p:sp>
        <p:nvSpPr>
          <p:cNvPr id="5" name="Rectangle 4">
            <a:extLst>
              <a:ext uri="{FF2B5EF4-FFF2-40B4-BE49-F238E27FC236}">
                <a16:creationId xmlns:a16="http://schemas.microsoft.com/office/drawing/2014/main" id="{971002BA-FCA5-4516-A662-D2E12D8AC3F5}"/>
              </a:ext>
            </a:extLst>
          </p:cNvPr>
          <p:cNvSpPr/>
          <p:nvPr/>
        </p:nvSpPr>
        <p:spPr>
          <a:xfrm>
            <a:off x="270068" y="5880536"/>
            <a:ext cx="11048833" cy="516030"/>
          </a:xfrm>
          <a:prstGeom prst="rect">
            <a:avLst/>
          </a:prstGeom>
        </p:spPr>
        <p:txBody>
          <a:bodyPr wrap="square">
            <a:spAutoFit/>
          </a:bodyPr>
          <a:lstStyle/>
          <a:p>
            <a:pPr defTabSz="914048">
              <a:defRPr/>
            </a:pPr>
            <a:r>
              <a:rPr lang="en-US" sz="900" kern="0" baseline="30000" dirty="0">
                <a:solidFill>
                  <a:srgbClr val="7F7F7F"/>
                </a:solidFill>
                <a:latin typeface="Segoe UI"/>
              </a:rPr>
              <a:t>1</a:t>
            </a:r>
            <a:r>
              <a:rPr lang="it-IT" sz="900" kern="0" dirty="0">
                <a:solidFill>
                  <a:srgbClr val="7F7F7F"/>
                </a:solidFill>
                <a:latin typeface="Segoe UI"/>
              </a:rPr>
              <a:t>I 60 minuti / utente / mese raggruppati a livello di </a:t>
            </a:r>
            <a:r>
              <a:rPr lang="it-IT" sz="900" kern="0" dirty="0" err="1">
                <a:solidFill>
                  <a:srgbClr val="7F7F7F"/>
                </a:solidFill>
                <a:latin typeface="Segoe UI"/>
              </a:rPr>
              <a:t>tenant</a:t>
            </a:r>
            <a:r>
              <a:rPr lang="it-IT" sz="900" kern="0" dirty="0">
                <a:solidFill>
                  <a:srgbClr val="7F7F7F"/>
                </a:solidFill>
                <a:latin typeface="Segoe UI"/>
              </a:rPr>
              <a:t> verranno applicati a partire dal 1 ° dicembre 2019 (dopo il 30 novembre 2019, il periodo di introduzione delle </a:t>
            </a:r>
            <a:r>
              <a:rPr lang="it-IT" sz="900" kern="0" dirty="0" err="1">
                <a:solidFill>
                  <a:srgbClr val="7F7F7F"/>
                </a:solidFill>
                <a:latin typeface="Segoe UI"/>
              </a:rPr>
              <a:t>audioconferenze</a:t>
            </a:r>
            <a:r>
              <a:rPr lang="it-IT" sz="900" kern="0" dirty="0">
                <a:solidFill>
                  <a:srgbClr val="7F7F7F"/>
                </a:solidFill>
                <a:latin typeface="Segoe UI"/>
              </a:rPr>
              <a:t> con chiamate gratuite verso i paesi inclusi). I minuti di chiamata in uscita aggiuntivi verranno addebitati al minuto utilizzando i crediti per le comunicazioni. Nota: questa modifica non interesserà i clienti in Russia, Corea del Sud e Taiwan fino a quando i crediti per le comunicazioni non saranno disponibili in tali paesi.</a:t>
            </a:r>
            <a:endParaRPr lang="en-US" sz="900" kern="0" dirty="0">
              <a:solidFill>
                <a:srgbClr val="7F7F7F"/>
              </a:solidFill>
              <a:latin typeface="Segoe UI"/>
            </a:endParaRPr>
          </a:p>
        </p:txBody>
      </p:sp>
    </p:spTree>
    <p:extLst>
      <p:ext uri="{BB962C8B-B14F-4D97-AF65-F5344CB8AC3E}">
        <p14:creationId xmlns:p14="http://schemas.microsoft.com/office/powerpoint/2010/main" val="27915966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DE8DD1-2142-49E8-829B-A8BD239C5EDC}"/>
              </a:ext>
            </a:extLst>
          </p:cNvPr>
          <p:cNvSpPr>
            <a:spLocks noGrp="1"/>
          </p:cNvSpPr>
          <p:nvPr>
            <p:ph type="title"/>
          </p:nvPr>
        </p:nvSpPr>
        <p:spPr>
          <a:xfrm>
            <a:off x="429771" y="1184321"/>
            <a:ext cx="9622653" cy="3535032"/>
          </a:xfrm>
        </p:spPr>
        <p:txBody>
          <a:bodyPr/>
          <a:lstStyle/>
          <a:p>
            <a:br>
              <a:rPr lang="en-US" dirty="0"/>
            </a:br>
            <a:br>
              <a:rPr lang="en-US" dirty="0"/>
            </a:br>
            <a:r>
              <a:rPr lang="en-US" dirty="0"/>
              <a:t>Prima di </a:t>
            </a:r>
            <a:r>
              <a:rPr lang="en-US" dirty="0" err="1"/>
              <a:t>parlare</a:t>
            </a:r>
            <a:r>
              <a:rPr lang="en-US" dirty="0"/>
              <a:t> di Phone System </a:t>
            </a:r>
            <a:r>
              <a:rPr lang="en-US" dirty="0" err="1"/>
              <a:t>alcune</a:t>
            </a:r>
            <a:r>
              <a:rPr lang="en-US" dirty="0"/>
              <a:t> </a:t>
            </a:r>
            <a:r>
              <a:rPr lang="en-US" dirty="0" err="1"/>
              <a:t>basi</a:t>
            </a:r>
            <a:r>
              <a:rPr lang="en-US" dirty="0"/>
              <a:t> </a:t>
            </a:r>
            <a:r>
              <a:rPr lang="en-US" dirty="0" err="1"/>
              <a:t>sulla</a:t>
            </a:r>
            <a:r>
              <a:rPr lang="en-US" dirty="0"/>
              <a:t> </a:t>
            </a:r>
            <a:r>
              <a:rPr lang="en-US" dirty="0" err="1"/>
              <a:t>telefonia</a:t>
            </a:r>
            <a:r>
              <a:rPr lang="en-US" dirty="0"/>
              <a:t>
</a:t>
            </a:r>
            <a:endParaRPr lang="LID4096" dirty="0"/>
          </a:p>
        </p:txBody>
      </p:sp>
    </p:spTree>
    <p:extLst>
      <p:ext uri="{BB962C8B-B14F-4D97-AF65-F5344CB8AC3E}">
        <p14:creationId xmlns:p14="http://schemas.microsoft.com/office/powerpoint/2010/main" val="3938084083"/>
      </p:ext>
    </p:extLst>
  </p:cSld>
  <p:clrMapOvr>
    <a:overrideClrMapping bg1="dk1" tx1="lt1" bg2="dk2" tx2="lt2" accent1="accent1" accent2="accent2" accent3="accent3" accent4="accent4" accent5="accent5" accent6="accent6" hlink="hlink" folHlink="folHlink"/>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a:t>Configurazione di una distribuzione PBX tradizionale
</a:t>
            </a:r>
            <a:endParaRPr lang="de-AT"/>
          </a:p>
        </p:txBody>
      </p:sp>
      <p:sp>
        <p:nvSpPr>
          <p:cNvPr id="6" name="Rectangle 5">
            <a:extLst>
              <a:ext uri="{C183D7F6-B498-43B3-948B-1728B52AA6E4}">
                <adec:decorative xmlns:adec="http://schemas.microsoft.com/office/drawing/2017/decorative" val="1"/>
              </a:ext>
            </a:extLst>
          </p:cNvPr>
          <p:cNvSpPr/>
          <p:nvPr/>
        </p:nvSpPr>
        <p:spPr bwMode="auto">
          <a:xfrm>
            <a:off x="0" y="1860508"/>
            <a:ext cx="12191999" cy="2462346"/>
          </a:xfrm>
          <a:prstGeom prst="rect">
            <a:avLst/>
          </a:prstGeom>
          <a:solidFill>
            <a:schemeClr val="bg2"/>
          </a:solidFill>
          <a:ln>
            <a:noFill/>
          </a:ln>
          <a:effectLst>
            <a:outerShdw blurRad="127000" dist="38100" dir="2700000" sx="101000" sy="101000" algn="ctr"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282828"/>
              </a:solidFill>
              <a:effectLst/>
              <a:uLnTx/>
              <a:uFillTx/>
              <a:latin typeface="Segoe UI"/>
              <a:ea typeface="+mn-ea"/>
              <a:cs typeface="Segoe UI" pitchFamily="34" charset="0"/>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836516" y="2204024"/>
            <a:ext cx="2793917" cy="1774227"/>
          </a:xfrm>
          <a:prstGeom prst="rect">
            <a:avLst/>
          </a:prstGeom>
          <a:effectLst>
            <a:softEdge rad="50800"/>
          </a:effectLst>
        </p:spPr>
      </p:pic>
      <p:sp>
        <p:nvSpPr>
          <p:cNvPr id="9" name="Rectangle 8"/>
          <p:cNvSpPr/>
          <p:nvPr/>
        </p:nvSpPr>
        <p:spPr>
          <a:xfrm>
            <a:off x="3181235" y="2512281"/>
            <a:ext cx="1143133" cy="307777"/>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82828"/>
                </a:solidFill>
                <a:effectLst/>
                <a:uLnTx/>
                <a:uFillTx/>
                <a:latin typeface="Segoe UI"/>
                <a:ea typeface="+mn-ea"/>
                <a:cs typeface="+mn-cs"/>
              </a:rPr>
              <a:t>Connectivity</a:t>
            </a:r>
          </a:p>
        </p:txBody>
      </p:sp>
      <p:sp>
        <p:nvSpPr>
          <p:cNvPr id="12" name="TextBox 11"/>
          <p:cNvSpPr txBox="1"/>
          <p:nvPr/>
        </p:nvSpPr>
        <p:spPr>
          <a:xfrm>
            <a:off x="5591122" y="3449635"/>
            <a:ext cx="804500" cy="566656"/>
          </a:xfrm>
          <a:prstGeom prst="rect">
            <a:avLst/>
          </a:prstGeom>
          <a:noFill/>
        </p:spPr>
        <p:txBody>
          <a:bodyPr wrap="non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000" b="0" i="0" u="none" strike="noStrike" kern="1200" cap="none" spc="0" normalizeH="0" baseline="0" noProof="0">
                <a:ln>
                  <a:noFill/>
                </a:ln>
                <a:solidFill>
                  <a:srgbClr val="282828"/>
                </a:solidFill>
                <a:effectLst/>
                <a:uLnTx/>
                <a:uFillTx/>
                <a:latin typeface="Segoe UI"/>
                <a:ea typeface="+mn-ea"/>
                <a:cs typeface="+mn-cs"/>
              </a:rPr>
              <a:t>PBX</a:t>
            </a:r>
          </a:p>
        </p:txBody>
      </p:sp>
      <p:sp>
        <p:nvSpPr>
          <p:cNvPr id="18" name="TextBox 17"/>
          <p:cNvSpPr txBox="1"/>
          <p:nvPr/>
        </p:nvSpPr>
        <p:spPr>
          <a:xfrm>
            <a:off x="960266" y="3411595"/>
            <a:ext cx="1564324" cy="566656"/>
          </a:xfrm>
          <a:prstGeom prst="rect">
            <a:avLst/>
          </a:prstGeom>
          <a:noFill/>
        </p:spPr>
        <p:txBody>
          <a:bodyPr wrap="non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000" b="0" i="0" u="none" strike="noStrike" kern="1200" cap="none" spc="0" normalizeH="0" baseline="0" noProof="0">
                <a:ln>
                  <a:noFill/>
                </a:ln>
                <a:solidFill>
                  <a:srgbClr val="282828"/>
                </a:solidFill>
                <a:effectLst/>
                <a:uLnTx/>
                <a:uFillTx/>
                <a:latin typeface="Segoe UI"/>
                <a:ea typeface="+mn-ea"/>
                <a:cs typeface="+mn-cs"/>
              </a:rPr>
              <a:t>End points</a:t>
            </a:r>
          </a:p>
        </p:txBody>
      </p:sp>
      <p:sp>
        <p:nvSpPr>
          <p:cNvPr id="19" name="TextBox 18"/>
          <p:cNvSpPr txBox="1"/>
          <p:nvPr/>
        </p:nvSpPr>
        <p:spPr>
          <a:xfrm>
            <a:off x="9796258" y="2846978"/>
            <a:ext cx="1221167" cy="615522"/>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FFFFFF"/>
                </a:solidFill>
                <a:effectLst/>
                <a:uLnTx/>
                <a:uFillTx/>
                <a:latin typeface="Segoe UI Semibold"/>
                <a:ea typeface="+mn-ea"/>
                <a:cs typeface="+mn-cs"/>
              </a:rPr>
              <a:t>PSTN</a:t>
            </a:r>
          </a:p>
        </p:txBody>
      </p:sp>
      <p:cxnSp>
        <p:nvCxnSpPr>
          <p:cNvPr id="21" name="Straight Arrow Connector 20">
            <a:extLst>
              <a:ext uri="{C183D7F6-B498-43B3-948B-1728B52AA6E4}">
                <adec:decorative xmlns:adec="http://schemas.microsoft.com/office/drawing/2017/decorative" val="1"/>
              </a:ext>
            </a:extLst>
          </p:cNvPr>
          <p:cNvCxnSpPr/>
          <p:nvPr/>
        </p:nvCxnSpPr>
        <p:spPr>
          <a:xfrm>
            <a:off x="2377093" y="2909799"/>
            <a:ext cx="2751419" cy="11134"/>
          </a:xfrm>
          <a:prstGeom prst="straightConnector1">
            <a:avLst/>
          </a:prstGeom>
          <a:ln w="762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C183D7F6-B498-43B3-948B-1728B52AA6E4}">
                <adec:decorative xmlns:adec="http://schemas.microsoft.com/office/drawing/2017/decorative" val="1"/>
              </a:ext>
            </a:extLst>
          </p:cNvPr>
          <p:cNvCxnSpPr>
            <a:cxnSpLocks/>
          </p:cNvCxnSpPr>
          <p:nvPr/>
        </p:nvCxnSpPr>
        <p:spPr>
          <a:xfrm>
            <a:off x="6724891" y="2925835"/>
            <a:ext cx="1851640" cy="1"/>
          </a:xfrm>
          <a:prstGeom prst="straightConnector1">
            <a:avLst/>
          </a:prstGeom>
          <a:ln w="762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04479" y="3449635"/>
            <a:ext cx="984165" cy="566656"/>
          </a:xfrm>
          <a:prstGeom prst="rect">
            <a:avLst/>
          </a:prstGeom>
          <a:noFill/>
        </p:spPr>
        <p:txBody>
          <a:bodyPr wrap="non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000" b="0" i="0" u="none" strike="noStrike" kern="1200" cap="none" spc="0" normalizeH="0" baseline="0" noProof="0">
                <a:ln>
                  <a:noFill/>
                </a:ln>
                <a:solidFill>
                  <a:srgbClr val="282828"/>
                </a:solidFill>
                <a:effectLst/>
                <a:uLnTx/>
                <a:uFillTx/>
                <a:latin typeface="Segoe UI"/>
                <a:ea typeface="+mn-ea"/>
                <a:cs typeface="+mn-cs"/>
              </a:rPr>
              <a:t>Trunk</a:t>
            </a:r>
          </a:p>
        </p:txBody>
      </p:sp>
      <p:sp>
        <p:nvSpPr>
          <p:cNvPr id="15" name="Content Placeholder 8">
            <a:extLst>
              <a:ext uri="{FF2B5EF4-FFF2-40B4-BE49-F238E27FC236}">
                <a16:creationId xmlns:a16="http://schemas.microsoft.com/office/drawing/2014/main" id="{BCBB26ED-45D1-443A-883C-CB9B4E668A5B}"/>
              </a:ext>
            </a:extLst>
          </p:cNvPr>
          <p:cNvSpPr txBox="1">
            <a:spLocks/>
          </p:cNvSpPr>
          <p:nvPr/>
        </p:nvSpPr>
        <p:spPr>
          <a:xfrm>
            <a:off x="4547807" y="4543795"/>
            <a:ext cx="3471285" cy="1754326"/>
          </a:xfrm>
          <a:prstGeom prst="rect">
            <a:avLst/>
          </a:prstGeom>
        </p:spPr>
        <p:txBody>
          <a:bodyPr vert="horz" wrap="square" lIns="0" tIns="91440" rIns="91440" bIns="9144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78D7"/>
                </a:solidFill>
                <a:effectLst/>
                <a:uLnTx/>
                <a:uFillTx/>
                <a:latin typeface="Segoe Semibold"/>
                <a:ea typeface="+mn-ea"/>
                <a:cs typeface="Segoe UI" panose="020B0502040204020203" pitchFamily="34" charset="0"/>
              </a:rPr>
              <a:t>PBX è un </a:t>
            </a:r>
            <a:r>
              <a:rPr kumimoji="0" lang="en-US" sz="1600" b="0" i="0" u="none" strike="noStrike" kern="1200" cap="none" spc="0" normalizeH="0" baseline="0" noProof="0" dirty="0" err="1">
                <a:ln>
                  <a:noFill/>
                </a:ln>
                <a:solidFill>
                  <a:srgbClr val="0078D7"/>
                </a:solidFill>
                <a:effectLst/>
                <a:uLnTx/>
                <a:uFillTx/>
                <a:latin typeface="Segoe Semibold"/>
                <a:ea typeface="+mn-ea"/>
                <a:cs typeface="Segoe UI" panose="020B0502040204020203" pitchFamily="34" charset="0"/>
              </a:rPr>
              <a:t>sistema</a:t>
            </a:r>
            <a:r>
              <a:rPr kumimoji="0" lang="en-US" sz="1600" b="0" i="0" u="none" strike="noStrike" kern="1200" cap="none" spc="0" normalizeH="0" baseline="0" noProof="0" dirty="0">
                <a:ln>
                  <a:noFill/>
                </a:ln>
                <a:solidFill>
                  <a:srgbClr val="0078D7"/>
                </a:solidFill>
                <a:effectLst/>
                <a:uLnTx/>
                <a:uFillTx/>
                <a:latin typeface="Segoe Semibold"/>
                <a:ea typeface="+mn-ea"/>
                <a:cs typeface="Segoe UI" panose="020B0502040204020203" pitchFamily="34" charset="0"/>
              </a:rPr>
              <a:t> di </a:t>
            </a:r>
            <a:r>
              <a:rPr kumimoji="0" lang="en-US" sz="1600" b="0" i="0" u="none" strike="noStrike" kern="1200" cap="none" spc="0" normalizeH="0" baseline="0" noProof="0" dirty="0" err="1">
                <a:ln>
                  <a:noFill/>
                </a:ln>
                <a:solidFill>
                  <a:srgbClr val="0078D7"/>
                </a:solidFill>
                <a:effectLst/>
                <a:uLnTx/>
                <a:uFillTx/>
                <a:latin typeface="Segoe Semibold"/>
                <a:ea typeface="+mn-ea"/>
                <a:cs typeface="Segoe UI" panose="020B0502040204020203" pitchFamily="34" charset="0"/>
              </a:rPr>
              <a:t>fonia</a:t>
            </a:r>
            <a:endParaRPr kumimoji="0" lang="en-US" sz="1600" b="0" i="0" u="none" strike="noStrike" kern="1200" cap="none" spc="0" normalizeH="0" baseline="0" noProof="0" dirty="0">
              <a:ln>
                <a:noFill/>
              </a:ln>
              <a:solidFill>
                <a:srgbClr val="0078D7"/>
              </a:solidFill>
              <a:effectLst/>
              <a:uLnTx/>
              <a:uFillTx/>
              <a:latin typeface="Segoe Semibold"/>
              <a:ea typeface="+mn-ea"/>
              <a:cs typeface="Segoe UI" panose="020B0502040204020203" pitchFamily="34" charset="0"/>
            </a:endParaRPr>
          </a:p>
          <a:p>
            <a:pPr marL="0" marR="0" lvl="0" indent="0" algn="l" defTabSz="914367"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it-IT" sz="1400" b="0" i="0" u="none" strike="noStrike" kern="1200" cap="none" spc="0" normalizeH="0" baseline="0" noProof="0" dirty="0">
                <a:ln>
                  <a:noFill/>
                </a:ln>
                <a:solidFill>
                  <a:srgbClr val="2C292A"/>
                </a:solidFill>
                <a:effectLst/>
                <a:uLnTx/>
                <a:uFillTx/>
                <a:latin typeface="Segoe UI"/>
                <a:ea typeface="+mn-ea"/>
                <a:cs typeface="+mn-cs"/>
              </a:rPr>
              <a:t>Il PBX fornisce funzionalità vocali ai propri utenti</a:t>
            </a:r>
          </a:p>
          <a:p>
            <a:pPr marL="0" marR="0" lvl="0" indent="0" algn="l" defTabSz="914367"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it-IT" sz="1400" b="0" i="0" u="none" strike="noStrike" kern="1200" cap="none" spc="0" normalizeH="0" baseline="0" noProof="0" dirty="0">
                <a:ln>
                  <a:noFill/>
                </a:ln>
                <a:solidFill>
                  <a:srgbClr val="2C292A"/>
                </a:solidFill>
                <a:effectLst/>
                <a:uLnTx/>
                <a:uFillTx/>
                <a:latin typeface="Segoe UI"/>
                <a:ea typeface="+mn-ea"/>
                <a:cs typeface="+mn-cs"/>
              </a:rPr>
              <a:t>Collega (cambia) le chiamate tra gli utenti</a:t>
            </a:r>
          </a:p>
          <a:p>
            <a:pPr marL="0" marR="0" lvl="0" indent="0" algn="l" defTabSz="914367"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it-IT" sz="1400" b="0" i="0" u="none" strike="noStrike" kern="1200" cap="none" spc="0" normalizeH="0" baseline="0" noProof="0" dirty="0">
                <a:ln>
                  <a:noFill/>
                </a:ln>
                <a:solidFill>
                  <a:srgbClr val="2C292A"/>
                </a:solidFill>
                <a:effectLst/>
                <a:uLnTx/>
                <a:uFillTx/>
                <a:latin typeface="Segoe UI"/>
                <a:ea typeface="+mn-ea"/>
                <a:cs typeface="+mn-cs"/>
              </a:rPr>
              <a:t>Invia / riceve chiamate a / dal PSTN</a:t>
            </a:r>
            <a:endParaRPr kumimoji="0" lang="en-US" sz="1400" b="0" i="0" u="none" strike="noStrike" kern="1200" cap="none" spc="0" normalizeH="0" baseline="0" noProof="0" dirty="0">
              <a:ln>
                <a:noFill/>
              </a:ln>
              <a:solidFill>
                <a:srgbClr val="2C292A"/>
              </a:solidFill>
              <a:effectLst/>
              <a:uLnTx/>
              <a:uFillTx/>
              <a:latin typeface="Segoe UI"/>
              <a:ea typeface="+mn-ea"/>
              <a:cs typeface="+mn-cs"/>
            </a:endParaRPr>
          </a:p>
        </p:txBody>
      </p:sp>
      <p:sp>
        <p:nvSpPr>
          <p:cNvPr id="17" name="Content Placeholder 8">
            <a:extLst>
              <a:ext uri="{FF2B5EF4-FFF2-40B4-BE49-F238E27FC236}">
                <a16:creationId xmlns:a16="http://schemas.microsoft.com/office/drawing/2014/main" id="{E73AD63A-D742-499F-B55A-8174A5470D7F}"/>
              </a:ext>
            </a:extLst>
          </p:cNvPr>
          <p:cNvSpPr txBox="1">
            <a:spLocks/>
          </p:cNvSpPr>
          <p:nvPr/>
        </p:nvSpPr>
        <p:spPr>
          <a:xfrm>
            <a:off x="1148606" y="4543795"/>
            <a:ext cx="2456974" cy="1231106"/>
          </a:xfrm>
          <a:prstGeom prst="rect">
            <a:avLst/>
          </a:prstGeom>
        </p:spPr>
        <p:txBody>
          <a:bodyPr vert="horz" wrap="square" lIns="0" tIns="91440" rIns="91440" bIns="9144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78D7"/>
                </a:solidFill>
                <a:effectLst/>
                <a:uLnTx/>
                <a:uFillTx/>
                <a:latin typeface="Segoe Semibold"/>
                <a:ea typeface="+mn-ea"/>
                <a:cs typeface="Segoe UI" panose="020B0502040204020203" pitchFamily="34" charset="0"/>
              </a:rPr>
              <a:t>End points </a:t>
            </a:r>
            <a:r>
              <a:rPr lang="en-US" sz="1600" dirty="0">
                <a:solidFill>
                  <a:srgbClr val="0078D7"/>
                </a:solidFill>
                <a:latin typeface="Segoe Semibold"/>
                <a:cs typeface="Segoe UI" panose="020B0502040204020203" pitchFamily="34" charset="0"/>
              </a:rPr>
              <a:t>e</a:t>
            </a:r>
            <a:r>
              <a:rPr kumimoji="0" lang="en-US" sz="1600" b="0" i="0" u="none" strike="noStrike" kern="1200" cap="none" spc="0" normalizeH="0" baseline="0" noProof="0" dirty="0">
                <a:ln>
                  <a:noFill/>
                </a:ln>
                <a:solidFill>
                  <a:srgbClr val="0078D7"/>
                </a:solidFill>
                <a:effectLst/>
                <a:uLnTx/>
                <a:uFillTx/>
                <a:latin typeface="Segoe Semibold"/>
                <a:ea typeface="+mn-ea"/>
                <a:cs typeface="Segoe UI" panose="020B0502040204020203" pitchFamily="34" charset="0"/>
              </a:rPr>
              <a:t> client</a:t>
            </a:r>
          </a:p>
          <a:p>
            <a:pPr marL="0" marR="0" lvl="0" indent="0" algn="l" defTabSz="914367"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it-IT" sz="1400" b="0" i="0" u="none" strike="noStrike" kern="1200" cap="none" spc="0" normalizeH="0" baseline="0" noProof="0" dirty="0">
                <a:ln>
                  <a:noFill/>
                </a:ln>
                <a:solidFill>
                  <a:srgbClr val="2C292A"/>
                </a:solidFill>
                <a:effectLst/>
                <a:uLnTx/>
                <a:uFillTx/>
                <a:latin typeface="Segoe UI"/>
                <a:ea typeface="+mn-ea"/>
                <a:cs typeface="+mn-cs"/>
              </a:rPr>
              <a:t>Gli endpoint e i client utilizzano le funzionalità del PBX</a:t>
            </a:r>
            <a:endParaRPr kumimoji="0" lang="en-US" sz="1400" b="0" i="0" u="none" strike="noStrike" kern="1200" cap="none" spc="0" normalizeH="0" baseline="0" noProof="0" dirty="0">
              <a:ln>
                <a:noFill/>
              </a:ln>
              <a:solidFill>
                <a:srgbClr val="2C292A"/>
              </a:solidFill>
              <a:effectLst/>
              <a:uLnTx/>
              <a:uFillTx/>
              <a:latin typeface="Segoe UI"/>
              <a:ea typeface="+mn-ea"/>
              <a:cs typeface="+mn-cs"/>
            </a:endParaRPr>
          </a:p>
        </p:txBody>
      </p:sp>
      <p:sp>
        <p:nvSpPr>
          <p:cNvPr id="20" name="Content Placeholder 8">
            <a:extLst>
              <a:ext uri="{FF2B5EF4-FFF2-40B4-BE49-F238E27FC236}">
                <a16:creationId xmlns:a16="http://schemas.microsoft.com/office/drawing/2014/main" id="{6548A291-5FD4-4B23-91FA-578638EEF829}"/>
              </a:ext>
            </a:extLst>
          </p:cNvPr>
          <p:cNvSpPr txBox="1">
            <a:spLocks/>
          </p:cNvSpPr>
          <p:nvPr/>
        </p:nvSpPr>
        <p:spPr>
          <a:xfrm>
            <a:off x="8308369" y="4543795"/>
            <a:ext cx="1840984" cy="1015663"/>
          </a:xfrm>
          <a:prstGeom prst="rect">
            <a:avLst/>
          </a:prstGeom>
        </p:spPr>
        <p:txBody>
          <a:bodyPr vert="horz" wrap="square" lIns="0" tIns="91440" rIns="91440" bIns="9144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78D7"/>
                </a:solidFill>
                <a:effectLst/>
                <a:uLnTx/>
                <a:uFillTx/>
                <a:latin typeface="Segoe Semibold"/>
                <a:ea typeface="+mn-ea"/>
                <a:cs typeface="Segoe UI" panose="020B0502040204020203" pitchFamily="34" charset="0"/>
              </a:rPr>
              <a:t>Trunk</a:t>
            </a:r>
          </a:p>
          <a:p>
            <a:pPr marL="0" marR="0" lvl="0" indent="0" algn="l" defTabSz="914367"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err="1">
                <a:ln>
                  <a:noFill/>
                </a:ln>
                <a:solidFill>
                  <a:srgbClr val="2C292A"/>
                </a:solidFill>
                <a:effectLst/>
                <a:uLnTx/>
                <a:uFillTx/>
                <a:latin typeface="Segoe UI"/>
                <a:ea typeface="+mn-ea"/>
                <a:cs typeface="+mn-cs"/>
              </a:rPr>
              <a:t>Connette</a:t>
            </a:r>
            <a:r>
              <a:rPr kumimoji="0" lang="en-US" sz="1400" b="0" i="0" u="none" strike="noStrike" kern="1200" cap="none" spc="0" normalizeH="0" baseline="0" noProof="0" dirty="0">
                <a:ln>
                  <a:noFill/>
                </a:ln>
                <a:solidFill>
                  <a:srgbClr val="2C292A"/>
                </a:solidFill>
                <a:effectLst/>
                <a:uLnTx/>
                <a:uFillTx/>
                <a:latin typeface="Segoe UI"/>
                <a:ea typeface="+mn-ea"/>
                <a:cs typeface="+mn-cs"/>
              </a:rPr>
              <a:t> il PBX </a:t>
            </a:r>
            <a:r>
              <a:rPr kumimoji="0" lang="en-US" sz="1400" b="0" i="0" u="none" strike="noStrike" kern="1200" cap="none" spc="0" normalizeH="0" baseline="0" noProof="0" dirty="0" err="1">
                <a:ln>
                  <a:noFill/>
                </a:ln>
                <a:solidFill>
                  <a:srgbClr val="2C292A"/>
                </a:solidFill>
                <a:effectLst/>
                <a:uLnTx/>
                <a:uFillTx/>
                <a:latin typeface="Segoe UI"/>
                <a:ea typeface="+mn-ea"/>
                <a:cs typeface="+mn-cs"/>
              </a:rPr>
              <a:t>alla</a:t>
            </a:r>
            <a:r>
              <a:rPr kumimoji="0" lang="en-US" sz="1400" b="0" i="0" u="none" strike="noStrike" kern="1200" cap="none" spc="0" normalizeH="0" baseline="0" noProof="0" dirty="0">
                <a:ln>
                  <a:noFill/>
                </a:ln>
                <a:solidFill>
                  <a:srgbClr val="2C292A"/>
                </a:solidFill>
                <a:effectLst/>
                <a:uLnTx/>
                <a:uFillTx/>
                <a:latin typeface="Segoe UI"/>
                <a:ea typeface="+mn-ea"/>
                <a:cs typeface="+mn-cs"/>
              </a:rPr>
              <a:t> rete PSTN</a:t>
            </a:r>
          </a:p>
        </p:txBody>
      </p:sp>
      <p:pic>
        <p:nvPicPr>
          <p:cNvPr id="23" name="Picture 22">
            <a:extLst>
              <a:ext uri="{FF2B5EF4-FFF2-40B4-BE49-F238E27FC236}">
                <a16:creationId xmlns:a16="http://schemas.microsoft.com/office/drawing/2014/main" id="{47642872-E452-4509-A09F-9A48ECEE0A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69141" y="2668602"/>
            <a:ext cx="566656" cy="566656"/>
          </a:xfrm>
          <a:prstGeom prst="rect">
            <a:avLst/>
          </a:prstGeom>
        </p:spPr>
      </p:pic>
      <p:pic>
        <p:nvPicPr>
          <p:cNvPr id="28" name="Picture 27">
            <a:extLst>
              <a:ext uri="{FF2B5EF4-FFF2-40B4-BE49-F238E27FC236}">
                <a16:creationId xmlns:a16="http://schemas.microsoft.com/office/drawing/2014/main" id="{DE8A3850-E855-47CD-BB1B-BE6BE02F90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16797" y="2656949"/>
            <a:ext cx="566653" cy="566653"/>
          </a:xfrm>
          <a:prstGeom prst="rect">
            <a:avLst/>
          </a:prstGeom>
        </p:spPr>
      </p:pic>
    </p:spTree>
    <p:extLst>
      <p:ext uri="{BB962C8B-B14F-4D97-AF65-F5344CB8AC3E}">
        <p14:creationId xmlns:p14="http://schemas.microsoft.com/office/powerpoint/2010/main" val="128007860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38A8728A-1399-4730-8B79-4E840462A9E6}" vid="{86913031-2664-43C4-ADAB-5888F3782CAB}"/>
    </a:ext>
  </a:extLst>
</a:theme>
</file>

<file path=ppt/theme/theme10.xml><?xml version="1.0" encoding="utf-8"?>
<a:theme xmlns:a="http://schemas.openxmlformats.org/drawingml/2006/main" name="5_Modern Workplace 2016">
  <a:themeElements>
    <a:clrScheme name="Custom 4">
      <a:dk1>
        <a:srgbClr val="2C292A"/>
      </a:dk1>
      <a:lt1>
        <a:srgbClr val="F1EFED"/>
      </a:lt1>
      <a:dk2>
        <a:srgbClr val="2C292A"/>
      </a:dk2>
      <a:lt2>
        <a:srgbClr val="FFFFFF"/>
      </a:lt2>
      <a:accent1>
        <a:srgbClr val="D83B01"/>
      </a:accent1>
      <a:accent2>
        <a:srgbClr val="FFC000"/>
      </a:accent2>
      <a:accent3>
        <a:srgbClr val="0078D7"/>
      </a:accent3>
      <a:accent4>
        <a:srgbClr val="2C292A"/>
      </a:accent4>
      <a:accent5>
        <a:srgbClr val="5A5456"/>
      </a:accent5>
      <a:accent6>
        <a:srgbClr val="B2ADAE"/>
      </a:accent6>
      <a:hlink>
        <a:srgbClr val="000000"/>
      </a:hlink>
      <a:folHlink>
        <a:srgbClr val="000000"/>
      </a:folHlink>
    </a:clrScheme>
    <a:fontScheme name="Segoe Semibold">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2015_1.potx" id="{CA9BE438-1B0F-41E9-BD34-9780A77D52B5}" vid="{6EB7C265-9C81-4626-BD14-B5A4426B07BD}"/>
    </a:ext>
  </a:extLst>
</a:theme>
</file>

<file path=ppt/theme/theme11.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2.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3.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4.xml><?xml version="1.0" encoding="utf-8"?>
<a:theme xmlns:a="http://schemas.openxmlformats.org/drawingml/2006/main" name="6-51096_Microsoft_Inspire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icrosoft_Inspire_Digital_Event_Template_v03.potx" id="{A8C9C9A9-11B1-4C73-BA79-69A0546BBCA9}" vid="{463D9E62-6F6B-430D-B90E-A799C747949F}"/>
    </a:ext>
  </a:extLst>
</a:theme>
</file>

<file path=ppt/theme/theme15.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38A8728A-1399-4730-8B79-4E840462A9E6}" vid="{86913031-2664-43C4-ADAB-5888F3782CAB}"/>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365_Powerpoint_template.potx" id="{926A7AC7-88FF-4EA8-B421-92C97EF02697}" vid="{0386B4C0-A6C4-43ED-A210-9921B41101A3}"/>
    </a:ext>
  </a:extLst>
</a:theme>
</file>

<file path=ppt/theme/theme18.xml><?xml version="1.0" encoding="utf-8"?>
<a:theme xmlns:a="http://schemas.openxmlformats.org/drawingml/2006/main" name="USE - 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owerPoint Template - Widescreen" id="{B72E574E-95B1-48BB-9972-DF44525B4A1B}" vid="{DECD2A87-783F-44EF-A805-2BCF5041ECEE}"/>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38A8728A-1399-4730-8B79-4E840462A9E6}" vid="{86913031-2664-43C4-ADAB-5888F3782CAB}"/>
    </a:ext>
  </a:extLst>
</a:theme>
</file>

<file path=ppt/theme/theme3.xml><?xml version="1.0" encoding="utf-8"?>
<a:theme xmlns:a="http://schemas.openxmlformats.org/drawingml/2006/main" name="3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38A8728A-1399-4730-8B79-4E840462A9E6}" vid="{86913031-2664-43C4-ADAB-5888F3782CAB}"/>
    </a:ext>
  </a:extLst>
</a:theme>
</file>

<file path=ppt/theme/theme4.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5.xml><?xml version="1.0" encoding="utf-8"?>
<a:theme xmlns:a="http://schemas.openxmlformats.org/drawingml/2006/main" name="1_Microsoft 365 template - 2020">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template - 2020" id="{03A3841E-F526-4630-91E1-85001DB28192}" vid="{E2EE4837-6117-454A-9F9F-074579976396}"/>
    </a:ext>
  </a:extLst>
</a:theme>
</file>

<file path=ppt/theme/theme6.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51096_Microsoft_Inspire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icrosoft_Inspire_Digital_Event_Template_v03.potx" id="{A8C9C9A9-11B1-4C73-BA79-69A0546BBCA9}" vid="{463D9E62-6F6B-430D-B90E-A799C747949F}"/>
    </a:ext>
  </a:extLst>
</a:theme>
</file>

<file path=ppt/theme/theme9.xml><?xml version="1.0" encoding="utf-8"?>
<a:theme xmlns:a="http://schemas.openxmlformats.org/drawingml/2006/main" name="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8C007BA7-B7F9-4643-AF15-75FFAC16AF80}" vid="{88E5DF51-71EE-4525-940F-8DF45F283AF0}"/>
    </a:ext>
  </a:extLst>
</a:theme>
</file>

<file path=ppt/theme/themeOverride1.xml><?xml version="1.0" encoding="utf-8"?>
<a:themeOverride xmlns:a="http://schemas.openxmlformats.org/drawingml/2006/main">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themeOverride>
</file>

<file path=ppt/theme/themeOverride2.xml><?xml version="1.0" encoding="utf-8"?>
<a:themeOverride xmlns:a="http://schemas.openxmlformats.org/drawingml/2006/main">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themeOverride>
</file>

<file path=docProps/app.xml><?xml version="1.0" encoding="utf-8"?>
<Properties xmlns="http://schemas.openxmlformats.org/officeDocument/2006/extended-properties" xmlns:vt="http://schemas.openxmlformats.org/officeDocument/2006/docPropsVTypes">
  <TotalTime>58</TotalTime>
  <Words>5052</Words>
  <Application>Microsoft Office PowerPoint</Application>
  <PresentationFormat>Widescreen</PresentationFormat>
  <Paragraphs>526</Paragraphs>
  <Slides>30</Slides>
  <Notes>15</Notes>
  <HiddenSlides>0</HiddenSlides>
  <MMClips>0</MMClips>
  <ScaleCrop>false</ScaleCrop>
  <HeadingPairs>
    <vt:vector size="6" baseType="variant">
      <vt:variant>
        <vt:lpstr>Fonts Used</vt:lpstr>
      </vt:variant>
      <vt:variant>
        <vt:i4>10</vt:i4>
      </vt:variant>
      <vt:variant>
        <vt:lpstr>Theme</vt:lpstr>
      </vt:variant>
      <vt:variant>
        <vt:i4>18</vt:i4>
      </vt:variant>
      <vt:variant>
        <vt:lpstr>Slide Titles</vt:lpstr>
      </vt:variant>
      <vt:variant>
        <vt:i4>30</vt:i4>
      </vt:variant>
    </vt:vector>
  </HeadingPairs>
  <TitlesOfParts>
    <vt:vector size="58" baseType="lpstr">
      <vt:lpstr>Arial</vt:lpstr>
      <vt:lpstr>Calibri</vt:lpstr>
      <vt:lpstr>Calibri Light</vt:lpstr>
      <vt:lpstr>Consolas</vt:lpstr>
      <vt:lpstr>Segoe Semibold</vt:lpstr>
      <vt:lpstr>Segoe UI</vt:lpstr>
      <vt:lpstr>Segoe UI Light</vt:lpstr>
      <vt:lpstr>Segoe UI Semibold</vt:lpstr>
      <vt:lpstr>Segoe UI Semilight</vt:lpstr>
      <vt:lpstr>Wingdings</vt:lpstr>
      <vt:lpstr>LIGHT GRAY TEMPLATE</vt:lpstr>
      <vt:lpstr>2_LIGHT GRAY TEMPLATE</vt:lpstr>
      <vt:lpstr>3_LIGHT GRAY TEMPLATE</vt:lpstr>
      <vt:lpstr>1_LIGHT GRAY TEMPLATE</vt:lpstr>
      <vt:lpstr>1_Microsoft 365 template - 2020</vt:lpstr>
      <vt:lpstr>1_Microsoft 365 PPT Template - 2018</vt:lpstr>
      <vt:lpstr>Office Theme</vt:lpstr>
      <vt:lpstr>6-51096_Microsoft_Inspire_White_Template</vt:lpstr>
      <vt:lpstr>Microsoft 365 PPT Template - 2018</vt:lpstr>
      <vt:lpstr>5_Modern Workplace 2016</vt:lpstr>
      <vt:lpstr>Microsoft 365 PPT Template - 2018</vt:lpstr>
      <vt:lpstr>Microsoft 365 PPT Template - 2018</vt:lpstr>
      <vt:lpstr>Microsoft 365 PPT Template - 2018</vt:lpstr>
      <vt:lpstr>6-51096_Microsoft_Inspire_White_Template</vt:lpstr>
      <vt:lpstr>LIGHT GRAY TEMPLATE</vt:lpstr>
      <vt:lpstr>Office Theme</vt:lpstr>
      <vt:lpstr>1_Microsoft 365 PPT Template - 2018</vt:lpstr>
      <vt:lpstr>USE - Microsoft 365 PPT Template - 2018</vt:lpstr>
      <vt:lpstr>Microsoft Teams  Chiamate e Meeting</vt:lpstr>
      <vt:lpstr>  Panoramica servizi voce
</vt:lpstr>
      <vt:lpstr>Microsoft Teams servizi voce</vt:lpstr>
      <vt:lpstr>Che cos’è l’ Audio Conferencing?</vt:lpstr>
      <vt:lpstr>PowerPoint Presentation</vt:lpstr>
      <vt:lpstr>PowerPoint Presentation</vt:lpstr>
      <vt:lpstr>Audio Conferenza recap</vt:lpstr>
      <vt:lpstr>  Prima di parlare di Phone System alcune basi sulla telefonia
</vt:lpstr>
      <vt:lpstr>Configurazione di una distribuzione PBX tradizionale
</vt:lpstr>
      <vt:lpstr>PowerPoint Presentation</vt:lpstr>
      <vt:lpstr>Semplifica le chiamate con Microsoft Teams </vt:lpstr>
      <vt:lpstr>Che cos’è Phone System?</vt:lpstr>
      <vt:lpstr>Calling Plan + Direct Routing (tenant)</vt:lpstr>
      <vt:lpstr>Che cos’è Calling Plan?</vt:lpstr>
      <vt:lpstr>Che cos’è il Direct Routing</vt:lpstr>
      <vt:lpstr>Valorizzare Teams con Voce e Audioconferenza</vt:lpstr>
      <vt:lpstr>Confronto tra Business Voice e Enterprise Voice</vt:lpstr>
      <vt:lpstr>Offerte aggiuntive di Teams per le suite Microsoft 365 e Office 365</vt:lpstr>
      <vt:lpstr>Quali sono i vantaggi di Teams Meeting e Calling?</vt:lpstr>
      <vt:lpstr>Chiamare diventa facile</vt:lpstr>
      <vt:lpstr>PowerPoint Presentation</vt:lpstr>
      <vt:lpstr>Microsoft è un leader affidabile nella collaborazione</vt:lpstr>
      <vt:lpstr>PowerPoint Presentation</vt:lpstr>
      <vt:lpstr>Chiamare diventa facile</vt:lpstr>
      <vt:lpstr>Chiamare diventa facile</vt:lpstr>
      <vt:lpstr>Dispositivi Microsoft Teams</vt:lpstr>
      <vt:lpstr> Risorse disponibili</vt:lpstr>
      <vt:lpstr>PowerPoint Presentation</vt:lpstr>
      <vt:lpstr>PowerPoint Presentation</vt:lpstr>
      <vt:lpstr> 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Teams  Callings and Meetings Offers</dc:title>
  <dc:creator>Rossano Vignati</dc:creator>
  <cp:lastModifiedBy>Marilena Lorubbio</cp:lastModifiedBy>
  <cp:revision>2</cp:revision>
  <dcterms:created xsi:type="dcterms:W3CDTF">2020-10-08T14:22:11Z</dcterms:created>
  <dcterms:modified xsi:type="dcterms:W3CDTF">2020-10-15T09:11:51Z</dcterms:modified>
</cp:coreProperties>
</file>