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41" r:id="rId4"/>
  </p:sldMasterIdLst>
  <p:notesMasterIdLst>
    <p:notesMasterId r:id="rId15"/>
  </p:notesMasterIdLst>
  <p:sldIdLst>
    <p:sldId id="289" r:id="rId5"/>
    <p:sldId id="292" r:id="rId6"/>
    <p:sldId id="288" r:id="rId7"/>
    <p:sldId id="2064" r:id="rId8"/>
    <p:sldId id="280" r:id="rId9"/>
    <p:sldId id="273" r:id="rId10"/>
    <p:sldId id="279" r:id="rId11"/>
    <p:sldId id="278" r:id="rId12"/>
    <p:sldId id="277"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Barnum" initials="DB" lastIdx="13" clrIdx="0">
    <p:extLst>
      <p:ext uri="{19B8F6BF-5375-455C-9EA6-DF929625EA0E}">
        <p15:presenceInfo xmlns:p15="http://schemas.microsoft.com/office/powerpoint/2012/main" userId="S::danielleb@audienz.com::26cca7e4-4818-41c5-86e0-4bd2001cdc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3BC"/>
    <a:srgbClr val="2C3178"/>
    <a:srgbClr val="5C2D91"/>
    <a:srgbClr val="32145A"/>
    <a:srgbClr val="F5F0FA"/>
    <a:srgbClr val="E5D9F3"/>
    <a:srgbClr val="B4A0FF"/>
    <a:srgbClr val="F3EFFF"/>
    <a:srgbClr val="EBE5FF"/>
    <a:srgbClr val="E9EA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659A9F-5F6D-4DF1-A99A-79C3A03A13CB}" v="31" dt="2020-10-15T08:28:34.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72" autoAdjust="0"/>
    <p:restoredTop sz="89939" autoAdjust="0"/>
  </p:normalViewPr>
  <p:slideViewPr>
    <p:cSldViewPr snapToGrid="0">
      <p:cViewPr varScale="1">
        <p:scale>
          <a:sx n="81" d="100"/>
          <a:sy n="81" d="100"/>
        </p:scale>
        <p:origin x="30" y="198"/>
      </p:cViewPr>
      <p:guideLst/>
    </p:cSldViewPr>
  </p:slideViewPr>
  <p:notesTextViewPr>
    <p:cViewPr>
      <p:scale>
        <a:sx n="1" d="1"/>
        <a:sy n="1" d="1"/>
      </p:scale>
      <p:origin x="0" y="0"/>
    </p:cViewPr>
  </p:notesTextViewPr>
  <p:sorterViewPr>
    <p:cViewPr>
      <p:scale>
        <a:sx n="100" d="100"/>
        <a:sy n="100" d="100"/>
      </p:scale>
      <p:origin x="0" y="-4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lena Lorubbio" userId="08b6c8ab-09c2-40c3-9936-544c90da8683" providerId="ADAL" clId="{4F659A9F-5F6D-4DF1-A99A-79C3A03A13CB}"/>
    <pc:docChg chg="undo custSel delSld modSld sldOrd">
      <pc:chgData name="Marilena Lorubbio" userId="08b6c8ab-09c2-40c3-9936-544c90da8683" providerId="ADAL" clId="{4F659A9F-5F6D-4DF1-A99A-79C3A03A13CB}" dt="2020-10-22T17:20:40.981" v="1138" actId="20577"/>
      <pc:docMkLst>
        <pc:docMk/>
      </pc:docMkLst>
      <pc:sldChg chg="del">
        <pc:chgData name="Marilena Lorubbio" userId="08b6c8ab-09c2-40c3-9936-544c90da8683" providerId="ADAL" clId="{4F659A9F-5F6D-4DF1-A99A-79C3A03A13CB}" dt="2020-10-22T16:10:34.097" v="281" actId="2696"/>
        <pc:sldMkLst>
          <pc:docMk/>
          <pc:sldMk cId="3839829678" sldId="260"/>
        </pc:sldMkLst>
      </pc:sldChg>
      <pc:sldChg chg="del">
        <pc:chgData name="Marilena Lorubbio" userId="08b6c8ab-09c2-40c3-9936-544c90da8683" providerId="ADAL" clId="{4F659A9F-5F6D-4DF1-A99A-79C3A03A13CB}" dt="2020-10-22T16:10:34.097" v="281" actId="2696"/>
        <pc:sldMkLst>
          <pc:docMk/>
          <pc:sldMk cId="3955326522" sldId="261"/>
        </pc:sldMkLst>
      </pc:sldChg>
      <pc:sldChg chg="del">
        <pc:chgData name="Marilena Lorubbio" userId="08b6c8ab-09c2-40c3-9936-544c90da8683" providerId="ADAL" clId="{4F659A9F-5F6D-4DF1-A99A-79C3A03A13CB}" dt="2020-10-22T16:10:34.097" v="281" actId="2696"/>
        <pc:sldMkLst>
          <pc:docMk/>
          <pc:sldMk cId="3086281997" sldId="262"/>
        </pc:sldMkLst>
      </pc:sldChg>
      <pc:sldChg chg="del">
        <pc:chgData name="Marilena Lorubbio" userId="08b6c8ab-09c2-40c3-9936-544c90da8683" providerId="ADAL" clId="{4F659A9F-5F6D-4DF1-A99A-79C3A03A13CB}" dt="2020-10-22T16:10:34.097" v="281" actId="2696"/>
        <pc:sldMkLst>
          <pc:docMk/>
          <pc:sldMk cId="2217887558" sldId="263"/>
        </pc:sldMkLst>
      </pc:sldChg>
      <pc:sldChg chg="del">
        <pc:chgData name="Marilena Lorubbio" userId="08b6c8ab-09c2-40c3-9936-544c90da8683" providerId="ADAL" clId="{4F659A9F-5F6D-4DF1-A99A-79C3A03A13CB}" dt="2020-10-22T16:10:34.097" v="281" actId="2696"/>
        <pc:sldMkLst>
          <pc:docMk/>
          <pc:sldMk cId="629473396" sldId="264"/>
        </pc:sldMkLst>
      </pc:sldChg>
      <pc:sldChg chg="modSp mod">
        <pc:chgData name="Marilena Lorubbio" userId="08b6c8ab-09c2-40c3-9936-544c90da8683" providerId="ADAL" clId="{4F659A9F-5F6D-4DF1-A99A-79C3A03A13CB}" dt="2020-10-22T16:12:42.003" v="458" actId="1035"/>
        <pc:sldMkLst>
          <pc:docMk/>
          <pc:sldMk cId="4173227588" sldId="266"/>
        </pc:sldMkLst>
        <pc:spChg chg="mod">
          <ac:chgData name="Marilena Lorubbio" userId="08b6c8ab-09c2-40c3-9936-544c90da8683" providerId="ADAL" clId="{4F659A9F-5F6D-4DF1-A99A-79C3A03A13CB}" dt="2020-10-22T16:12:42.003" v="458" actId="1035"/>
          <ac:spMkLst>
            <pc:docMk/>
            <pc:sldMk cId="4173227588" sldId="266"/>
            <ac:spMk id="16" creationId="{00000000-0000-0000-0000-000000000000}"/>
          </ac:spMkLst>
        </pc:spChg>
      </pc:sldChg>
      <pc:sldChg chg="del">
        <pc:chgData name="Marilena Lorubbio" userId="08b6c8ab-09c2-40c3-9936-544c90da8683" providerId="ADAL" clId="{4F659A9F-5F6D-4DF1-A99A-79C3A03A13CB}" dt="2020-10-15T08:24:02.505" v="0" actId="2696"/>
        <pc:sldMkLst>
          <pc:docMk/>
          <pc:sldMk cId="4067885522" sldId="270"/>
        </pc:sldMkLst>
      </pc:sldChg>
      <pc:sldChg chg="del">
        <pc:chgData name="Marilena Lorubbio" userId="08b6c8ab-09c2-40c3-9936-544c90da8683" providerId="ADAL" clId="{4F659A9F-5F6D-4DF1-A99A-79C3A03A13CB}" dt="2020-10-22T16:11:03.680" v="283" actId="2696"/>
        <pc:sldMkLst>
          <pc:docMk/>
          <pc:sldMk cId="3350795843" sldId="272"/>
        </pc:sldMkLst>
      </pc:sldChg>
      <pc:sldChg chg="modSp mod">
        <pc:chgData name="Marilena Lorubbio" userId="08b6c8ab-09c2-40c3-9936-544c90da8683" providerId="ADAL" clId="{4F659A9F-5F6D-4DF1-A99A-79C3A03A13CB}" dt="2020-10-22T16:21:46.632" v="815" actId="20577"/>
        <pc:sldMkLst>
          <pc:docMk/>
          <pc:sldMk cId="2617117329" sldId="273"/>
        </pc:sldMkLst>
        <pc:spChg chg="mod">
          <ac:chgData name="Marilena Lorubbio" userId="08b6c8ab-09c2-40c3-9936-544c90da8683" providerId="ADAL" clId="{4F659A9F-5F6D-4DF1-A99A-79C3A03A13CB}" dt="2020-10-22T16:19:18.321" v="734" actId="20577"/>
          <ac:spMkLst>
            <pc:docMk/>
            <pc:sldMk cId="2617117329" sldId="273"/>
            <ac:spMk id="3" creationId="{ECC04A6A-384F-418F-BA54-C9A3143BE2A0}"/>
          </ac:spMkLst>
        </pc:spChg>
        <pc:spChg chg="mod">
          <ac:chgData name="Marilena Lorubbio" userId="08b6c8ab-09c2-40c3-9936-544c90da8683" providerId="ADAL" clId="{4F659A9F-5F6D-4DF1-A99A-79C3A03A13CB}" dt="2020-10-22T16:19:41.565" v="751" actId="20577"/>
          <ac:spMkLst>
            <pc:docMk/>
            <pc:sldMk cId="2617117329" sldId="273"/>
            <ac:spMk id="12" creationId="{14647407-896F-488D-9A27-8A809659ECC0}"/>
          </ac:spMkLst>
        </pc:spChg>
        <pc:spChg chg="mod">
          <ac:chgData name="Marilena Lorubbio" userId="08b6c8ab-09c2-40c3-9936-544c90da8683" providerId="ADAL" clId="{4F659A9F-5F6D-4DF1-A99A-79C3A03A13CB}" dt="2020-10-22T16:21:46.632" v="815" actId="20577"/>
          <ac:spMkLst>
            <pc:docMk/>
            <pc:sldMk cId="2617117329" sldId="273"/>
            <ac:spMk id="16" creationId="{970BD1C3-951E-423A-AC46-56FD77E41832}"/>
          </ac:spMkLst>
        </pc:spChg>
      </pc:sldChg>
      <pc:sldChg chg="del">
        <pc:chgData name="Marilena Lorubbio" userId="08b6c8ab-09c2-40c3-9936-544c90da8683" providerId="ADAL" clId="{4F659A9F-5F6D-4DF1-A99A-79C3A03A13CB}" dt="2020-10-22T16:11:03.680" v="283" actId="2696"/>
        <pc:sldMkLst>
          <pc:docMk/>
          <pc:sldMk cId="1543140450" sldId="274"/>
        </pc:sldMkLst>
      </pc:sldChg>
      <pc:sldChg chg="del">
        <pc:chgData name="Marilena Lorubbio" userId="08b6c8ab-09c2-40c3-9936-544c90da8683" providerId="ADAL" clId="{4F659A9F-5F6D-4DF1-A99A-79C3A03A13CB}" dt="2020-10-22T16:11:03.680" v="283" actId="2696"/>
        <pc:sldMkLst>
          <pc:docMk/>
          <pc:sldMk cId="1974128877" sldId="276"/>
        </pc:sldMkLst>
      </pc:sldChg>
      <pc:sldChg chg="modSp mod">
        <pc:chgData name="Marilena Lorubbio" userId="08b6c8ab-09c2-40c3-9936-544c90da8683" providerId="ADAL" clId="{4F659A9F-5F6D-4DF1-A99A-79C3A03A13CB}" dt="2020-10-22T16:39:17.248" v="954" actId="20577"/>
        <pc:sldMkLst>
          <pc:docMk/>
          <pc:sldMk cId="931213806" sldId="277"/>
        </pc:sldMkLst>
        <pc:spChg chg="mod">
          <ac:chgData name="Marilena Lorubbio" userId="08b6c8ab-09c2-40c3-9936-544c90da8683" providerId="ADAL" clId="{4F659A9F-5F6D-4DF1-A99A-79C3A03A13CB}" dt="2020-10-22T16:27:54.514" v="893" actId="20577"/>
          <ac:spMkLst>
            <pc:docMk/>
            <pc:sldMk cId="931213806" sldId="277"/>
            <ac:spMk id="3" creationId="{629D66B4-387D-442D-B40A-0AF60EB08664}"/>
          </ac:spMkLst>
        </pc:spChg>
        <pc:spChg chg="mod">
          <ac:chgData name="Marilena Lorubbio" userId="08b6c8ab-09c2-40c3-9936-544c90da8683" providerId="ADAL" clId="{4F659A9F-5F6D-4DF1-A99A-79C3A03A13CB}" dt="2020-10-22T16:37:11.915" v="900" actId="20577"/>
          <ac:spMkLst>
            <pc:docMk/>
            <pc:sldMk cId="931213806" sldId="277"/>
            <ac:spMk id="13" creationId="{1A9361D6-79A9-46A9-B5F6-867EA0DF8DF0}"/>
          </ac:spMkLst>
        </pc:spChg>
        <pc:spChg chg="mod">
          <ac:chgData name="Marilena Lorubbio" userId="08b6c8ab-09c2-40c3-9936-544c90da8683" providerId="ADAL" clId="{4F659A9F-5F6D-4DF1-A99A-79C3A03A13CB}" dt="2020-10-22T16:39:17.248" v="954" actId="20577"/>
          <ac:spMkLst>
            <pc:docMk/>
            <pc:sldMk cId="931213806" sldId="277"/>
            <ac:spMk id="16" creationId="{CC8DC9F1-F4B3-43F2-8707-1E1789933C7E}"/>
          </ac:spMkLst>
        </pc:spChg>
      </pc:sldChg>
      <pc:sldChg chg="modSp mod">
        <pc:chgData name="Marilena Lorubbio" userId="08b6c8ab-09c2-40c3-9936-544c90da8683" providerId="ADAL" clId="{4F659A9F-5F6D-4DF1-A99A-79C3A03A13CB}" dt="2020-10-22T16:26:01.565" v="868" actId="20577"/>
        <pc:sldMkLst>
          <pc:docMk/>
          <pc:sldMk cId="2319708511" sldId="278"/>
        </pc:sldMkLst>
        <pc:spChg chg="mod">
          <ac:chgData name="Marilena Lorubbio" userId="08b6c8ab-09c2-40c3-9936-544c90da8683" providerId="ADAL" clId="{4F659A9F-5F6D-4DF1-A99A-79C3A03A13CB}" dt="2020-10-22T16:22:15.815" v="823" actId="20577"/>
          <ac:spMkLst>
            <pc:docMk/>
            <pc:sldMk cId="2319708511" sldId="278"/>
            <ac:spMk id="4" creationId="{D7DB347B-28F6-4B3F-B2AB-7DC5E1CAE6DD}"/>
          </ac:spMkLst>
        </pc:spChg>
        <pc:spChg chg="mod">
          <ac:chgData name="Marilena Lorubbio" userId="08b6c8ab-09c2-40c3-9936-544c90da8683" providerId="ADAL" clId="{4F659A9F-5F6D-4DF1-A99A-79C3A03A13CB}" dt="2020-10-22T16:22:34.571" v="825" actId="20577"/>
          <ac:spMkLst>
            <pc:docMk/>
            <pc:sldMk cId="2319708511" sldId="278"/>
            <ac:spMk id="17" creationId="{96FE21A0-7EED-42DF-8734-F31137F602BA}"/>
          </ac:spMkLst>
        </pc:spChg>
        <pc:spChg chg="mod">
          <ac:chgData name="Marilena Lorubbio" userId="08b6c8ab-09c2-40c3-9936-544c90da8683" providerId="ADAL" clId="{4F659A9F-5F6D-4DF1-A99A-79C3A03A13CB}" dt="2020-10-22T16:26:01.565" v="868" actId="20577"/>
          <ac:spMkLst>
            <pc:docMk/>
            <pc:sldMk cId="2319708511" sldId="278"/>
            <ac:spMk id="20" creationId="{95735046-B74C-4938-AFFF-2ADAD3B687BC}"/>
          </ac:spMkLst>
        </pc:spChg>
      </pc:sldChg>
      <pc:sldChg chg="modSp mod ord">
        <pc:chgData name="Marilena Lorubbio" userId="08b6c8ab-09c2-40c3-9936-544c90da8683" providerId="ADAL" clId="{4F659A9F-5F6D-4DF1-A99A-79C3A03A13CB}" dt="2020-10-22T17:20:40.981" v="1138" actId="20577"/>
        <pc:sldMkLst>
          <pc:docMk/>
          <pc:sldMk cId="70112696" sldId="279"/>
        </pc:sldMkLst>
        <pc:spChg chg="mod">
          <ac:chgData name="Marilena Lorubbio" userId="08b6c8ab-09c2-40c3-9936-544c90da8683" providerId="ADAL" clId="{4F659A9F-5F6D-4DF1-A99A-79C3A03A13CB}" dt="2020-10-22T17:15:38.665" v="1049" actId="20577"/>
          <ac:spMkLst>
            <pc:docMk/>
            <pc:sldMk cId="70112696" sldId="279"/>
            <ac:spMk id="4" creationId="{D82F8B4F-62EF-4661-A165-E0A58E8B295E}"/>
          </ac:spMkLst>
        </pc:spChg>
        <pc:spChg chg="mod">
          <ac:chgData name="Marilena Lorubbio" userId="08b6c8ab-09c2-40c3-9936-544c90da8683" providerId="ADAL" clId="{4F659A9F-5F6D-4DF1-A99A-79C3A03A13CB}" dt="2020-10-22T17:15:51.040" v="1090" actId="20577"/>
          <ac:spMkLst>
            <pc:docMk/>
            <pc:sldMk cId="70112696" sldId="279"/>
            <ac:spMk id="17" creationId="{21CCC91F-77E3-44F6-B769-EE5016122C92}"/>
          </ac:spMkLst>
        </pc:spChg>
        <pc:spChg chg="mod">
          <ac:chgData name="Marilena Lorubbio" userId="08b6c8ab-09c2-40c3-9936-544c90da8683" providerId="ADAL" clId="{4F659A9F-5F6D-4DF1-A99A-79C3A03A13CB}" dt="2020-10-22T17:20:40.981" v="1138" actId="20577"/>
          <ac:spMkLst>
            <pc:docMk/>
            <pc:sldMk cId="70112696" sldId="279"/>
            <ac:spMk id="20" creationId="{741457A3-C4F8-469D-94C5-D8D7E65FD796}"/>
          </ac:spMkLst>
        </pc:spChg>
      </pc:sldChg>
      <pc:sldChg chg="modSp mod">
        <pc:chgData name="Marilena Lorubbio" userId="08b6c8ab-09c2-40c3-9936-544c90da8683" providerId="ADAL" clId="{4F659A9F-5F6D-4DF1-A99A-79C3A03A13CB}" dt="2020-10-22T16:18:59.468" v="732" actId="20577"/>
        <pc:sldMkLst>
          <pc:docMk/>
          <pc:sldMk cId="3918680941" sldId="280"/>
        </pc:sldMkLst>
        <pc:spChg chg="mod">
          <ac:chgData name="Marilena Lorubbio" userId="08b6c8ab-09c2-40c3-9936-544c90da8683" providerId="ADAL" clId="{4F659A9F-5F6D-4DF1-A99A-79C3A03A13CB}" dt="2020-10-22T16:16:52.732" v="577" actId="20577"/>
          <ac:spMkLst>
            <pc:docMk/>
            <pc:sldMk cId="3918680941" sldId="280"/>
            <ac:spMk id="10" creationId="{A2D98B9B-F5E1-4843-A613-99B94EA02FAB}"/>
          </ac:spMkLst>
        </pc:spChg>
        <pc:spChg chg="mod">
          <ac:chgData name="Marilena Lorubbio" userId="08b6c8ab-09c2-40c3-9936-544c90da8683" providerId="ADAL" clId="{4F659A9F-5F6D-4DF1-A99A-79C3A03A13CB}" dt="2020-10-22T16:18:59.468" v="732" actId="20577"/>
          <ac:spMkLst>
            <pc:docMk/>
            <pc:sldMk cId="3918680941" sldId="280"/>
            <ac:spMk id="15" creationId="{F7A7E708-6DDE-440D-9B99-A32FFDF4A025}"/>
          </ac:spMkLst>
        </pc:spChg>
        <pc:spChg chg="mod">
          <ac:chgData name="Marilena Lorubbio" userId="08b6c8ab-09c2-40c3-9936-544c90da8683" providerId="ADAL" clId="{4F659A9F-5F6D-4DF1-A99A-79C3A03A13CB}" dt="2020-10-22T16:17:17.915" v="596" actId="20577"/>
          <ac:spMkLst>
            <pc:docMk/>
            <pc:sldMk cId="3918680941" sldId="280"/>
            <ac:spMk id="22" creationId="{4A1BF7DE-25FD-4FB9-945C-C9F2E5F59785}"/>
          </ac:spMkLst>
        </pc:spChg>
      </pc:sldChg>
      <pc:sldChg chg="modSp mod">
        <pc:chgData name="Marilena Lorubbio" userId="08b6c8ab-09c2-40c3-9936-544c90da8683" providerId="ADAL" clId="{4F659A9F-5F6D-4DF1-A99A-79C3A03A13CB}" dt="2020-10-22T16:07:00.128" v="278" actId="20577"/>
        <pc:sldMkLst>
          <pc:docMk/>
          <pc:sldMk cId="166671708" sldId="288"/>
        </pc:sldMkLst>
        <pc:spChg chg="mod">
          <ac:chgData name="Marilena Lorubbio" userId="08b6c8ab-09c2-40c3-9936-544c90da8683" providerId="ADAL" clId="{4F659A9F-5F6D-4DF1-A99A-79C3A03A13CB}" dt="2020-10-15T08:28:34.313" v="238" actId="1036"/>
          <ac:spMkLst>
            <pc:docMk/>
            <pc:sldMk cId="166671708" sldId="288"/>
            <ac:spMk id="2" creationId="{49A0A9E9-5FBD-4F00-8755-7756A8090D08}"/>
          </ac:spMkLst>
        </pc:spChg>
        <pc:spChg chg="mod">
          <ac:chgData name="Marilena Lorubbio" userId="08b6c8ab-09c2-40c3-9936-544c90da8683" providerId="ADAL" clId="{4F659A9F-5F6D-4DF1-A99A-79C3A03A13CB}" dt="2020-10-15T08:28:23.786" v="207" actId="1076"/>
          <ac:spMkLst>
            <pc:docMk/>
            <pc:sldMk cId="166671708" sldId="288"/>
            <ac:spMk id="4" creationId="{BEBA6688-56EF-4C10-A2DF-D076F7BDFC17}"/>
          </ac:spMkLst>
        </pc:spChg>
        <pc:spChg chg="mod">
          <ac:chgData name="Marilena Lorubbio" userId="08b6c8ab-09c2-40c3-9936-544c90da8683" providerId="ADAL" clId="{4F659A9F-5F6D-4DF1-A99A-79C3A03A13CB}" dt="2020-10-15T08:28:34.313" v="238" actId="1036"/>
          <ac:spMkLst>
            <pc:docMk/>
            <pc:sldMk cId="166671708" sldId="288"/>
            <ac:spMk id="5" creationId="{54AA9C75-B9DA-46E9-8A00-831E01D7D09D}"/>
          </ac:spMkLst>
        </pc:spChg>
        <pc:spChg chg="mod">
          <ac:chgData name="Marilena Lorubbio" userId="08b6c8ab-09c2-40c3-9936-544c90da8683" providerId="ADAL" clId="{4F659A9F-5F6D-4DF1-A99A-79C3A03A13CB}" dt="2020-10-15T08:28:34.313" v="238" actId="1036"/>
          <ac:spMkLst>
            <pc:docMk/>
            <pc:sldMk cId="166671708" sldId="288"/>
            <ac:spMk id="6" creationId="{BDF01274-67D8-463A-9DDA-D4DAE203AF37}"/>
          </ac:spMkLst>
        </pc:spChg>
        <pc:spChg chg="mod">
          <ac:chgData name="Marilena Lorubbio" userId="08b6c8ab-09c2-40c3-9936-544c90da8683" providerId="ADAL" clId="{4F659A9F-5F6D-4DF1-A99A-79C3A03A13CB}" dt="2020-10-15T08:29:04.648" v="239"/>
          <ac:spMkLst>
            <pc:docMk/>
            <pc:sldMk cId="166671708" sldId="288"/>
            <ac:spMk id="25" creationId="{6EACF396-0B27-4468-915A-7E26446FB9E6}"/>
          </ac:spMkLst>
        </pc:spChg>
        <pc:spChg chg="mod">
          <ac:chgData name="Marilena Lorubbio" userId="08b6c8ab-09c2-40c3-9936-544c90da8683" providerId="ADAL" clId="{4F659A9F-5F6D-4DF1-A99A-79C3A03A13CB}" dt="2020-10-15T08:30:02.411" v="256" actId="20577"/>
          <ac:spMkLst>
            <pc:docMk/>
            <pc:sldMk cId="166671708" sldId="288"/>
            <ac:spMk id="27" creationId="{495CD7CB-720F-4DAB-AAAA-8C2BE7018B5F}"/>
          </ac:spMkLst>
        </pc:spChg>
        <pc:spChg chg="mod">
          <ac:chgData name="Marilena Lorubbio" userId="08b6c8ab-09c2-40c3-9936-544c90da8683" providerId="ADAL" clId="{4F659A9F-5F6D-4DF1-A99A-79C3A03A13CB}" dt="2020-10-15T08:30:43.510" v="263" actId="20577"/>
          <ac:spMkLst>
            <pc:docMk/>
            <pc:sldMk cId="166671708" sldId="288"/>
            <ac:spMk id="28" creationId="{454685FC-0AF7-4AA8-AA81-6B5F3370EC10}"/>
          </ac:spMkLst>
        </pc:spChg>
        <pc:spChg chg="mod">
          <ac:chgData name="Marilena Lorubbio" userId="08b6c8ab-09c2-40c3-9936-544c90da8683" providerId="ADAL" clId="{4F659A9F-5F6D-4DF1-A99A-79C3A03A13CB}" dt="2020-10-15T08:28:34.313" v="238" actId="1036"/>
          <ac:spMkLst>
            <pc:docMk/>
            <pc:sldMk cId="166671708" sldId="288"/>
            <ac:spMk id="29" creationId="{1781C86F-A99F-4CCF-9394-503C5960EFF6}"/>
          </ac:spMkLst>
        </pc:spChg>
        <pc:spChg chg="mod">
          <ac:chgData name="Marilena Lorubbio" userId="08b6c8ab-09c2-40c3-9936-544c90da8683" providerId="ADAL" clId="{4F659A9F-5F6D-4DF1-A99A-79C3A03A13CB}" dt="2020-10-15T08:28:34.313" v="238" actId="1036"/>
          <ac:spMkLst>
            <pc:docMk/>
            <pc:sldMk cId="166671708" sldId="288"/>
            <ac:spMk id="31" creationId="{093834A0-9B1E-4233-BF39-F9ADD59F79E8}"/>
          </ac:spMkLst>
        </pc:spChg>
        <pc:spChg chg="mod">
          <ac:chgData name="Marilena Lorubbio" userId="08b6c8ab-09c2-40c3-9936-544c90da8683" providerId="ADAL" clId="{4F659A9F-5F6D-4DF1-A99A-79C3A03A13CB}" dt="2020-10-15T08:28:34.313" v="238" actId="1036"/>
          <ac:spMkLst>
            <pc:docMk/>
            <pc:sldMk cId="166671708" sldId="288"/>
            <ac:spMk id="32" creationId="{B0A82365-329F-4957-BE6D-92729FA27A0F}"/>
          </ac:spMkLst>
        </pc:spChg>
        <pc:spChg chg="mod">
          <ac:chgData name="Marilena Lorubbio" userId="08b6c8ab-09c2-40c3-9936-544c90da8683" providerId="ADAL" clId="{4F659A9F-5F6D-4DF1-A99A-79C3A03A13CB}" dt="2020-10-15T08:28:34.313" v="238" actId="1036"/>
          <ac:spMkLst>
            <pc:docMk/>
            <pc:sldMk cId="166671708" sldId="288"/>
            <ac:spMk id="33" creationId="{7E296288-BEA5-4DF6-90C8-4E1F86F13214}"/>
          </ac:spMkLst>
        </pc:spChg>
        <pc:spChg chg="mod">
          <ac:chgData name="Marilena Lorubbio" userId="08b6c8ab-09c2-40c3-9936-544c90da8683" providerId="ADAL" clId="{4F659A9F-5F6D-4DF1-A99A-79C3A03A13CB}" dt="2020-10-15T08:28:34.313" v="238" actId="1036"/>
          <ac:spMkLst>
            <pc:docMk/>
            <pc:sldMk cId="166671708" sldId="288"/>
            <ac:spMk id="34" creationId="{ED3AA569-B6DC-4FD2-B275-A31FA2296B9D}"/>
          </ac:spMkLst>
        </pc:spChg>
        <pc:spChg chg="mod">
          <ac:chgData name="Marilena Lorubbio" userId="08b6c8ab-09c2-40c3-9936-544c90da8683" providerId="ADAL" clId="{4F659A9F-5F6D-4DF1-A99A-79C3A03A13CB}" dt="2020-10-15T08:28:34.313" v="238" actId="1036"/>
          <ac:spMkLst>
            <pc:docMk/>
            <pc:sldMk cId="166671708" sldId="288"/>
            <ac:spMk id="39" creationId="{A866C928-40F7-44EA-9030-3A8CA350790C}"/>
          </ac:spMkLst>
        </pc:spChg>
        <pc:spChg chg="mod">
          <ac:chgData name="Marilena Lorubbio" userId="08b6c8ab-09c2-40c3-9936-544c90da8683" providerId="ADAL" clId="{4F659A9F-5F6D-4DF1-A99A-79C3A03A13CB}" dt="2020-10-15T08:28:34.313" v="238" actId="1036"/>
          <ac:spMkLst>
            <pc:docMk/>
            <pc:sldMk cId="166671708" sldId="288"/>
            <ac:spMk id="40" creationId="{E82422A7-81F9-4536-8F24-97ED10818B7E}"/>
          </ac:spMkLst>
        </pc:spChg>
        <pc:spChg chg="mod">
          <ac:chgData name="Marilena Lorubbio" userId="08b6c8ab-09c2-40c3-9936-544c90da8683" providerId="ADAL" clId="{4F659A9F-5F6D-4DF1-A99A-79C3A03A13CB}" dt="2020-10-15T08:28:34.313" v="238" actId="1036"/>
          <ac:spMkLst>
            <pc:docMk/>
            <pc:sldMk cId="166671708" sldId="288"/>
            <ac:spMk id="42" creationId="{B2BA9670-38D7-4AB8-B45B-848CA87D403F}"/>
          </ac:spMkLst>
        </pc:spChg>
        <pc:spChg chg="mod">
          <ac:chgData name="Marilena Lorubbio" userId="08b6c8ab-09c2-40c3-9936-544c90da8683" providerId="ADAL" clId="{4F659A9F-5F6D-4DF1-A99A-79C3A03A13CB}" dt="2020-10-15T08:28:34.313" v="238" actId="1036"/>
          <ac:spMkLst>
            <pc:docMk/>
            <pc:sldMk cId="166671708" sldId="288"/>
            <ac:spMk id="43" creationId="{CD1FC02A-A405-4392-BA59-A6CB646FA9D0}"/>
          </ac:spMkLst>
        </pc:spChg>
        <pc:spChg chg="mod">
          <ac:chgData name="Marilena Lorubbio" userId="08b6c8ab-09c2-40c3-9936-544c90da8683" providerId="ADAL" clId="{4F659A9F-5F6D-4DF1-A99A-79C3A03A13CB}" dt="2020-10-22T16:06:09.365" v="277" actId="20577"/>
          <ac:spMkLst>
            <pc:docMk/>
            <pc:sldMk cId="166671708" sldId="288"/>
            <ac:spMk id="44" creationId="{CEE2126C-64FB-491E-86B8-4940321B3C37}"/>
          </ac:spMkLst>
        </pc:spChg>
        <pc:spChg chg="mod">
          <ac:chgData name="Marilena Lorubbio" userId="08b6c8ab-09c2-40c3-9936-544c90da8683" providerId="ADAL" clId="{4F659A9F-5F6D-4DF1-A99A-79C3A03A13CB}" dt="2020-10-22T16:07:00.128" v="278" actId="20577"/>
          <ac:spMkLst>
            <pc:docMk/>
            <pc:sldMk cId="166671708" sldId="288"/>
            <ac:spMk id="61" creationId="{0CC56AB5-C155-4A32-8703-28F1D5CB2D21}"/>
          </ac:spMkLst>
        </pc:spChg>
        <pc:spChg chg="mod">
          <ac:chgData name="Marilena Lorubbio" userId="08b6c8ab-09c2-40c3-9936-544c90da8683" providerId="ADAL" clId="{4F659A9F-5F6D-4DF1-A99A-79C3A03A13CB}" dt="2020-10-15T08:31:36.625" v="273" actId="20577"/>
          <ac:spMkLst>
            <pc:docMk/>
            <pc:sldMk cId="166671708" sldId="288"/>
            <ac:spMk id="62" creationId="{9BE9FB27-7C6F-4F3E-B1F2-9A90B59309E5}"/>
          </ac:spMkLst>
        </pc:spChg>
        <pc:spChg chg="mod">
          <ac:chgData name="Marilena Lorubbio" userId="08b6c8ab-09c2-40c3-9936-544c90da8683" providerId="ADAL" clId="{4F659A9F-5F6D-4DF1-A99A-79C3A03A13CB}" dt="2020-10-15T08:28:34.313" v="238" actId="1036"/>
          <ac:spMkLst>
            <pc:docMk/>
            <pc:sldMk cId="166671708" sldId="288"/>
            <ac:spMk id="72" creationId="{5C6CCA35-D428-42F8-AB6B-40A41DFB7C4A}"/>
          </ac:spMkLst>
        </pc:spChg>
        <pc:spChg chg="mod">
          <ac:chgData name="Marilena Lorubbio" userId="08b6c8ab-09c2-40c3-9936-544c90da8683" providerId="ADAL" clId="{4F659A9F-5F6D-4DF1-A99A-79C3A03A13CB}" dt="2020-10-15T08:28:34.313" v="238" actId="1036"/>
          <ac:spMkLst>
            <pc:docMk/>
            <pc:sldMk cId="166671708" sldId="288"/>
            <ac:spMk id="73" creationId="{9B1071A3-43E4-4FBB-A383-6C44C76678D5}"/>
          </ac:spMkLst>
        </pc:spChg>
        <pc:spChg chg="mod">
          <ac:chgData name="Marilena Lorubbio" userId="08b6c8ab-09c2-40c3-9936-544c90da8683" providerId="ADAL" clId="{4F659A9F-5F6D-4DF1-A99A-79C3A03A13CB}" dt="2020-10-15T08:28:34.313" v="238" actId="1036"/>
          <ac:spMkLst>
            <pc:docMk/>
            <pc:sldMk cId="166671708" sldId="288"/>
            <ac:spMk id="74" creationId="{3F1DAA10-DF22-4BA3-B032-895609272A0C}"/>
          </ac:spMkLst>
        </pc:spChg>
        <pc:grpChg chg="mod">
          <ac:chgData name="Marilena Lorubbio" userId="08b6c8ab-09c2-40c3-9936-544c90da8683" providerId="ADAL" clId="{4F659A9F-5F6D-4DF1-A99A-79C3A03A13CB}" dt="2020-10-15T08:28:34.313" v="238" actId="1036"/>
          <ac:grpSpMkLst>
            <pc:docMk/>
            <pc:sldMk cId="166671708" sldId="288"/>
            <ac:grpSpMk id="10" creationId="{03B28D15-4FAD-4F2F-9EB4-65F32B358040}"/>
          </ac:grpSpMkLst>
        </pc:grpChg>
        <pc:grpChg chg="mod">
          <ac:chgData name="Marilena Lorubbio" userId="08b6c8ab-09c2-40c3-9936-544c90da8683" providerId="ADAL" clId="{4F659A9F-5F6D-4DF1-A99A-79C3A03A13CB}" dt="2020-10-15T08:28:34.313" v="238" actId="1036"/>
          <ac:grpSpMkLst>
            <pc:docMk/>
            <pc:sldMk cId="166671708" sldId="288"/>
            <ac:grpSpMk id="75" creationId="{D510D6DB-E359-49C7-A31D-25DF3E1B33AB}"/>
          </ac:grpSpMkLst>
        </pc:grpChg>
        <pc:grpChg chg="mod">
          <ac:chgData name="Marilena Lorubbio" userId="08b6c8ab-09c2-40c3-9936-544c90da8683" providerId="ADAL" clId="{4F659A9F-5F6D-4DF1-A99A-79C3A03A13CB}" dt="2020-10-15T08:28:34.313" v="238" actId="1036"/>
          <ac:grpSpMkLst>
            <pc:docMk/>
            <pc:sldMk cId="166671708" sldId="288"/>
            <ac:grpSpMk id="76" creationId="{76C3441E-59A3-4595-B1EC-FF7C3F62A094}"/>
          </ac:grpSpMkLst>
        </pc:grpChg>
      </pc:sldChg>
      <pc:sldChg chg="modSp mod">
        <pc:chgData name="Marilena Lorubbio" userId="08b6c8ab-09c2-40c3-9936-544c90da8683" providerId="ADAL" clId="{4F659A9F-5F6D-4DF1-A99A-79C3A03A13CB}" dt="2020-10-15T08:27:47.614" v="201" actId="20577"/>
        <pc:sldMkLst>
          <pc:docMk/>
          <pc:sldMk cId="415679646" sldId="292"/>
        </pc:sldMkLst>
        <pc:spChg chg="mod">
          <ac:chgData name="Marilena Lorubbio" userId="08b6c8ab-09c2-40c3-9936-544c90da8683" providerId="ADAL" clId="{4F659A9F-5F6D-4DF1-A99A-79C3A03A13CB}" dt="2020-10-15T08:24:28.990" v="29" actId="20577"/>
          <ac:spMkLst>
            <pc:docMk/>
            <pc:sldMk cId="415679646" sldId="292"/>
            <ac:spMk id="4" creationId="{5B8CC845-66BF-4306-B2E1-F3B8F695FB1F}"/>
          </ac:spMkLst>
        </pc:spChg>
        <pc:spChg chg="mod">
          <ac:chgData name="Marilena Lorubbio" userId="08b6c8ab-09c2-40c3-9936-544c90da8683" providerId="ADAL" clId="{4F659A9F-5F6D-4DF1-A99A-79C3A03A13CB}" dt="2020-10-15T08:25:06.243" v="43" actId="1036"/>
          <ac:spMkLst>
            <pc:docMk/>
            <pc:sldMk cId="415679646" sldId="292"/>
            <ac:spMk id="29" creationId="{2D6652A8-B940-435C-9117-FBFA2D872E0B}"/>
          </ac:spMkLst>
        </pc:spChg>
        <pc:spChg chg="mod">
          <ac:chgData name="Marilena Lorubbio" userId="08b6c8ab-09c2-40c3-9936-544c90da8683" providerId="ADAL" clId="{4F659A9F-5F6D-4DF1-A99A-79C3A03A13CB}" dt="2020-10-15T08:26:36.024" v="120" actId="20577"/>
          <ac:spMkLst>
            <pc:docMk/>
            <pc:sldMk cId="415679646" sldId="292"/>
            <ac:spMk id="41" creationId="{C7DBF5DA-2735-4D93-BD79-80CEC6F54899}"/>
          </ac:spMkLst>
        </pc:spChg>
        <pc:spChg chg="mod">
          <ac:chgData name="Marilena Lorubbio" userId="08b6c8ab-09c2-40c3-9936-544c90da8683" providerId="ADAL" clId="{4F659A9F-5F6D-4DF1-A99A-79C3A03A13CB}" dt="2020-10-15T08:27:42.470" v="194" actId="20577"/>
          <ac:spMkLst>
            <pc:docMk/>
            <pc:sldMk cId="415679646" sldId="292"/>
            <ac:spMk id="42" creationId="{BC6B4840-539F-490F-86FB-A59C60F7E895}"/>
          </ac:spMkLst>
        </pc:spChg>
        <pc:spChg chg="mod">
          <ac:chgData name="Marilena Lorubbio" userId="08b6c8ab-09c2-40c3-9936-544c90da8683" providerId="ADAL" clId="{4F659A9F-5F6D-4DF1-A99A-79C3A03A13CB}" dt="2020-10-15T08:27:47.614" v="201" actId="20577"/>
          <ac:spMkLst>
            <pc:docMk/>
            <pc:sldMk cId="415679646" sldId="292"/>
            <ac:spMk id="43" creationId="{9CD4D9E9-BBC2-436C-8038-67BC5999A10F}"/>
          </ac:spMkLst>
        </pc:spChg>
        <pc:spChg chg="mod">
          <ac:chgData name="Marilena Lorubbio" userId="08b6c8ab-09c2-40c3-9936-544c90da8683" providerId="ADAL" clId="{4F659A9F-5F6D-4DF1-A99A-79C3A03A13CB}" dt="2020-10-15T08:25:38.911" v="63" actId="948"/>
          <ac:spMkLst>
            <pc:docMk/>
            <pc:sldMk cId="415679646" sldId="292"/>
            <ac:spMk id="44" creationId="{78165ABF-2C19-4777-AE06-17B45FEFFBCE}"/>
          </ac:spMkLst>
        </pc:spChg>
        <pc:spChg chg="mod">
          <ac:chgData name="Marilena Lorubbio" userId="08b6c8ab-09c2-40c3-9936-544c90da8683" providerId="ADAL" clId="{4F659A9F-5F6D-4DF1-A99A-79C3A03A13CB}" dt="2020-10-15T08:26:11.322" v="91" actId="948"/>
          <ac:spMkLst>
            <pc:docMk/>
            <pc:sldMk cId="415679646" sldId="292"/>
            <ac:spMk id="45" creationId="{4C00159A-52D0-4E84-8700-DC9AF95399CE}"/>
          </ac:spMkLst>
        </pc:spChg>
        <pc:spChg chg="mod">
          <ac:chgData name="Marilena Lorubbio" userId="08b6c8ab-09c2-40c3-9936-544c90da8683" providerId="ADAL" clId="{4F659A9F-5F6D-4DF1-A99A-79C3A03A13CB}" dt="2020-10-15T08:26:24.014" v="105" actId="20577"/>
          <ac:spMkLst>
            <pc:docMk/>
            <pc:sldMk cId="415679646" sldId="292"/>
            <ac:spMk id="46" creationId="{E1E4E43C-9FB1-436F-B9F0-87CE37C36E0F}"/>
          </ac:spMkLst>
        </pc:spChg>
      </pc:sldChg>
      <pc:sldChg chg="del">
        <pc:chgData name="Marilena Lorubbio" userId="08b6c8ab-09c2-40c3-9936-544c90da8683" providerId="ADAL" clId="{4F659A9F-5F6D-4DF1-A99A-79C3A03A13CB}" dt="2020-10-22T16:10:41.065" v="282" actId="2696"/>
        <pc:sldMkLst>
          <pc:docMk/>
          <pc:sldMk cId="2478379273" sldId="2060"/>
        </pc:sldMkLst>
      </pc:sldChg>
      <pc:sldChg chg="modSp mod">
        <pc:chgData name="Marilena Lorubbio" userId="08b6c8ab-09c2-40c3-9936-544c90da8683" providerId="ADAL" clId="{4F659A9F-5F6D-4DF1-A99A-79C3A03A13CB}" dt="2020-10-22T17:14:14.281" v="1011" actId="20577"/>
        <pc:sldMkLst>
          <pc:docMk/>
          <pc:sldMk cId="2407018841" sldId="2064"/>
        </pc:sldMkLst>
        <pc:spChg chg="mod">
          <ac:chgData name="Marilena Lorubbio" userId="08b6c8ab-09c2-40c3-9936-544c90da8683" providerId="ADAL" clId="{4F659A9F-5F6D-4DF1-A99A-79C3A03A13CB}" dt="2020-10-22T16:13:26.545" v="467" actId="20577"/>
          <ac:spMkLst>
            <pc:docMk/>
            <pc:sldMk cId="2407018841" sldId="2064"/>
            <ac:spMk id="4" creationId="{0671BCE3-B3F5-414B-B271-63F0B666BF29}"/>
          </ac:spMkLst>
        </pc:spChg>
        <pc:spChg chg="mod">
          <ac:chgData name="Marilena Lorubbio" userId="08b6c8ab-09c2-40c3-9936-544c90da8683" providerId="ADAL" clId="{4F659A9F-5F6D-4DF1-A99A-79C3A03A13CB}" dt="2020-10-22T16:14:43.936" v="495"/>
          <ac:spMkLst>
            <pc:docMk/>
            <pc:sldMk cId="2407018841" sldId="2064"/>
            <ac:spMk id="28" creationId="{51B004C8-EF21-456F-A137-7C1C949C3A19}"/>
          </ac:spMkLst>
        </pc:spChg>
        <pc:spChg chg="mod">
          <ac:chgData name="Marilena Lorubbio" userId="08b6c8ab-09c2-40c3-9936-544c90da8683" providerId="ADAL" clId="{4F659A9F-5F6D-4DF1-A99A-79C3A03A13CB}" dt="2020-10-22T16:15:43.744" v="546"/>
          <ac:spMkLst>
            <pc:docMk/>
            <pc:sldMk cId="2407018841" sldId="2064"/>
            <ac:spMk id="29" creationId="{7BDA6E7D-4854-465C-A715-4CE64CA31C7D}"/>
          </ac:spMkLst>
        </pc:spChg>
        <pc:spChg chg="mod">
          <ac:chgData name="Marilena Lorubbio" userId="08b6c8ab-09c2-40c3-9936-544c90da8683" providerId="ADAL" clId="{4F659A9F-5F6D-4DF1-A99A-79C3A03A13CB}" dt="2020-10-22T17:14:14.281" v="1011" actId="20577"/>
          <ac:spMkLst>
            <pc:docMk/>
            <pc:sldMk cId="2407018841" sldId="2064"/>
            <ac:spMk id="30" creationId="{222A62FF-9375-449E-89D6-91F5B26EDF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188F7-87C2-411D-A339-2988E25D7007}" type="datetimeFigureOut">
              <a:rPr lang="en-US"/>
              <a:t>10/22/2020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E892DE-5D22-4A59-9EBB-3C347E1044A1}" type="slidenum">
              <a:rPr lang="en-US"/>
              <a:t>‹#›</a:t>
            </a:fld>
            <a:endParaRPr lang="en-US"/>
          </a:p>
        </p:txBody>
      </p:sp>
    </p:spTree>
    <p:extLst>
      <p:ext uri="{BB962C8B-B14F-4D97-AF65-F5344CB8AC3E}">
        <p14:creationId xmlns:p14="http://schemas.microsoft.com/office/powerpoint/2010/main" val="1357372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a:solidFill>
                  <a:schemeClr val="tx1"/>
                </a:solidFill>
                <a:effectLst/>
                <a:latin typeface="Segoe UI Light" pitchFamily="34" charset="0"/>
                <a:ea typeface="+mn-ea"/>
                <a:cs typeface="+mn-cs"/>
              </a:rPr>
              <a:t>Microsoft Teams provides a shared workspace that enables teams to communicate without effort through chats - across geographical boundaries. </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 </a:t>
            </a:r>
            <a:endParaRPr lang="es-419" sz="900" kern="1200">
              <a:solidFill>
                <a:schemeClr val="tx1"/>
              </a:solidFill>
              <a:effectLst/>
              <a:latin typeface="Segoe UI Light" pitchFamily="34" charset="0"/>
              <a:ea typeface="+mn-ea"/>
              <a:cs typeface="+mn-cs"/>
            </a:endParaRPr>
          </a:p>
          <a:p>
            <a:r>
              <a:rPr lang="en-US" sz="900" b="1" kern="1200">
                <a:solidFill>
                  <a:schemeClr val="tx1"/>
                </a:solidFill>
                <a:effectLst/>
                <a:latin typeface="Segoe UI Light" pitchFamily="34" charset="0"/>
                <a:ea typeface="+mn-ea"/>
                <a:cs typeface="+mn-cs"/>
              </a:rPr>
              <a:t>Chats are threaded, persistent and contextual </a:t>
            </a:r>
            <a:r>
              <a:rPr lang="en-US" sz="900" kern="1200">
                <a:solidFill>
                  <a:schemeClr val="tx1"/>
                </a:solidFill>
                <a:effectLst/>
                <a:latin typeface="Segoe UI Light" pitchFamily="34" charset="0"/>
                <a:ea typeface="+mn-ea"/>
                <a:cs typeface="+mn-cs"/>
              </a:rPr>
              <a:t>allowing your team to stay in the know and easily understand the context of the conversation. </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 </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Today, teams are dynamic. Members, roles, priorities and goals can change, resulting in different communication needs.</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[MAIN POINT TO LAND]</a:t>
            </a:r>
            <a:endParaRPr lang="es-419" sz="900" kern="1200">
              <a:solidFill>
                <a:schemeClr val="tx1"/>
              </a:solidFill>
              <a:effectLst/>
              <a:latin typeface="Segoe UI Light" pitchFamily="34" charset="0"/>
              <a:ea typeface="+mn-ea"/>
              <a:cs typeface="+mn-cs"/>
            </a:endParaRPr>
          </a:p>
          <a:p>
            <a:r>
              <a:rPr lang="en-US" sz="900" b="1" kern="1200">
                <a:solidFill>
                  <a:schemeClr val="tx1"/>
                </a:solidFill>
                <a:effectLst/>
                <a:latin typeface="Segoe UI Light" pitchFamily="34" charset="0"/>
                <a:ea typeface="+mn-ea"/>
                <a:cs typeface="+mn-cs"/>
              </a:rPr>
              <a:t>In Teams, people can choose how to communicate. They can engage in private 1:1: chats, in group chats or in team conversations that are visible to the entire team. Team conversations are open by default. Working in the open has a transformative effect on the culture of a team and helps organizations move from personal to team productivity.</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	</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We have recently added guest access, so you can now </a:t>
            </a:r>
            <a:r>
              <a:rPr lang="en-US" sz="900" b="1" kern="1200">
                <a:solidFill>
                  <a:schemeClr val="tx1"/>
                </a:solidFill>
                <a:effectLst/>
                <a:latin typeface="Segoe UI Light" pitchFamily="34" charset="0"/>
                <a:ea typeface="+mn-ea"/>
                <a:cs typeface="+mn-cs"/>
              </a:rPr>
              <a:t>chat with everyone </a:t>
            </a:r>
            <a:r>
              <a:rPr lang="en-US" sz="900" kern="1200">
                <a:solidFill>
                  <a:schemeClr val="tx1"/>
                </a:solidFill>
                <a:effectLst/>
                <a:latin typeface="Segoe UI Light" pitchFamily="34" charset="0"/>
                <a:ea typeface="+mn-ea"/>
                <a:cs typeface="+mn-cs"/>
              </a:rPr>
              <a:t>on your team, </a:t>
            </a:r>
            <a:r>
              <a:rPr lang="en-US" sz="900" b="1" kern="1200">
                <a:solidFill>
                  <a:schemeClr val="tx1"/>
                </a:solidFill>
                <a:effectLst/>
                <a:latin typeface="Segoe UI Light" pitchFamily="34" charset="0"/>
                <a:ea typeface="+mn-ea"/>
                <a:cs typeface="+mn-cs"/>
              </a:rPr>
              <a:t>whether they’re inside your organization or an outside partner.</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 </a:t>
            </a:r>
            <a:endParaRPr lang="es-419" sz="900" kern="1200">
              <a:solidFill>
                <a:schemeClr val="tx1"/>
              </a:solidFill>
              <a:effectLst/>
              <a:latin typeface="Segoe UI Light" pitchFamily="34" charset="0"/>
              <a:ea typeface="+mn-ea"/>
              <a:cs typeface="+mn-cs"/>
            </a:endParaRPr>
          </a:p>
          <a:p>
            <a:r>
              <a:rPr lang="en-US" sz="900" b="1" kern="1200">
                <a:solidFill>
                  <a:schemeClr val="tx1"/>
                </a:solidFill>
                <a:effectLst/>
                <a:latin typeface="Segoe UI Light" pitchFamily="34" charset="0"/>
                <a:ea typeface="+mn-ea"/>
                <a:cs typeface="+mn-cs"/>
              </a:rPr>
              <a:t>Teams allows you to have fun together</a:t>
            </a:r>
            <a:r>
              <a:rPr lang="en-US" sz="900" kern="1200">
                <a:solidFill>
                  <a:schemeClr val="tx1"/>
                </a:solidFill>
                <a:effectLst/>
                <a:latin typeface="Segoe UI Light" pitchFamily="34" charset="0"/>
                <a:ea typeface="+mn-ea"/>
                <a:cs typeface="+mn-cs"/>
              </a:rPr>
              <a:t>. Successful collaboration is based on relationships. So, people can include emojis, memes and fun graphics in messages, which allows them to </a:t>
            </a:r>
            <a:r>
              <a:rPr lang="en-US" sz="900" b="1" kern="1200">
                <a:solidFill>
                  <a:schemeClr val="tx1"/>
                </a:solidFill>
                <a:effectLst/>
                <a:latin typeface="Segoe UI Light" pitchFamily="34" charset="0"/>
                <a:ea typeface="+mn-ea"/>
                <a:cs typeface="+mn-cs"/>
              </a:rPr>
              <a:t>show their personality, and humanize messages. </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Most teams have a fun channel to communicate about other topics than work. For example, when somebody joins the team, or has a baby – you can get to know the people beyond work interactions creating a culture of teamwork.</a:t>
            </a:r>
            <a:endParaRPr lang="es-419" sz="900" kern="1200">
              <a:solidFill>
                <a:schemeClr val="tx1"/>
              </a:solidFill>
              <a:effectLst/>
              <a:latin typeface="Segoe UI Light" pitchFamily="34" charset="0"/>
              <a:ea typeface="+mn-ea"/>
              <a:cs typeface="+mn-cs"/>
            </a:endParaRPr>
          </a:p>
          <a:p>
            <a:r>
              <a:rPr lang="en-US" sz="900" i="1" kern="1200">
                <a:solidFill>
                  <a:schemeClr val="tx1"/>
                </a:solidFill>
                <a:effectLst/>
                <a:latin typeface="Segoe UI Light" pitchFamily="34" charset="0"/>
                <a:ea typeface="+mn-ea"/>
                <a:cs typeface="+mn-cs"/>
              </a:rPr>
              <a:t> </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You can also use gifs, stickers, emojis to bring humor into the communication, and to soften messages. Changing the communication style can change the style of a team. You can worry less about formalities and focus more on the substance. </a:t>
            </a:r>
            <a:endParaRPr lang="es-419" sz="900" kern="1200">
              <a:solidFill>
                <a:schemeClr val="tx1"/>
              </a:solidFill>
              <a:effectLst/>
              <a:latin typeface="Segoe UI Light"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2513" rtl="0" eaLnBrk="1" fontAlgn="auto" latinLnBrk="0" hangingPunct="1">
              <a:lnSpc>
                <a:spcPct val="100000"/>
              </a:lnSpc>
              <a:spcBef>
                <a:spcPts val="0"/>
              </a:spcBef>
              <a:spcAft>
                <a:spcPts val="0"/>
              </a:spcAft>
              <a:buClrTx/>
              <a:buSzTx/>
              <a:buFontTx/>
              <a:buNone/>
              <a:tabLst/>
              <a:defRPr/>
            </a:pPr>
            <a:fld id="{19E01211-1A50-E143-827A-0DADEB0A41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513"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93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sz="900" kern="1200">
              <a:solidFill>
                <a:schemeClr val="tx1"/>
              </a:solidFill>
              <a:effectLst/>
              <a:latin typeface="Segoe UI Light"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2513" rtl="0" eaLnBrk="1" fontAlgn="auto" latinLnBrk="0" hangingPunct="1">
              <a:lnSpc>
                <a:spcPct val="100000"/>
              </a:lnSpc>
              <a:spcBef>
                <a:spcPts val="0"/>
              </a:spcBef>
              <a:spcAft>
                <a:spcPts val="0"/>
              </a:spcAft>
              <a:buClrTx/>
              <a:buSzTx/>
              <a:buFontTx/>
              <a:buNone/>
              <a:tabLst/>
              <a:defRPr/>
            </a:pPr>
            <a:fld id="{19E01211-1A50-E143-827A-0DADEB0A41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51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61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Segoe UI Light" pitchFamily="34" charset="0"/>
                <a:ea typeface="+mn-ea"/>
                <a:cs typeface="+mn-cs"/>
              </a:rPr>
              <a:t>Information often lives across siloed services today – like mail, files, meetings, </a:t>
            </a:r>
            <a:r>
              <a:rPr lang="en-US" sz="900" kern="1200" dirty="0" err="1">
                <a:solidFill>
                  <a:schemeClr val="tx1"/>
                </a:solidFill>
                <a:effectLst/>
                <a:latin typeface="Segoe UI Light" pitchFamily="34" charset="0"/>
                <a:ea typeface="+mn-ea"/>
                <a:cs typeface="+mn-cs"/>
              </a:rPr>
              <a:t>PowerBI</a:t>
            </a:r>
            <a:r>
              <a:rPr lang="en-US" sz="900" kern="1200" dirty="0">
                <a:solidFill>
                  <a:schemeClr val="tx1"/>
                </a:solidFill>
                <a:effectLst/>
                <a:latin typeface="Segoe UI Light" pitchFamily="34" charset="0"/>
                <a:ea typeface="+mn-ea"/>
                <a:cs typeface="+mn-cs"/>
              </a:rPr>
              <a:t>/data, other SaaS services. </a:t>
            </a:r>
            <a:endParaRPr lang="es-419"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[MAIN POINT TO LAND]</a:t>
            </a:r>
            <a:endParaRPr lang="es-419" sz="900" kern="1200" dirty="0">
              <a:solidFill>
                <a:schemeClr val="tx1"/>
              </a:solidFill>
              <a:effectLst/>
              <a:latin typeface="Segoe UI Light" pitchFamily="34" charset="0"/>
              <a:ea typeface="+mn-ea"/>
              <a:cs typeface="+mn-cs"/>
            </a:endParaRPr>
          </a:p>
          <a:p>
            <a:r>
              <a:rPr lang="en-US" sz="900" b="1" kern="1200" dirty="0">
                <a:solidFill>
                  <a:schemeClr val="tx1"/>
                </a:solidFill>
                <a:effectLst/>
                <a:latin typeface="Segoe UI Light" pitchFamily="34" charset="0"/>
                <a:ea typeface="+mn-ea"/>
                <a:cs typeface="+mn-cs"/>
              </a:rPr>
              <a:t>Teams is a hub both for communication and collaboration that brings all these services together in one single workspace. So, teams have one less place to go to resulting in more time for productivity as you do not have to toggle between apps. </a:t>
            </a:r>
            <a:endParaRPr lang="es-419"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 </a:t>
            </a:r>
            <a:endParaRPr lang="es-419"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All your common tools, all the Office apps that people use every day - Word, Excel, PowerPoint, OneNote, SharePoint, even Power BI - are all built-in, giving people access to the files and tools they need right within Microsoft Teams.</a:t>
            </a:r>
            <a:endParaRPr lang="es-419" sz="900" kern="1200" dirty="0">
              <a:solidFill>
                <a:schemeClr val="tx1"/>
              </a:solidFill>
              <a:effectLst/>
              <a:latin typeface="Segoe UI Light" pitchFamily="34" charset="0"/>
              <a:ea typeface="+mn-ea"/>
              <a:cs typeface="+mn-cs"/>
            </a:endParaRPr>
          </a:p>
          <a:p>
            <a:pPr lvl="0"/>
            <a:r>
              <a:rPr lang="en-US" sz="900" kern="1200" dirty="0">
                <a:solidFill>
                  <a:schemeClr val="tx1"/>
                </a:solidFill>
                <a:effectLst/>
                <a:latin typeface="Segoe UI Light" pitchFamily="34" charset="0"/>
                <a:ea typeface="+mn-ea"/>
                <a:cs typeface="+mn-cs"/>
              </a:rPr>
              <a:t>Users can share, co-author and edit Office and other files right in the app. As all files are stored on SharePoint, the latest version of the file is always accessible to any member on the team. This enables organizations to democratize knowledge and give everybody access to the information they need to get their work done. </a:t>
            </a:r>
            <a:endParaRPr lang="es-419" sz="900" kern="1200" dirty="0">
              <a:solidFill>
                <a:schemeClr val="tx1"/>
              </a:solidFill>
              <a:effectLst/>
              <a:latin typeface="Segoe UI Light" pitchFamily="34" charset="0"/>
              <a:ea typeface="+mn-ea"/>
              <a:cs typeface="+mn-cs"/>
            </a:endParaRPr>
          </a:p>
          <a:p>
            <a:pPr lvl="0"/>
            <a:r>
              <a:rPr lang="en-US" sz="900" kern="1200" dirty="0">
                <a:solidFill>
                  <a:schemeClr val="tx1"/>
                </a:solidFill>
                <a:effectLst/>
                <a:latin typeface="Segoe UI Light" pitchFamily="34" charset="0"/>
                <a:ea typeface="+mn-ea"/>
                <a:cs typeface="+mn-cs"/>
              </a:rPr>
              <a:t>You can take notes with OneNote or access an integrated calendar from Outlook.</a:t>
            </a:r>
            <a:endParaRPr lang="es-419" sz="900" kern="1200" dirty="0">
              <a:solidFill>
                <a:schemeClr val="tx1"/>
              </a:solidFill>
              <a:effectLst/>
              <a:latin typeface="Segoe UI Light" pitchFamily="34" charset="0"/>
              <a:ea typeface="+mn-ea"/>
              <a:cs typeface="+mn-cs"/>
            </a:endParaRPr>
          </a:p>
          <a:p>
            <a:pPr lvl="0"/>
            <a:r>
              <a:rPr lang="en-US" sz="900" kern="1200" dirty="0">
                <a:solidFill>
                  <a:schemeClr val="tx1"/>
                </a:solidFill>
                <a:effectLst/>
                <a:latin typeface="Segoe UI Light" pitchFamily="34" charset="0"/>
                <a:ea typeface="+mn-ea"/>
                <a:cs typeface="+mn-cs"/>
              </a:rPr>
              <a:t>Microsoft Teams is also integrated with SharePoint, </a:t>
            </a:r>
            <a:r>
              <a:rPr lang="en-US" sz="900" kern="1200" dirty="0" err="1">
                <a:solidFill>
                  <a:schemeClr val="tx1"/>
                </a:solidFill>
                <a:effectLst/>
                <a:latin typeface="Segoe UI Light" pitchFamily="34" charset="0"/>
                <a:ea typeface="+mn-ea"/>
                <a:cs typeface="+mn-cs"/>
              </a:rPr>
              <a:t>PowerBI</a:t>
            </a:r>
            <a:r>
              <a:rPr lang="en-US" sz="900" kern="1200" dirty="0">
                <a:solidFill>
                  <a:schemeClr val="tx1"/>
                </a:solidFill>
                <a:effectLst/>
                <a:latin typeface="Segoe UI Light" pitchFamily="34" charset="0"/>
                <a:ea typeface="+mn-ea"/>
                <a:cs typeface="+mn-cs"/>
              </a:rPr>
              <a:t> and planner, so teams can work in a central place with all the necessary tools to pursue team objectives.</a:t>
            </a:r>
            <a:endParaRPr lang="es-419" sz="900" kern="1200" dirty="0">
              <a:solidFill>
                <a:schemeClr val="tx1"/>
              </a:solidFill>
              <a:effectLst/>
              <a:latin typeface="Segoe UI Light" pitchFamily="34" charset="0"/>
              <a:ea typeface="+mn-ea"/>
              <a:cs typeface="+mn-cs"/>
            </a:endParaRPr>
          </a:p>
          <a:p>
            <a:pPr lvl="0"/>
            <a:r>
              <a:rPr lang="en-US" sz="900" kern="1200" dirty="0">
                <a:solidFill>
                  <a:schemeClr val="tx1"/>
                </a:solidFill>
                <a:effectLst/>
                <a:latin typeface="Segoe UI Light" pitchFamily="34" charset="0"/>
                <a:ea typeface="+mn-ea"/>
                <a:cs typeface="+mn-cs"/>
              </a:rPr>
              <a:t>We’ve built integration with email, so users can forward an email into a Team’s channel for further discussion.</a:t>
            </a:r>
            <a:endParaRPr lang="es-419" sz="900" kern="1200" dirty="0">
              <a:solidFill>
                <a:schemeClr val="tx1"/>
              </a:solidFill>
              <a:effectLst/>
              <a:latin typeface="Segoe UI Light" pitchFamily="34" charset="0"/>
              <a:ea typeface="+mn-ea"/>
              <a:cs typeface="+mn-cs"/>
            </a:endParaRPr>
          </a:p>
          <a:p>
            <a:r>
              <a:rPr lang="en-US" sz="900" kern="1200" dirty="0">
                <a:solidFill>
                  <a:schemeClr val="tx1"/>
                </a:solidFill>
                <a:effectLst/>
                <a:latin typeface="Segoe UI Light" pitchFamily="34" charset="0"/>
                <a:ea typeface="+mn-ea"/>
                <a:cs typeface="+mn-cs"/>
              </a:rPr>
              <a:t>Microsoft Teams leverages the intelligence of the Microsoft Graph. A team member can access org chart information and do searches for contacts within an organization. </a:t>
            </a:r>
            <a:endParaRPr lang="en-US" sz="1200" kern="1200" dirty="0">
              <a:solidFill>
                <a:schemeClr val="tx1"/>
              </a:solidFill>
              <a:effectLst/>
              <a:latin typeface="Segoe UI Light"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2513" rtl="0" eaLnBrk="1" fontAlgn="auto" latinLnBrk="0" hangingPunct="1">
              <a:lnSpc>
                <a:spcPct val="100000"/>
              </a:lnSpc>
              <a:spcBef>
                <a:spcPts val="0"/>
              </a:spcBef>
              <a:spcAft>
                <a:spcPts val="0"/>
              </a:spcAft>
              <a:buClrTx/>
              <a:buSzTx/>
              <a:buFontTx/>
              <a:buNone/>
              <a:tabLst/>
              <a:defRPr/>
            </a:pPr>
            <a:fld id="{19E01211-1A50-E143-827A-0DADEB0A41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513"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422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effectLst/>
              </a:rPr>
              <a:t>[</a:t>
            </a:r>
            <a:r>
              <a:rPr lang="en-US" sz="900" kern="1200">
                <a:solidFill>
                  <a:schemeClr val="tx1"/>
                </a:solidFill>
                <a:effectLst/>
                <a:latin typeface="Segoe UI Light" pitchFamily="34" charset="0"/>
                <a:ea typeface="+mn-ea"/>
                <a:cs typeface="+mn-cs"/>
              </a:rPr>
              <a:t>MAIN POINT TO LAND]</a:t>
            </a:r>
            <a:endParaRPr lang="es-419" sz="900" kern="1200">
              <a:solidFill>
                <a:schemeClr val="tx1"/>
              </a:solidFill>
              <a:effectLst/>
              <a:latin typeface="Segoe UI Light" pitchFamily="34" charset="0"/>
              <a:ea typeface="+mn-ea"/>
              <a:cs typeface="+mn-cs"/>
            </a:endParaRPr>
          </a:p>
          <a:p>
            <a:r>
              <a:rPr lang="en-US" sz="900" b="1" kern="1200">
                <a:solidFill>
                  <a:schemeClr val="tx1"/>
                </a:solidFill>
                <a:effectLst/>
                <a:latin typeface="Segoe UI Light" pitchFamily="34" charset="0"/>
                <a:ea typeface="+mn-ea"/>
                <a:cs typeface="+mn-cs"/>
              </a:rPr>
              <a:t>Every group is unique – both in structure and in style – so we have made it easy for teams to tailor their workspace to their needs and to include apps and services which are relevant to their team or project. </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You can set up your channels so that conversations on certain topics happen in designated spaces</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You can pin important files for quick reference for the whole team to access them in just one click. 	</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You can add intelligent bots to interact with Microsoft Teams. Bots can answer natural-language questions and perform lightweight tasks such as FAQs. </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You can bring in cloud services to explore data and get updates from Microsoft apps and 3</a:t>
            </a:r>
            <a:r>
              <a:rPr lang="en-US" sz="900" kern="1200" baseline="30000">
                <a:solidFill>
                  <a:schemeClr val="tx1"/>
                </a:solidFill>
                <a:effectLst/>
                <a:latin typeface="Segoe UI Light" pitchFamily="34" charset="0"/>
                <a:ea typeface="+mn-ea"/>
                <a:cs typeface="+mn-cs"/>
              </a:rPr>
              <a:t>rd</a:t>
            </a:r>
            <a:r>
              <a:rPr lang="en-US" sz="900" kern="1200">
                <a:solidFill>
                  <a:schemeClr val="tx1"/>
                </a:solidFill>
                <a:effectLst/>
                <a:latin typeface="Segoe UI Light" pitchFamily="34" charset="0"/>
                <a:ea typeface="+mn-ea"/>
                <a:cs typeface="+mn-cs"/>
              </a:rPr>
              <a:t> party apps. Where 3</a:t>
            </a:r>
            <a:r>
              <a:rPr lang="en-US" sz="900" kern="1200" baseline="30000">
                <a:solidFill>
                  <a:schemeClr val="tx1"/>
                </a:solidFill>
                <a:effectLst/>
                <a:latin typeface="Segoe UI Light" pitchFamily="34" charset="0"/>
                <a:ea typeface="+mn-ea"/>
                <a:cs typeface="+mn-cs"/>
              </a:rPr>
              <a:t>rd</a:t>
            </a:r>
            <a:r>
              <a:rPr lang="en-US" sz="900" kern="1200">
                <a:solidFill>
                  <a:schemeClr val="tx1"/>
                </a:solidFill>
                <a:effectLst/>
                <a:latin typeface="Segoe UI Light" pitchFamily="34" charset="0"/>
                <a:ea typeface="+mn-ea"/>
                <a:cs typeface="+mn-cs"/>
              </a:rPr>
              <a:t> party services are included, notifications can be customized so the team never misses a beat.</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To bring our users a breadth of customization options, we’re working with more than 150 partners.</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We have also created an extensible platform, to enable building apps with a rich set of capabilities to enable higher-performing teams. The Microsoft Teams developer platform enables integrations to your existing business process through publicly available APIs. IT can manage trusted apps for the employees and the organization. </a:t>
            </a:r>
            <a:endParaRPr lang="en-US" sz="900">
              <a:effectLst/>
            </a:endParaRPr>
          </a:p>
        </p:txBody>
      </p:sp>
      <p:sp>
        <p:nvSpPr>
          <p:cNvPr id="4" name="Slide Number Placeholder 3"/>
          <p:cNvSpPr>
            <a:spLocks noGrp="1"/>
          </p:cNvSpPr>
          <p:nvPr>
            <p:ph type="sldNum" sz="quarter" idx="10"/>
          </p:nvPr>
        </p:nvSpPr>
        <p:spPr/>
        <p:txBody>
          <a:bodyPr/>
          <a:lstStyle/>
          <a:p>
            <a:pPr marL="0" marR="0" lvl="0" indent="0" algn="r" defTabSz="932513" rtl="0" eaLnBrk="1" fontAlgn="auto" latinLnBrk="0" hangingPunct="1">
              <a:lnSpc>
                <a:spcPct val="100000"/>
              </a:lnSpc>
              <a:spcBef>
                <a:spcPts val="0"/>
              </a:spcBef>
              <a:spcAft>
                <a:spcPts val="0"/>
              </a:spcAft>
              <a:buClrTx/>
              <a:buSzTx/>
              <a:buFontTx/>
              <a:buNone/>
              <a:tabLst/>
              <a:defRPr/>
            </a:pPr>
            <a:fld id="{19E01211-1A50-E143-827A-0DADEB0A41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513"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224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a:solidFill>
                  <a:schemeClr val="tx1"/>
                </a:solidFill>
                <a:effectLst/>
                <a:latin typeface="Segoe UI Light" pitchFamily="34" charset="0"/>
                <a:ea typeface="+mn-ea"/>
                <a:cs typeface="+mn-cs"/>
              </a:rPr>
              <a:t>Finally, Microsoft Teams provides industry leading security and compliance capabilities and rich management capabilities. </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With Microsoft Teams, customers benefit from the Office 365 hyper-scale, enterprise-grade cloud. </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[MAIN POINT TO LAND]</a:t>
            </a:r>
            <a:endParaRPr lang="es-419" sz="900" kern="1200">
              <a:solidFill>
                <a:schemeClr val="tx1"/>
              </a:solidFill>
              <a:effectLst/>
              <a:latin typeface="Segoe UI Light" pitchFamily="34" charset="0"/>
              <a:ea typeface="+mn-ea"/>
              <a:cs typeface="+mn-cs"/>
            </a:endParaRPr>
          </a:p>
          <a:p>
            <a:r>
              <a:rPr lang="en-US" sz="900" b="1" kern="1200">
                <a:solidFill>
                  <a:schemeClr val="tx1"/>
                </a:solidFill>
                <a:effectLst/>
                <a:latin typeface="Segoe UI Light" pitchFamily="34" charset="0"/>
                <a:ea typeface="+mn-ea"/>
                <a:cs typeface="+mn-cs"/>
              </a:rPr>
              <a:t>From Day 1, the requirement has been for Teams to provide you with the same Office 365 capabilities that you’re used to and to build security, privacy and trust directly into the service. </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You can manage and monitor all features in one centralized portal:</a:t>
            </a:r>
            <a:endParaRPr lang="es-419" sz="900" kern="1200">
              <a:solidFill>
                <a:schemeClr val="tx1"/>
              </a:solidFill>
              <a:effectLst/>
              <a:latin typeface="Segoe UI Light" pitchFamily="34" charset="0"/>
              <a:ea typeface="+mn-ea"/>
              <a:cs typeface="+mn-cs"/>
            </a:endParaRPr>
          </a:p>
          <a:p>
            <a:pPr marL="171450" lvl="0" indent="-171450">
              <a:buFont typeface="Arial" panose="020B0604020202020204" pitchFamily="34" charset="0"/>
              <a:buChar char="•"/>
            </a:pPr>
            <a:r>
              <a:rPr lang="en-US" sz="900" kern="1200">
                <a:solidFill>
                  <a:schemeClr val="tx1"/>
                </a:solidFill>
                <a:effectLst/>
                <a:latin typeface="Segoe UI Light" pitchFamily="34" charset="0"/>
                <a:ea typeface="+mn-ea"/>
                <a:cs typeface="+mn-cs"/>
              </a:rPr>
              <a:t>Data encryption at all times, at-rest and in-transit. </a:t>
            </a:r>
            <a:endParaRPr lang="es-419" sz="900" kern="1200">
              <a:solidFill>
                <a:schemeClr val="tx1"/>
              </a:solidFill>
              <a:effectLst/>
              <a:latin typeface="Segoe UI Light" pitchFamily="34" charset="0"/>
              <a:ea typeface="+mn-ea"/>
              <a:cs typeface="+mn-cs"/>
            </a:endParaRPr>
          </a:p>
          <a:p>
            <a:pPr marL="171450" lvl="0" indent="-171450">
              <a:buFont typeface="Arial" panose="020B0604020202020204" pitchFamily="34" charset="0"/>
              <a:buChar char="•"/>
            </a:pPr>
            <a:r>
              <a:rPr lang="en-US" sz="900" kern="1200">
                <a:solidFill>
                  <a:schemeClr val="tx1"/>
                </a:solidFill>
                <a:effectLst/>
                <a:latin typeface="Segoe UI Light" pitchFamily="34" charset="0"/>
                <a:ea typeface="+mn-ea"/>
                <a:cs typeface="+mn-cs"/>
              </a:rPr>
              <a:t>Customer data at rest remains in region</a:t>
            </a:r>
            <a:endParaRPr lang="es-419" sz="900" kern="1200">
              <a:solidFill>
                <a:schemeClr val="tx1"/>
              </a:solidFill>
              <a:effectLst/>
              <a:latin typeface="Segoe UI Light" pitchFamily="34" charset="0"/>
              <a:ea typeface="+mn-ea"/>
              <a:cs typeface="+mn-cs"/>
            </a:endParaRPr>
          </a:p>
          <a:p>
            <a:pPr marL="171450" lvl="0" indent="-171450">
              <a:buFont typeface="Arial" panose="020B0604020202020204" pitchFamily="34" charset="0"/>
              <a:buChar char="•"/>
            </a:pPr>
            <a:r>
              <a:rPr lang="en-US" sz="900" kern="1200">
                <a:solidFill>
                  <a:schemeClr val="tx1"/>
                </a:solidFill>
                <a:effectLst/>
                <a:latin typeface="Segoe UI Light" pitchFamily="34" charset="0"/>
                <a:ea typeface="+mn-ea"/>
                <a:cs typeface="+mn-cs"/>
              </a:rPr>
              <a:t>Ability to have local data residency for core customer data at rest, plus failover and disaster recovery (see data residency slide in the appendix for details)</a:t>
            </a:r>
            <a:endParaRPr lang="es-419" sz="900" kern="1200">
              <a:solidFill>
                <a:schemeClr val="tx1"/>
              </a:solidFill>
              <a:effectLst/>
              <a:latin typeface="Segoe UI Light" pitchFamily="34" charset="0"/>
              <a:ea typeface="+mn-ea"/>
              <a:cs typeface="+mn-cs"/>
            </a:endParaRPr>
          </a:p>
          <a:p>
            <a:pPr marL="171450" lvl="0" indent="-171450">
              <a:buFont typeface="Arial" panose="020B0604020202020204" pitchFamily="34" charset="0"/>
              <a:buChar char="•"/>
            </a:pPr>
            <a:r>
              <a:rPr lang="en-US" sz="900" kern="1200">
                <a:solidFill>
                  <a:schemeClr val="tx1"/>
                </a:solidFill>
                <a:effectLst/>
                <a:latin typeface="Segoe UI Light" pitchFamily="34" charset="0"/>
                <a:ea typeface="+mn-ea"/>
                <a:cs typeface="+mn-cs"/>
              </a:rPr>
              <a:t>Human back-up via on-call support engineers standing by 24×7 </a:t>
            </a:r>
            <a:endParaRPr lang="es-419" sz="900" kern="1200">
              <a:solidFill>
                <a:schemeClr val="tx1"/>
              </a:solidFill>
              <a:effectLst/>
              <a:latin typeface="Segoe UI Light" pitchFamily="34" charset="0"/>
              <a:ea typeface="+mn-ea"/>
              <a:cs typeface="+mn-cs"/>
            </a:endParaRPr>
          </a:p>
          <a:p>
            <a:pPr marL="171450" lvl="0" indent="-171450">
              <a:buFont typeface="Arial" panose="020B0604020202020204" pitchFamily="34" charset="0"/>
              <a:buChar char="•"/>
            </a:pPr>
            <a:r>
              <a:rPr lang="en-US" sz="900" kern="1200">
                <a:solidFill>
                  <a:schemeClr val="tx1"/>
                </a:solidFill>
                <a:effectLst/>
                <a:latin typeface="Segoe UI Light" pitchFamily="34" charset="0"/>
                <a:ea typeface="+mn-ea"/>
                <a:cs typeface="+mn-cs"/>
              </a:rPr>
              <a:t>Customer content is never accessible in logs or telemetry</a:t>
            </a:r>
            <a:endParaRPr lang="es-419" sz="900" kern="1200">
              <a:solidFill>
                <a:schemeClr val="tx1"/>
              </a:solidFill>
              <a:effectLst/>
              <a:latin typeface="Segoe UI Light" pitchFamily="34" charset="0"/>
              <a:ea typeface="+mn-ea"/>
              <a:cs typeface="+mn-cs"/>
            </a:endParaRPr>
          </a:p>
          <a:p>
            <a:pPr marL="171450" lvl="0" indent="-171450">
              <a:buFont typeface="Arial" panose="020B0604020202020204" pitchFamily="34" charset="0"/>
              <a:buChar char="•"/>
            </a:pPr>
            <a:r>
              <a:rPr lang="en-US" sz="900" kern="1200">
                <a:solidFill>
                  <a:schemeClr val="tx1"/>
                </a:solidFill>
                <a:effectLst/>
                <a:latin typeface="Segoe UI Light" pitchFamily="34" charset="0"/>
                <a:ea typeface="+mn-ea"/>
                <a:cs typeface="+mn-cs"/>
              </a:rPr>
              <a:t>Multi-factor authentication for enhanced identity protection.</a:t>
            </a:r>
            <a:endParaRPr lang="es-419" sz="900" kern="1200">
              <a:solidFill>
                <a:schemeClr val="tx1"/>
              </a:solidFill>
              <a:effectLst/>
              <a:latin typeface="Segoe UI Light" pitchFamily="34" charset="0"/>
              <a:ea typeface="+mn-ea"/>
              <a:cs typeface="+mn-cs"/>
            </a:endParaRPr>
          </a:p>
          <a:p>
            <a:pPr marL="171450" lvl="0" indent="-171450">
              <a:buFont typeface="Arial" panose="020B0604020202020204" pitchFamily="34" charset="0"/>
              <a:buChar char="•"/>
            </a:pPr>
            <a:r>
              <a:rPr lang="en-US" sz="900" kern="1200">
                <a:solidFill>
                  <a:schemeClr val="tx1"/>
                </a:solidFill>
                <a:effectLst/>
                <a:latin typeface="Segoe UI Light" pitchFamily="34" charset="0"/>
                <a:ea typeface="+mn-ea"/>
                <a:cs typeface="+mn-cs"/>
              </a:rPr>
              <a:t>Secure guest access with AAD managed guest accounts</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A big privacy topic for all our European customers is of course GDPR – the Global Data Protection Regulation. We will adhere to this ahead of the May 2018 deadline</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Microsoft Teams supports key standards including SOC 1, SOC 2, EU Model Clauses, HIPPA, and more. Since preview, we’ve added mobile management with Microsoft Intune and new features for compliance and litigation support, including audit log search, eDiscovery and legal hold for channels, chats and files. </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The Microsoft Teams admin center [coming early 2018] provides you with a single coherent admin experience where you can manage all aspects of Microsoft Teams including users, settings, and analytics.</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Teams provides enterprise manageability to configure and set policies at a per-user level and manage trusted apps for employees and the organization. </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PSTN connectivity in Office 365 will give you the option to connect existing on-premises investments in the future.</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Advanced call management controls include call routing, auto attendant, call queues, and reporting.</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 </a:t>
            </a:r>
            <a:endParaRPr lang="es-419"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While security and compliance are critical, our responsibility goes beyond this. Our mission talks about empowering every person to achieve more. With that in mind, we’re focused on building an inclusive experience, including support for those who use screen readers, high contrast, and keyboard-only navigation, to enable the collective brainpower and potential of everyone. </a:t>
            </a:r>
            <a:endParaRPr lang="en-US" sz="900">
              <a:effectLst/>
              <a:latin typeface="Myriad Pro" panose="020B0503030403020204" pitchFamily="34" charset="0"/>
              <a:ea typeface="Times"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19E01211-1A50-E143-827A-0DADEB0A4145}"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81280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10/22/2020 7:11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714018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p:nvPicPr>
        <p:blipFill>
          <a:blip r:embed="rId2"/>
          <a:stretch>
            <a:fillRect/>
          </a:stretch>
        </p:blipFill>
        <p:spPr bwMode="black">
          <a:xfrm>
            <a:off x="584200" y="585788"/>
            <a:ext cx="1366245" cy="292608"/>
          </a:xfrm>
          <a:prstGeom prst="rect">
            <a:avLst/>
          </a:prstGeom>
        </p:spPr>
      </p:pic>
      <p:pic>
        <p:nvPicPr>
          <p:cNvPr id="3" name="Picture 2" descr="A meeting in a conference room.">
            <a:extLst>
              <a:ext uri="{FF2B5EF4-FFF2-40B4-BE49-F238E27FC236}">
                <a16:creationId xmlns:a16="http://schemas.microsoft.com/office/drawing/2014/main" id="{1C493F8D-AB10-4958-85D1-CC12E3C2F13E}"/>
              </a:ext>
            </a:extLst>
          </p:cNvPr>
          <p:cNvPicPr>
            <a:picLocks noChangeAspect="1"/>
          </p:cNvPicPr>
          <p:nvPr/>
        </p:nvPicPr>
        <p:blipFill rotWithShape="1">
          <a:blip r:embed="rId3"/>
          <a:srcRect l="32559" r="10791"/>
          <a:stretch/>
        </p:blipFill>
        <p:spPr bwMode="ltGray">
          <a:xfrm>
            <a:off x="5334000" y="0"/>
            <a:ext cx="6858000" cy="6858000"/>
          </a:xfrm>
          <a:prstGeom prst="rect">
            <a:avLst/>
          </a:prstGeom>
        </p:spPr>
      </p:pic>
    </p:spTree>
    <p:extLst>
      <p:ext uri="{BB962C8B-B14F-4D97-AF65-F5344CB8AC3E}">
        <p14:creationId xmlns:p14="http://schemas.microsoft.com/office/powerpoint/2010/main" val="26640778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1798822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0994715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1714646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0629030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3768012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2723500"/>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71025279"/>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39044889"/>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5202199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5782374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p:nvPicPr>
        <p:blipFill>
          <a:blip r:embed="rId2"/>
          <a:stretch>
            <a:fillRect/>
          </a:stretch>
        </p:blipFill>
        <p:spPr bwMode="black">
          <a:xfrm>
            <a:off x="584200" y="585788"/>
            <a:ext cx="1366440" cy="292608"/>
          </a:xfrm>
          <a:prstGeom prst="rect">
            <a:avLst/>
          </a:prstGeom>
        </p:spPr>
      </p:pic>
      <p:pic>
        <p:nvPicPr>
          <p:cNvPr id="3" name="Picture 2" descr="A meeting in a conference room.">
            <a:extLst>
              <a:ext uri="{FF2B5EF4-FFF2-40B4-BE49-F238E27FC236}">
                <a16:creationId xmlns:a16="http://schemas.microsoft.com/office/drawing/2014/main" id="{73BBB57F-0AE7-43B4-A8A4-8A3F02549FB7}"/>
              </a:ext>
            </a:extLst>
          </p:cNvPr>
          <p:cNvPicPr>
            <a:picLocks noChangeAspect="1"/>
          </p:cNvPicPr>
          <p:nvPr/>
        </p:nvPicPr>
        <p:blipFill rotWithShape="1">
          <a:blip r:embed="rId3"/>
          <a:srcRect l="32559" r="10791"/>
          <a:stretch/>
        </p:blipFill>
        <p:spPr bwMode="ltGray">
          <a:xfrm>
            <a:off x="5334000" y="0"/>
            <a:ext cx="6858000" cy="6858000"/>
          </a:xfrm>
          <a:prstGeom prst="rect">
            <a:avLst/>
          </a:prstGeom>
        </p:spPr>
      </p:pic>
    </p:spTree>
    <p:extLst>
      <p:ext uri="{BB962C8B-B14F-4D97-AF65-F5344CB8AC3E}">
        <p14:creationId xmlns:p14="http://schemas.microsoft.com/office/powerpoint/2010/main" val="28524172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4679240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35251665"/>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8323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8982136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965001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0943353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542994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7934914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6675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4889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0814241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4260720"/>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a:stretch>
            <a:fillRect/>
          </a:stretch>
        </p:blipFill>
        <p:spPr bwMode="black">
          <a:xfrm>
            <a:off x="584200" y="585788"/>
            <a:ext cx="1366245" cy="292608"/>
          </a:xfrm>
          <a:prstGeom prst="rect">
            <a:avLst/>
          </a:prstGeom>
        </p:spPr>
      </p:pic>
      <p:sp>
        <p:nvSpPr>
          <p:cNvPr id="4" name="Text Box 3">
            <a:extLst>
              <a:ext uri="{FF2B5EF4-FFF2-40B4-BE49-F238E27FC236}">
                <a16:creationId xmlns:a16="http://schemas.microsoft.com/office/drawing/2014/main" id="{382E09DF-3EB7-4BEA-8515-9960B51505CB}"/>
              </a:ext>
            </a:extLst>
          </p:cNvPr>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7D7A9268-A8C2-4E64-BD1E-93658B2F718C}"/>
              </a:ext>
            </a:extLst>
          </p:cNvPr>
          <p:cNvPicPr>
            <a:picLocks noChangeAspect="1"/>
          </p:cNvPicPr>
          <p:nvPr userDrawn="1"/>
        </p:nvPicPr>
        <p:blipFill>
          <a:blip r:embed="rId3"/>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27978858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20004061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Slide 1">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07474A-8C3B-419C-A988-A552A3C7D0C1}"/>
              </a:ext>
            </a:extLst>
          </p:cNvPr>
          <p:cNvPicPr>
            <a:picLocks noChangeAspect="1"/>
          </p:cNvPicPr>
          <p:nvPr userDrawn="1"/>
        </p:nvPicPr>
        <p:blipFill rotWithShape="1">
          <a:blip r:embed="rId2"/>
          <a:srcRect l="738" t="4333" r="4914" b="16119"/>
          <a:stretch/>
        </p:blipFill>
        <p:spPr>
          <a:xfrm>
            <a:off x="0" y="0"/>
            <a:ext cx="12190271" cy="6858000"/>
          </a:xfrm>
          <a:custGeom>
            <a:avLst/>
            <a:gdLst>
              <a:gd name="connsiteX0" fmla="*/ 0 w 12434711"/>
              <a:gd name="connsiteY0" fmla="*/ 0 h 6994525"/>
              <a:gd name="connsiteX1" fmla="*/ 12434711 w 12434711"/>
              <a:gd name="connsiteY1" fmla="*/ 0 h 6994525"/>
              <a:gd name="connsiteX2" fmla="*/ 12434711 w 12434711"/>
              <a:gd name="connsiteY2" fmla="*/ 6994525 h 6994525"/>
              <a:gd name="connsiteX3" fmla="*/ 0 w 12434711"/>
              <a:gd name="connsiteY3" fmla="*/ 6994525 h 6994525"/>
            </a:gdLst>
            <a:ahLst/>
            <a:cxnLst>
              <a:cxn ang="0">
                <a:pos x="connsiteX0" y="connsiteY0"/>
              </a:cxn>
              <a:cxn ang="0">
                <a:pos x="connsiteX1" y="connsiteY1"/>
              </a:cxn>
              <a:cxn ang="0">
                <a:pos x="connsiteX2" y="connsiteY2"/>
              </a:cxn>
              <a:cxn ang="0">
                <a:pos x="connsiteX3" y="connsiteY3"/>
              </a:cxn>
            </a:cxnLst>
            <a:rect l="l" t="t" r="r" b="b"/>
            <a:pathLst>
              <a:path w="12434711" h="6994525">
                <a:moveTo>
                  <a:pt x="0" y="0"/>
                </a:moveTo>
                <a:lnTo>
                  <a:pt x="12434711" y="0"/>
                </a:lnTo>
                <a:lnTo>
                  <a:pt x="12434711" y="6994525"/>
                </a:lnTo>
                <a:lnTo>
                  <a:pt x="0" y="6994525"/>
                </a:lnTo>
                <a:close/>
              </a:path>
            </a:pathLst>
          </a:custGeom>
        </p:spPr>
      </p:pic>
      <p:sp>
        <p:nvSpPr>
          <p:cNvPr id="4" name="Rectangle 3">
            <a:extLst>
              <a:ext uri="{FF2B5EF4-FFF2-40B4-BE49-F238E27FC236}">
                <a16:creationId xmlns:a16="http://schemas.microsoft.com/office/drawing/2014/main" id="{CB548E0F-7651-4A2E-BB80-C73F48284468}"/>
              </a:ext>
            </a:extLst>
          </p:cNvPr>
          <p:cNvSpPr/>
          <p:nvPr userDrawn="1"/>
        </p:nvSpPr>
        <p:spPr bwMode="auto">
          <a:xfrm>
            <a:off x="-1" y="0"/>
            <a:ext cx="10541502" cy="6858000"/>
          </a:xfrm>
          <a:prstGeom prst="rect">
            <a:avLst/>
          </a:prstGeom>
          <a:gradFill flip="none" rotWithShape="1">
            <a:gsLst>
              <a:gs pos="0">
                <a:schemeClr val="bg2"/>
              </a:gs>
              <a:gs pos="100000">
                <a:schemeClr val="bg2">
                  <a:shade val="100000"/>
                  <a:satMod val="115000"/>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455994" y="2714560"/>
            <a:ext cx="5331792" cy="1793104"/>
          </a:xfrm>
          <a:noFill/>
        </p:spPr>
        <p:txBody>
          <a:bodyPr lIns="0" tIns="91440" rIns="146304" bIns="91440" anchor="b" anchorCtr="0"/>
          <a:lstStyle>
            <a:lvl1pPr marL="0" algn="l" defTabSz="896209" rtl="0" eaLnBrk="1" latinLnBrk="0" hangingPunct="1">
              <a:lnSpc>
                <a:spcPct val="90000"/>
              </a:lnSpc>
              <a:spcBef>
                <a:spcPct val="0"/>
              </a:spcBef>
              <a:buNone/>
              <a:defRPr lang="en-US" sz="3900" b="0" kern="1200" cap="none" spc="-147" baseline="0" dirty="0">
                <a:ln w="3175">
                  <a:noFill/>
                </a:ln>
                <a:solidFill>
                  <a:schemeClr val="tx1"/>
                </a:solidFill>
                <a:effectLst/>
                <a:latin typeface="Segoe UI Semibold" panose="020B0702040204020203" pitchFamily="34" charset="0"/>
                <a:ea typeface="+mn-ea"/>
                <a:cs typeface="Segoe UI Semibold" panose="020B0702040204020203" pitchFamily="34" charset="0"/>
              </a:defRPr>
            </a:lvl1pPr>
          </a:lstStyle>
          <a:p>
            <a:r>
              <a:rPr lang="en-US"/>
              <a:t>Office 365 presentation title or event name</a:t>
            </a:r>
          </a:p>
        </p:txBody>
      </p:sp>
      <p:sp>
        <p:nvSpPr>
          <p:cNvPr id="5" name="Text Placeholder 4"/>
          <p:cNvSpPr>
            <a:spLocks noGrp="1"/>
          </p:cNvSpPr>
          <p:nvPr>
            <p:ph type="body" sz="quarter" idx="12" hasCustomPrompt="1"/>
          </p:nvPr>
        </p:nvSpPr>
        <p:spPr>
          <a:xfrm>
            <a:off x="462753" y="4736474"/>
            <a:ext cx="8359808" cy="715931"/>
          </a:xfrm>
          <a:noFill/>
        </p:spPr>
        <p:txBody>
          <a:bodyPr lIns="0" tIns="109728" rIns="164592" bIns="109728">
            <a:noAutofit/>
          </a:bodyPr>
          <a:lstStyle>
            <a:lvl1pPr marL="0" indent="0">
              <a:spcBef>
                <a:spcPts val="0"/>
              </a:spcBef>
              <a:buNone/>
              <a:defRPr sz="2000" spc="0" baseline="0">
                <a:solidFill>
                  <a:schemeClr val="tx1"/>
                </a:solidFill>
                <a:latin typeface="+mn-lt"/>
              </a:defRPr>
            </a:lvl1pPr>
          </a:lstStyle>
          <a:p>
            <a:pPr lvl="0"/>
            <a:r>
              <a:rPr lang="en-US"/>
              <a:t>Author Name</a:t>
            </a:r>
          </a:p>
          <a:p>
            <a:pPr lvl="0"/>
            <a:r>
              <a:rPr lang="en-US"/>
              <a:t>Date</a:t>
            </a:r>
          </a:p>
        </p:txBody>
      </p:sp>
      <p:pic>
        <p:nvPicPr>
          <p:cNvPr id="64" name="MS logo gray - EM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511181" y="501767"/>
            <a:ext cx="2335327" cy="501766"/>
          </a:xfrm>
          <a:prstGeom prst="rect">
            <a:avLst/>
          </a:prstGeom>
        </p:spPr>
      </p:pic>
    </p:spTree>
    <p:extLst>
      <p:ext uri="{BB962C8B-B14F-4D97-AF65-F5344CB8AC3E}">
        <p14:creationId xmlns:p14="http://schemas.microsoft.com/office/powerpoint/2010/main" val="795982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p:spPr>
        <p:txBody>
          <a:bodyPr wrap="square" lIns="0" tIns="0" rIns="0" bIns="0" anchor="b">
            <a:spAutoFit/>
          </a:bodyPr>
          <a:lstStyle>
            <a:lvl1pPr>
              <a:lnSpc>
                <a:spcPts val="3137"/>
              </a:lnSpc>
              <a:defRPr sz="2700" strike="noStrike" spc="0">
                <a:solidFill>
                  <a:srgbClr val="2F2F2F"/>
                </a:solidFill>
              </a:defRPr>
            </a:lvl1pPr>
          </a:lstStyle>
          <a:p>
            <a:r>
              <a:rPr lang="en-US" dirty="0"/>
              <a:t>Title</a:t>
            </a:r>
          </a:p>
        </p:txBody>
      </p:sp>
    </p:spTree>
    <p:extLst>
      <p:ext uri="{BB962C8B-B14F-4D97-AF65-F5344CB8AC3E}">
        <p14:creationId xmlns:p14="http://schemas.microsoft.com/office/powerpoint/2010/main" val="98992388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hoto layout 2">
    <p:spTree>
      <p:nvGrpSpPr>
        <p:cNvPr id="1" name=""/>
        <p:cNvGrpSpPr/>
        <p:nvPr/>
      </p:nvGrpSpPr>
      <p:grpSpPr>
        <a:xfrm>
          <a:off x="0" y="0"/>
          <a:ext cx="0" cy="0"/>
          <a:chOff x="0" y="0"/>
          <a:chExt cx="0" cy="0"/>
        </a:xfrm>
      </p:grpSpPr>
      <p:sp>
        <p:nvSpPr>
          <p:cNvPr id="4" name="Picture Placeholder 3" title="Drag photo"/>
          <p:cNvSpPr>
            <a:spLocks noGrp="1"/>
          </p:cNvSpPr>
          <p:nvPr>
            <p:ph type="pic" sz="quarter" idx="10" hasCustomPrompt="1"/>
          </p:nvPr>
        </p:nvSpPr>
        <p:spPr>
          <a:xfrm>
            <a:off x="455994" y="2126198"/>
            <a:ext cx="2680310" cy="4286639"/>
          </a:xfrm>
          <a:blipFill dpi="0" rotWithShape="1">
            <a:blip r:embed="rId2"/>
            <a:srcRect/>
            <a:stretch>
              <a:fillRect/>
            </a:stretch>
          </a:blipFill>
        </p:spPr>
        <p:txBody>
          <a:bodyPr anchor="t">
            <a:noAutofit/>
          </a:bodyPr>
          <a:lstStyle>
            <a:lvl1pPr marL="0" indent="0" algn="ctr">
              <a:buNone/>
              <a:defRPr sz="1800">
                <a:solidFill>
                  <a:schemeClr val="bg2"/>
                </a:solidFill>
              </a:defRPr>
            </a:lvl1pPr>
          </a:lstStyle>
          <a:p>
            <a:r>
              <a:rPr lang="en-US"/>
              <a:t>Drag photo here</a:t>
            </a:r>
          </a:p>
        </p:txBody>
      </p:sp>
      <p:sp>
        <p:nvSpPr>
          <p:cNvPr id="5" name="Picture Placeholder 3"/>
          <p:cNvSpPr>
            <a:spLocks noGrp="1"/>
          </p:cNvSpPr>
          <p:nvPr>
            <p:ph type="pic" sz="quarter" idx="11" hasCustomPrompt="1"/>
          </p:nvPr>
        </p:nvSpPr>
        <p:spPr>
          <a:xfrm>
            <a:off x="3331126" y="2126197"/>
            <a:ext cx="2680310" cy="4286639"/>
          </a:xfrm>
          <a:blipFill dpi="0" rotWithShape="1">
            <a:blip r:embed="rId3"/>
            <a:srcRect/>
            <a:stretch>
              <a:fillRect/>
            </a:stretch>
          </a:blipFill>
        </p:spPr>
        <p:txBody>
          <a:bodyPr anchor="t">
            <a:noAutofit/>
          </a:bodyPr>
          <a:lstStyle>
            <a:lvl1pPr marL="0" indent="0" algn="ctr">
              <a:buNone/>
              <a:defRPr sz="1800">
                <a:solidFill>
                  <a:schemeClr val="bg2"/>
                </a:solidFill>
              </a:defRPr>
            </a:lvl1pPr>
          </a:lstStyle>
          <a:p>
            <a:r>
              <a:rPr lang="en-US"/>
              <a:t>Drag photo here</a:t>
            </a:r>
          </a:p>
        </p:txBody>
      </p:sp>
      <p:sp>
        <p:nvSpPr>
          <p:cNvPr id="6" name="Picture Placeholder 3"/>
          <p:cNvSpPr>
            <a:spLocks noGrp="1"/>
          </p:cNvSpPr>
          <p:nvPr>
            <p:ph type="pic" sz="quarter" idx="12" hasCustomPrompt="1"/>
          </p:nvPr>
        </p:nvSpPr>
        <p:spPr>
          <a:xfrm>
            <a:off x="9081389" y="2126197"/>
            <a:ext cx="2680310" cy="4286639"/>
          </a:xfrm>
          <a:blipFill dpi="0" rotWithShape="1">
            <a:blip r:embed="rId4"/>
            <a:srcRect/>
            <a:stretch>
              <a:fillRect/>
            </a:stretch>
          </a:blipFill>
        </p:spPr>
        <p:txBody>
          <a:bodyPr anchor="t">
            <a:noAutofit/>
          </a:bodyPr>
          <a:lstStyle>
            <a:lvl1pPr marL="0" indent="0" algn="ctr">
              <a:buNone/>
              <a:defRPr sz="1800">
                <a:solidFill>
                  <a:schemeClr val="bg2"/>
                </a:solidFill>
              </a:defRPr>
            </a:lvl1pPr>
          </a:lstStyle>
          <a:p>
            <a:r>
              <a:rPr lang="en-US"/>
              <a:t>Drag photo here</a:t>
            </a:r>
          </a:p>
        </p:txBody>
      </p:sp>
      <p:sp>
        <p:nvSpPr>
          <p:cNvPr id="7" name="Picture Placeholder 3"/>
          <p:cNvSpPr>
            <a:spLocks noGrp="1"/>
          </p:cNvSpPr>
          <p:nvPr>
            <p:ph type="pic" sz="quarter" idx="13" hasCustomPrompt="1"/>
          </p:nvPr>
        </p:nvSpPr>
        <p:spPr>
          <a:xfrm>
            <a:off x="6206258" y="2126197"/>
            <a:ext cx="2680310" cy="4286639"/>
          </a:xfrm>
          <a:blipFill dpi="0" rotWithShape="1">
            <a:blip r:embed="rId5"/>
            <a:srcRect/>
            <a:stretch>
              <a:fillRect/>
            </a:stretch>
          </a:blipFill>
        </p:spPr>
        <p:txBody>
          <a:bodyPr anchor="t">
            <a:noAutofit/>
          </a:bodyPr>
          <a:lstStyle>
            <a:lvl1pPr marL="0" indent="0" algn="ctr">
              <a:buNone/>
              <a:defRPr sz="1800">
                <a:solidFill>
                  <a:schemeClr val="bg2"/>
                </a:solidFill>
              </a:defRPr>
            </a:lvl1pPr>
          </a:lstStyle>
          <a:p>
            <a:r>
              <a:rPr lang="en-US"/>
              <a:t>Drag photo here</a:t>
            </a:r>
          </a:p>
        </p:txBody>
      </p:sp>
      <p:sp>
        <p:nvSpPr>
          <p:cNvPr id="2" name="Title 1"/>
          <p:cNvSpPr>
            <a:spLocks noGrp="1"/>
          </p:cNvSpPr>
          <p:nvPr>
            <p:ph type="title" hasCustomPrompt="1"/>
          </p:nvPr>
        </p:nvSpPr>
        <p:spPr>
          <a:xfrm>
            <a:off x="455995" y="620428"/>
            <a:ext cx="5541959" cy="403137"/>
          </a:xfrm>
        </p:spPr>
        <p:txBody>
          <a:bodyPr wrap="square" lIns="0" tIns="0" rIns="0" bIns="0">
            <a:spAutoFit/>
          </a:bodyPr>
          <a:lstStyle>
            <a:lvl1pPr>
              <a:lnSpc>
                <a:spcPts val="3137"/>
              </a:lnSpc>
              <a:defRPr sz="2700">
                <a:solidFill>
                  <a:srgbClr val="2F2F2F"/>
                </a:solidFill>
              </a:defRPr>
            </a:lvl1pPr>
          </a:lstStyle>
          <a:p>
            <a:r>
              <a:rPr lang="en-US"/>
              <a:t>Photo layout 2</a:t>
            </a:r>
          </a:p>
        </p:txBody>
      </p:sp>
      <p:sp>
        <p:nvSpPr>
          <p:cNvPr id="17" name="Text Placeholder 16"/>
          <p:cNvSpPr>
            <a:spLocks noGrp="1"/>
          </p:cNvSpPr>
          <p:nvPr>
            <p:ph type="body" sz="quarter" idx="14" hasCustomPrompt="1"/>
          </p:nvPr>
        </p:nvSpPr>
        <p:spPr>
          <a:xfrm>
            <a:off x="455994" y="4053249"/>
            <a:ext cx="2680310" cy="441146"/>
          </a:xfrm>
        </p:spPr>
        <p:txBody>
          <a:bodyPr/>
          <a:lstStyle>
            <a:lvl1pPr marL="0" indent="0" algn="ctr">
              <a:lnSpc>
                <a:spcPts val="1961"/>
              </a:lnSpc>
              <a:buNone/>
              <a:defRPr sz="1800">
                <a:solidFill>
                  <a:schemeClr val="bg2"/>
                </a:solidFill>
              </a:defRPr>
            </a:lvl1pPr>
          </a:lstStyle>
          <a:p>
            <a:pPr lvl="0"/>
            <a:r>
              <a:rPr lang="en-US"/>
              <a:t>Caption</a:t>
            </a:r>
          </a:p>
        </p:txBody>
      </p:sp>
      <p:sp>
        <p:nvSpPr>
          <p:cNvPr id="18" name="Text Placeholder 16"/>
          <p:cNvSpPr>
            <a:spLocks noGrp="1"/>
          </p:cNvSpPr>
          <p:nvPr>
            <p:ph type="body" sz="quarter" idx="15" hasCustomPrompt="1"/>
          </p:nvPr>
        </p:nvSpPr>
        <p:spPr>
          <a:xfrm>
            <a:off x="3331126" y="4053249"/>
            <a:ext cx="2680310" cy="441146"/>
          </a:xfrm>
        </p:spPr>
        <p:txBody>
          <a:bodyPr/>
          <a:lstStyle>
            <a:lvl1pPr marL="0" indent="0" algn="ctr">
              <a:lnSpc>
                <a:spcPts val="1961"/>
              </a:lnSpc>
              <a:buNone/>
              <a:defRPr sz="1800">
                <a:solidFill>
                  <a:schemeClr val="bg2"/>
                </a:solidFill>
              </a:defRPr>
            </a:lvl1pPr>
          </a:lstStyle>
          <a:p>
            <a:pPr lvl="0"/>
            <a:r>
              <a:rPr lang="en-US"/>
              <a:t>Caption</a:t>
            </a:r>
          </a:p>
        </p:txBody>
      </p:sp>
      <p:sp>
        <p:nvSpPr>
          <p:cNvPr id="19" name="Text Placeholder 16"/>
          <p:cNvSpPr>
            <a:spLocks noGrp="1"/>
          </p:cNvSpPr>
          <p:nvPr>
            <p:ph type="body" sz="quarter" idx="16" hasCustomPrompt="1"/>
          </p:nvPr>
        </p:nvSpPr>
        <p:spPr>
          <a:xfrm>
            <a:off x="6206258" y="4053249"/>
            <a:ext cx="2680310" cy="441146"/>
          </a:xfrm>
        </p:spPr>
        <p:txBody>
          <a:bodyPr/>
          <a:lstStyle>
            <a:lvl1pPr marL="0" indent="0" algn="ctr">
              <a:lnSpc>
                <a:spcPts val="1961"/>
              </a:lnSpc>
              <a:buNone/>
              <a:defRPr sz="1800">
                <a:solidFill>
                  <a:schemeClr val="bg2"/>
                </a:solidFill>
              </a:defRPr>
            </a:lvl1pPr>
          </a:lstStyle>
          <a:p>
            <a:pPr lvl="0"/>
            <a:r>
              <a:rPr lang="en-US"/>
              <a:t>Caption</a:t>
            </a:r>
          </a:p>
        </p:txBody>
      </p:sp>
      <p:sp>
        <p:nvSpPr>
          <p:cNvPr id="20" name="Text Placeholder 16"/>
          <p:cNvSpPr>
            <a:spLocks noGrp="1"/>
          </p:cNvSpPr>
          <p:nvPr>
            <p:ph type="body" sz="quarter" idx="17" hasCustomPrompt="1"/>
          </p:nvPr>
        </p:nvSpPr>
        <p:spPr>
          <a:xfrm>
            <a:off x="9081389" y="4053249"/>
            <a:ext cx="2680310" cy="441146"/>
          </a:xfrm>
        </p:spPr>
        <p:txBody>
          <a:bodyPr/>
          <a:lstStyle>
            <a:lvl1pPr marL="0" indent="0" algn="ctr">
              <a:lnSpc>
                <a:spcPts val="1961"/>
              </a:lnSpc>
              <a:buNone/>
              <a:defRPr sz="1800">
                <a:solidFill>
                  <a:schemeClr val="bg2"/>
                </a:solidFill>
              </a:defRPr>
            </a:lvl1pPr>
          </a:lstStyle>
          <a:p>
            <a:pPr lvl="0"/>
            <a:r>
              <a:rPr lang="en-US"/>
              <a:t>Caption</a:t>
            </a:r>
          </a:p>
        </p:txBody>
      </p:sp>
    </p:spTree>
    <p:extLst>
      <p:ext uri="{BB962C8B-B14F-4D97-AF65-F5344CB8AC3E}">
        <p14:creationId xmlns:p14="http://schemas.microsoft.com/office/powerpoint/2010/main" val="415792197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ection title 3">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55994" y="881921"/>
            <a:ext cx="7454643" cy="3558191"/>
          </a:xfrm>
          <a:noFill/>
        </p:spPr>
        <p:txBody>
          <a:bodyPr vert="horz" wrap="square" lIns="0" tIns="0" rIns="0" bIns="0" rtlCol="0" anchor="t" anchorCtr="0">
            <a:noAutofit/>
          </a:bodyPr>
          <a:lstStyle>
            <a:lvl1pPr>
              <a:defRPr lang="en-US" sz="5300" spc="-147" dirty="0">
                <a:solidFill>
                  <a:schemeClr val="tx2"/>
                </a:solidFill>
              </a:defRPr>
            </a:lvl1pPr>
          </a:lstStyle>
          <a:p>
            <a:pPr marL="0" lvl="0">
              <a:lnSpc>
                <a:spcPts val="5490"/>
              </a:lnSpc>
            </a:pPr>
            <a:r>
              <a:rPr lang="en-US"/>
              <a:t>Section title</a:t>
            </a:r>
          </a:p>
        </p:txBody>
      </p:sp>
    </p:spTree>
    <p:extLst>
      <p:ext uri="{BB962C8B-B14F-4D97-AF65-F5344CB8AC3E}">
        <p14:creationId xmlns:p14="http://schemas.microsoft.com/office/powerpoint/2010/main" val="7635624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27390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223330804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p:nvPicPr>
        <p:blipFill>
          <a:blip r:embed="rId2"/>
          <a:stretch>
            <a:fillRect/>
          </a:stretch>
        </p:blipFill>
        <p:spPr bwMode="black">
          <a:xfrm>
            <a:off x="584200" y="585788"/>
            <a:ext cx="1366440" cy="292608"/>
          </a:xfrm>
          <a:prstGeom prst="rect">
            <a:avLst/>
          </a:prstGeom>
        </p:spPr>
      </p:pic>
      <p:grpSp>
        <p:nvGrpSpPr>
          <p:cNvPr id="7" name="Group 6">
            <a:extLst>
              <a:ext uri="{FF2B5EF4-FFF2-40B4-BE49-F238E27FC236}">
                <a16:creationId xmlns:a16="http://schemas.microsoft.com/office/drawing/2014/main" id="{29CC3C6F-0A69-4284-B809-AFDA182E6107}"/>
              </a:ext>
            </a:extLst>
          </p:cNvPr>
          <p:cNvGrpSpPr/>
          <p:nvPr userDrawn="1"/>
        </p:nvGrpSpPr>
        <p:grpSpPr>
          <a:xfrm>
            <a:off x="455996" y="440495"/>
            <a:ext cx="914788" cy="196431"/>
            <a:chOff x="465139" y="449264"/>
            <a:chExt cx="933131" cy="200341"/>
          </a:xfrm>
        </p:grpSpPr>
        <p:pic>
          <p:nvPicPr>
            <p:cNvPr id="8" name="Picture 7">
              <a:extLst>
                <a:ext uri="{FF2B5EF4-FFF2-40B4-BE49-F238E27FC236}">
                  <a16:creationId xmlns:a16="http://schemas.microsoft.com/office/drawing/2014/main" id="{D2350CD3-032F-48A9-8666-51D2BD4BFA1E}"/>
                </a:ext>
              </a:extLst>
            </p:cNvPr>
            <p:cNvPicPr>
              <a:picLocks noChangeAspect="1"/>
            </p:cNvPicPr>
            <p:nvPr userDrawn="1"/>
          </p:nvPicPr>
          <p:blipFill rotWithShape="1">
            <a:blip r:embed="rId3"/>
            <a:srcRect l="26716" r="872" b="4064"/>
            <a:stretch/>
          </p:blipFill>
          <p:spPr bwMode="black">
            <a:xfrm>
              <a:off x="721996" y="459092"/>
              <a:ext cx="676274" cy="187779"/>
            </a:xfrm>
            <a:prstGeom prst="rect">
              <a:avLst/>
            </a:prstGeom>
          </p:spPr>
        </p:pic>
        <p:pic>
          <p:nvPicPr>
            <p:cNvPr id="10" name="MS logo gray - EMF">
              <a:extLst>
                <a:ext uri="{FF2B5EF4-FFF2-40B4-BE49-F238E27FC236}">
                  <a16:creationId xmlns:a16="http://schemas.microsoft.com/office/drawing/2014/main" id="{1709FD76-81F3-4808-99A9-DEF7E5F603B9}"/>
                </a:ext>
              </a:extLst>
            </p:cNvPr>
            <p:cNvPicPr>
              <a:picLocks noChangeAspect="1"/>
            </p:cNvPicPr>
            <p:nvPr userDrawn="1"/>
          </p:nvPicPr>
          <p:blipFill rotWithShape="1">
            <a:blip r:embed="rId2"/>
            <a:srcRect r="76414"/>
            <a:stretch/>
          </p:blipFill>
          <p:spPr bwMode="black">
            <a:xfrm>
              <a:off x="465139" y="449264"/>
              <a:ext cx="220661" cy="200341"/>
            </a:xfrm>
            <a:prstGeom prst="rect">
              <a:avLst/>
            </a:prstGeom>
          </p:spPr>
        </p:pic>
      </p:grpSp>
    </p:spTree>
    <p:extLst>
      <p:ext uri="{BB962C8B-B14F-4D97-AF65-F5344CB8AC3E}">
        <p14:creationId xmlns:p14="http://schemas.microsoft.com/office/powerpoint/2010/main" val="27083720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5525087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764460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8956432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08418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nchor="ctr"/>
          <a:lstStyle/>
          <a:p>
            <a:r>
              <a:rPr lang="en-US" dirty="0"/>
              <a:t>Click to edit Master title style</a:t>
            </a:r>
          </a:p>
        </p:txBody>
      </p:sp>
    </p:spTree>
    <p:extLst>
      <p:ext uri="{BB962C8B-B14F-4D97-AF65-F5344CB8AC3E}">
        <p14:creationId xmlns:p14="http://schemas.microsoft.com/office/powerpoint/2010/main" val="410263324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dirty="0"/>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p:nvPicPr>
        <p:blipFill rotWithShape="1">
          <a:blip r:embed="rId40"/>
          <a:srcRect l="762"/>
          <a:stretch/>
        </p:blipFill>
        <p:spPr>
          <a:xfrm rot="5400000">
            <a:off x="9509760" y="2843773"/>
            <a:ext cx="6858000" cy="1170455"/>
          </a:xfrm>
          <a:prstGeom prst="rect">
            <a:avLst/>
          </a:prstGeom>
        </p:spPr>
      </p:pic>
      <p:pic>
        <p:nvPicPr>
          <p:cNvPr id="50" name="Picture 49">
            <a:extLst>
              <a:ext uri="{FF2B5EF4-FFF2-40B4-BE49-F238E27FC236}">
                <a16:creationId xmlns:a16="http://schemas.microsoft.com/office/drawing/2014/main" id="{A113E65B-D49E-4DD0-8A45-1556537CC2F8}"/>
              </a:ext>
            </a:extLst>
          </p:cNvPr>
          <p:cNvPicPr>
            <a:picLocks noChangeAspect="1"/>
          </p:cNvPicPr>
          <p:nvPr userDrawn="1"/>
        </p:nvPicPr>
        <p:blipFill>
          <a:blip r:embed="rId41"/>
          <a:stretch>
            <a:fillRect/>
          </a:stretch>
        </p:blipFill>
        <p:spPr>
          <a:xfrm rot="5400000">
            <a:off x="9179298" y="3012080"/>
            <a:ext cx="6858623" cy="833218"/>
          </a:xfrm>
          <a:prstGeom prst="rect">
            <a:avLst/>
          </a:prstGeom>
        </p:spPr>
      </p:pic>
    </p:spTree>
    <p:extLst>
      <p:ext uri="{BB962C8B-B14F-4D97-AF65-F5344CB8AC3E}">
        <p14:creationId xmlns:p14="http://schemas.microsoft.com/office/powerpoint/2010/main" val="3336685856"/>
      </p:ext>
    </p:extLst>
  </p:cSld>
  <p:clrMap bg1="lt1" tx1="dk1" bg2="lt2" tx2="dk2" accent1="accent1" accent2="accent2" accent3="accent3" accent4="accent4" accent5="accent5" accent6="accent6" hlink="hlink" folHlink="folHlink"/>
  <p:sldLayoutIdLst>
    <p:sldLayoutId id="2147484842" r:id="rId1"/>
    <p:sldLayoutId id="2147484843" r:id="rId2"/>
    <p:sldLayoutId id="2147484844" r:id="rId3"/>
    <p:sldLayoutId id="2147484845" r:id="rId4"/>
    <p:sldLayoutId id="2147484846" r:id="rId5"/>
    <p:sldLayoutId id="2147484847" r:id="rId6"/>
    <p:sldLayoutId id="2147484848" r:id="rId7"/>
    <p:sldLayoutId id="2147484849" r:id="rId8"/>
    <p:sldLayoutId id="2147484850" r:id="rId9"/>
    <p:sldLayoutId id="2147484851" r:id="rId10"/>
    <p:sldLayoutId id="2147484852" r:id="rId11"/>
    <p:sldLayoutId id="2147484853" r:id="rId12"/>
    <p:sldLayoutId id="2147484854" r:id="rId13"/>
    <p:sldLayoutId id="2147484855" r:id="rId14"/>
    <p:sldLayoutId id="2147484856" r:id="rId15"/>
    <p:sldLayoutId id="2147484857" r:id="rId16"/>
    <p:sldLayoutId id="2147484858" r:id="rId17"/>
    <p:sldLayoutId id="2147484859" r:id="rId18"/>
    <p:sldLayoutId id="2147484860" r:id="rId19"/>
    <p:sldLayoutId id="2147484861" r:id="rId20"/>
    <p:sldLayoutId id="2147484862" r:id="rId21"/>
    <p:sldLayoutId id="2147484863" r:id="rId22"/>
    <p:sldLayoutId id="2147484864" r:id="rId23"/>
    <p:sldLayoutId id="2147484865" r:id="rId24"/>
    <p:sldLayoutId id="2147484866" r:id="rId25"/>
    <p:sldLayoutId id="2147484867" r:id="rId26"/>
    <p:sldLayoutId id="2147484868" r:id="rId27"/>
    <p:sldLayoutId id="2147484869" r:id="rId28"/>
    <p:sldLayoutId id="2147484870" r:id="rId29"/>
    <p:sldLayoutId id="2147484871" r:id="rId30"/>
    <p:sldLayoutId id="2147484872" r:id="rId31"/>
    <p:sldLayoutId id="2147484873" r:id="rId32"/>
    <p:sldLayoutId id="2147484874" r:id="rId33"/>
    <p:sldLayoutId id="2147484875" r:id="rId34"/>
    <p:sldLayoutId id="2147484876" r:id="rId35"/>
    <p:sldLayoutId id="2147484877" r:id="rId36"/>
    <p:sldLayoutId id="2147484885" r:id="rId37"/>
    <p:sldLayoutId id="2147484886" r:id="rId38"/>
  </p:sldLayoutIdLst>
  <p:transition>
    <p:fade/>
  </p:transition>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guide id="31" pos="1354" userDrawn="1">
          <p15:clr>
            <a:srgbClr val="C35EA4"/>
          </p15:clr>
        </p15:guide>
        <p15:guide id="32" pos="1498" userDrawn="1">
          <p15:clr>
            <a:srgbClr val="C35EA4"/>
          </p15:clr>
        </p15:guide>
        <p15:guide id="33" pos="2567" userDrawn="1">
          <p15:clr>
            <a:srgbClr val="C35EA4"/>
          </p15:clr>
        </p15:guide>
        <p15:guide id="34" pos="2711" userDrawn="1">
          <p15:clr>
            <a:srgbClr val="C35EA4"/>
          </p15:clr>
        </p15:guide>
        <p15:guide id="35" pos="3778" userDrawn="1">
          <p15:clr>
            <a:srgbClr val="C35EA4"/>
          </p15:clr>
        </p15:guide>
        <p15:guide id="36" pos="3924" userDrawn="1">
          <p15:clr>
            <a:srgbClr val="C35EA4"/>
          </p15:clr>
        </p15:guide>
        <p15:guide id="37" pos="4983" userDrawn="1">
          <p15:clr>
            <a:srgbClr val="C35EA4"/>
          </p15:clr>
        </p15:guide>
        <p15:guide id="38" pos="5127" userDrawn="1">
          <p15:clr>
            <a:srgbClr val="C35EA4"/>
          </p15:clr>
        </p15:guide>
        <p15:guide id="39" pos="6199" userDrawn="1">
          <p15:clr>
            <a:srgbClr val="C35EA4"/>
          </p15:clr>
        </p15:guide>
        <p15:guide id="40" pos="6342" userDrawn="1">
          <p15:clr>
            <a:srgbClr val="C35EA4"/>
          </p15:clr>
        </p15:guide>
        <p15:guide id="41" pos="287" userDrawn="1">
          <p15:clr>
            <a:srgbClr val="F26B43"/>
          </p15:clr>
        </p15:guide>
        <p15:guide id="42" pos="7409" userDrawn="1">
          <p15:clr>
            <a:srgbClr val="F26B43"/>
          </p15:clr>
        </p15:guide>
        <p15:guide id="43" orient="horz" pos="736" userDrawn="1">
          <p15:clr>
            <a:srgbClr val="5ACBF0"/>
          </p15:clr>
        </p15:guide>
        <p15:guide id="44" orient="horz" pos="1339" userDrawn="1">
          <p15:clr>
            <a:srgbClr val="5ACBF0"/>
          </p15:clr>
        </p15:guide>
        <p15:guide id="45" orient="horz" pos="593" userDrawn="1">
          <p15:clr>
            <a:srgbClr val="5ACBF0"/>
          </p15:clr>
        </p15:guide>
        <p15:guide id="46" orient="horz" pos="1484" userDrawn="1">
          <p15:clr>
            <a:srgbClr val="5ACBF0"/>
          </p15:clr>
        </p15:guide>
        <p15:guide id="47" orient="horz" pos="2088" userDrawn="1">
          <p15:clr>
            <a:srgbClr val="5ACBF0"/>
          </p15:clr>
        </p15:guide>
        <p15:guide id="48" orient="horz" pos="2231" userDrawn="1">
          <p15:clr>
            <a:srgbClr val="5ACBF0"/>
          </p15:clr>
        </p15:guide>
        <p15:guide id="49" orient="horz" pos="277" userDrawn="1">
          <p15:clr>
            <a:srgbClr val="F26B43"/>
          </p15:clr>
        </p15:guide>
        <p15:guide id="50" orient="horz" pos="4040" userDrawn="1">
          <p15:clr>
            <a:srgbClr val="F26B43"/>
          </p15:clr>
        </p15:guide>
        <p15:guide id="51" orient="horz" pos="2835" userDrawn="1">
          <p15:clr>
            <a:srgbClr val="5ACBF0"/>
          </p15:clr>
        </p15:guide>
        <p15:guide id="52" orient="horz" pos="2979" userDrawn="1">
          <p15:clr>
            <a:srgbClr val="5ACBF0"/>
          </p15:clr>
        </p15:guide>
        <p15:guide id="53" orient="horz" pos="3583" userDrawn="1">
          <p15:clr>
            <a:srgbClr val="5ACBF0"/>
          </p15:clr>
        </p15:guide>
        <p15:guide id="54" orient="horz" pos="3726"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emf"/><Relationship Id="rId1" Type="http://schemas.openxmlformats.org/officeDocument/2006/relationships/slideLayout" Target="../slideLayouts/slideLayout28.xml"/><Relationship Id="rId5" Type="http://schemas.openxmlformats.org/officeDocument/2006/relationships/image" Target="../media/image18.png"/><Relationship Id="rId4" Type="http://schemas.openxmlformats.org/officeDocument/2006/relationships/image" Target="../media/image17.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tiff"/></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6.tif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C812D5A-F67B-4135-9A0D-28E81AE52E99}"/>
              </a:ext>
            </a:extLst>
          </p:cNvPr>
          <p:cNvGrpSpPr/>
          <p:nvPr/>
        </p:nvGrpSpPr>
        <p:grpSpPr>
          <a:xfrm>
            <a:off x="584192" y="2355843"/>
            <a:ext cx="4547402" cy="2146307"/>
            <a:chOff x="584192" y="2355843"/>
            <a:chExt cx="4547402" cy="2146307"/>
          </a:xfrm>
        </p:grpSpPr>
        <p:sp>
          <p:nvSpPr>
            <p:cNvPr id="8" name="Title 3">
              <a:extLst>
                <a:ext uri="{FF2B5EF4-FFF2-40B4-BE49-F238E27FC236}">
                  <a16:creationId xmlns:a16="http://schemas.microsoft.com/office/drawing/2014/main" id="{637BEEA2-EA50-42EB-A7C5-FD48196C19E0}"/>
                </a:ext>
              </a:extLst>
            </p:cNvPr>
            <p:cNvSpPr txBox="1">
              <a:spLocks/>
            </p:cNvSpPr>
            <p:nvPr/>
          </p:nvSpPr>
          <p:spPr>
            <a:xfrm>
              <a:off x="696909" y="2459504"/>
              <a:ext cx="4434685" cy="1938992"/>
            </a:xfrm>
            <a:prstGeom prst="rect">
              <a:avLst/>
            </a:prstGeom>
            <a:solidFill>
              <a:srgbClr val="4B53BC"/>
            </a:solidFill>
          </p:spPr>
          <p:txBody>
            <a:bodyPr vert="horz" wrap="square" lIns="137160" tIns="45720" rIns="88900" bIns="45720" rtlCol="0" anchor="ctr">
              <a:noAutofit/>
            </a:bodyPr>
            <a:lstStyle>
              <a:defPPr>
                <a:defRPr lang="en-US"/>
              </a:defPPr>
              <a:lvl1pPr defTabSz="932742">
                <a:lnSpc>
                  <a:spcPct val="100000"/>
                </a:lnSpc>
                <a:spcBef>
                  <a:spcPct val="0"/>
                </a:spcBef>
                <a:buNone/>
                <a:defRPr sz="4000" b="0" cap="none" spc="-50" baseline="0">
                  <a:ln w="3175">
                    <a:noFill/>
                  </a:ln>
                  <a:solidFill>
                    <a:schemeClr val="bg1"/>
                  </a:solidFill>
                  <a:effectLst/>
                  <a:latin typeface="+mj-lt"/>
                  <a:cs typeface="Segoe UI" pitchFamily="34" charset="0"/>
                </a:defRPr>
              </a:lvl1pPr>
            </a:lstStyle>
            <a:p>
              <a:r>
                <a:rPr lang="en-US" dirty="0" err="1"/>
                <a:t>Rimani</a:t>
              </a:r>
              <a:r>
                <a:rPr lang="en-US" dirty="0"/>
                <a:t> </a:t>
              </a:r>
              <a:r>
                <a:rPr lang="en-US" dirty="0" err="1"/>
                <a:t>connesso</a:t>
              </a:r>
              <a:r>
                <a:rPr lang="en-US" dirty="0"/>
                <a:t> con Microsoft Teams</a:t>
              </a:r>
            </a:p>
          </p:txBody>
        </p:sp>
        <p:sp>
          <p:nvSpPr>
            <p:cNvPr id="2" name="Arrow: Bent-Up 1">
              <a:extLst>
                <a:ext uri="{FF2B5EF4-FFF2-40B4-BE49-F238E27FC236}">
                  <a16:creationId xmlns:a16="http://schemas.microsoft.com/office/drawing/2014/main" id="{50ECDEEF-2AD9-4C0F-B010-337C1A61D14A}"/>
                </a:ext>
              </a:extLst>
            </p:cNvPr>
            <p:cNvSpPr/>
            <p:nvPr/>
          </p:nvSpPr>
          <p:spPr bwMode="auto">
            <a:xfrm rot="10800000">
              <a:off x="584192" y="2355843"/>
              <a:ext cx="4514064" cy="755651"/>
            </a:xfrm>
            <a:prstGeom prst="bentUpArrow">
              <a:avLst>
                <a:gd name="adj1" fmla="val 0"/>
                <a:gd name="adj2" fmla="val 0"/>
                <a:gd name="adj3" fmla="val 0"/>
              </a:avLst>
            </a:prstGeom>
            <a:solidFill>
              <a:schemeClr val="accent1"/>
            </a:solidFill>
            <a:ln w="635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12" name="Arrow: Bent-Up 11">
              <a:extLst>
                <a:ext uri="{FF2B5EF4-FFF2-40B4-BE49-F238E27FC236}">
                  <a16:creationId xmlns:a16="http://schemas.microsoft.com/office/drawing/2014/main" id="{B6E02512-62C6-43BA-8190-B956C9DC1E5D}"/>
                </a:ext>
              </a:extLst>
            </p:cNvPr>
            <p:cNvSpPr/>
            <p:nvPr/>
          </p:nvSpPr>
          <p:spPr bwMode="auto">
            <a:xfrm rot="10800000" flipV="1">
              <a:off x="584192" y="4209541"/>
              <a:ext cx="4514064" cy="292609"/>
            </a:xfrm>
            <a:prstGeom prst="bentUpArrow">
              <a:avLst>
                <a:gd name="adj1" fmla="val 0"/>
                <a:gd name="adj2" fmla="val 0"/>
                <a:gd name="adj3" fmla="val 0"/>
              </a:avLst>
            </a:prstGeom>
            <a:solidFill>
              <a:schemeClr val="accent1"/>
            </a:solidFill>
            <a:ln w="635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cxnSp>
          <p:nvCxnSpPr>
            <p:cNvPr id="4" name="Straight Connector 3">
              <a:extLst>
                <a:ext uri="{FF2B5EF4-FFF2-40B4-BE49-F238E27FC236}">
                  <a16:creationId xmlns:a16="http://schemas.microsoft.com/office/drawing/2014/main" id="{F32A1A1D-24AE-4D00-8407-EF9425423033}"/>
                </a:ext>
              </a:extLst>
            </p:cNvPr>
            <p:cNvCxnSpPr>
              <a:cxnSpLocks/>
            </p:cNvCxnSpPr>
            <p:nvPr/>
          </p:nvCxnSpPr>
          <p:spPr>
            <a:xfrm>
              <a:off x="584193" y="3214688"/>
              <a:ext cx="0" cy="549592"/>
            </a:xfrm>
            <a:prstGeom prst="line">
              <a:avLst/>
            </a:prstGeom>
            <a:solidFill>
              <a:schemeClr val="accent1"/>
            </a:solidFill>
            <a:ln w="635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15" name="Straight Connector 14">
              <a:extLst>
                <a:ext uri="{FF2B5EF4-FFF2-40B4-BE49-F238E27FC236}">
                  <a16:creationId xmlns:a16="http://schemas.microsoft.com/office/drawing/2014/main" id="{7B6B3AAB-AAF9-46EF-81C4-A12F1C35849F}"/>
                </a:ext>
              </a:extLst>
            </p:cNvPr>
            <p:cNvCxnSpPr>
              <a:cxnSpLocks/>
            </p:cNvCxnSpPr>
            <p:nvPr/>
          </p:nvCxnSpPr>
          <p:spPr>
            <a:xfrm>
              <a:off x="584193" y="3863340"/>
              <a:ext cx="0" cy="251460"/>
            </a:xfrm>
            <a:prstGeom prst="line">
              <a:avLst/>
            </a:prstGeom>
            <a:solidFill>
              <a:schemeClr val="accent1"/>
            </a:solidFill>
            <a:ln w="635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7" name="Rectangle 6">
            <a:extLst>
              <a:ext uri="{FF2B5EF4-FFF2-40B4-BE49-F238E27FC236}">
                <a16:creationId xmlns:a16="http://schemas.microsoft.com/office/drawing/2014/main" id="{FE5FAE11-94BF-4A08-89F8-8A2B40A98068}"/>
              </a:ext>
            </a:extLst>
          </p:cNvPr>
          <p:cNvSpPr/>
          <p:nvPr/>
        </p:nvSpPr>
        <p:spPr bwMode="auto">
          <a:xfrm>
            <a:off x="5842001" y="0"/>
            <a:ext cx="6350000" cy="68580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9" name="MS logo gray - EMF" descr="Microsoft logo, gray text version">
            <a:extLst>
              <a:ext uri="{FF2B5EF4-FFF2-40B4-BE49-F238E27FC236}">
                <a16:creationId xmlns:a16="http://schemas.microsoft.com/office/drawing/2014/main" id="{44266DA8-584F-47DB-B5C7-CB8B57BF1CE8}"/>
              </a:ext>
            </a:extLst>
          </p:cNvPr>
          <p:cNvPicPr>
            <a:picLocks noChangeAspect="1"/>
          </p:cNvPicPr>
          <p:nvPr/>
        </p:nvPicPr>
        <p:blipFill>
          <a:blip r:embed="rId2"/>
          <a:stretch>
            <a:fillRect/>
          </a:stretch>
        </p:blipFill>
        <p:spPr bwMode="black">
          <a:xfrm>
            <a:off x="584200" y="585788"/>
            <a:ext cx="1366440" cy="292608"/>
          </a:xfrm>
          <a:prstGeom prst="rect">
            <a:avLst/>
          </a:prstGeom>
        </p:spPr>
      </p:pic>
      <p:pic>
        <p:nvPicPr>
          <p:cNvPr id="10" name="Picture 9" descr="A screenshot of a computer&#10;&#10;Description generated with very high confidence">
            <a:extLst>
              <a:ext uri="{FF2B5EF4-FFF2-40B4-BE49-F238E27FC236}">
                <a16:creationId xmlns:a16="http://schemas.microsoft.com/office/drawing/2014/main" id="{0E28430B-A477-4C67-A20E-FD494C5659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942" b="7474"/>
          <a:stretch/>
        </p:blipFill>
        <p:spPr>
          <a:xfrm>
            <a:off x="5206999" y="793835"/>
            <a:ext cx="6985001" cy="5270331"/>
          </a:xfrm>
          <a:prstGeom prst="rect">
            <a:avLst/>
          </a:prstGeom>
        </p:spPr>
      </p:pic>
      <p:pic>
        <p:nvPicPr>
          <p:cNvPr id="13" name="Picture 12">
            <a:extLst>
              <a:ext uri="{FF2B5EF4-FFF2-40B4-BE49-F238E27FC236}">
                <a16:creationId xmlns:a16="http://schemas.microsoft.com/office/drawing/2014/main" id="{F552CD22-F0C7-44A1-8654-FB6E3AFFC0DB}"/>
              </a:ext>
            </a:extLst>
          </p:cNvPr>
          <p:cNvPicPr>
            <a:picLocks noChangeAspect="1"/>
          </p:cNvPicPr>
          <p:nvPr/>
        </p:nvPicPr>
        <p:blipFill>
          <a:blip r:embed="rId4"/>
          <a:srcRect r="21332"/>
          <a:stretch>
            <a:fillRect/>
          </a:stretch>
        </p:blipFill>
        <p:spPr>
          <a:xfrm>
            <a:off x="5494702" y="1034607"/>
            <a:ext cx="6697298" cy="4788787"/>
          </a:xfrm>
          <a:custGeom>
            <a:avLst/>
            <a:gdLst>
              <a:gd name="connsiteX0" fmla="*/ 0 w 6697298"/>
              <a:gd name="connsiteY0" fmla="*/ 0 h 4788787"/>
              <a:gd name="connsiteX1" fmla="*/ 6697298 w 6697298"/>
              <a:gd name="connsiteY1" fmla="*/ 0 h 4788787"/>
              <a:gd name="connsiteX2" fmla="*/ 6697298 w 6697298"/>
              <a:gd name="connsiteY2" fmla="*/ 4788787 h 4788787"/>
              <a:gd name="connsiteX3" fmla="*/ 0 w 6697298"/>
              <a:gd name="connsiteY3" fmla="*/ 4788787 h 4788787"/>
            </a:gdLst>
            <a:ahLst/>
            <a:cxnLst>
              <a:cxn ang="0">
                <a:pos x="connsiteX0" y="connsiteY0"/>
              </a:cxn>
              <a:cxn ang="0">
                <a:pos x="connsiteX1" y="connsiteY1"/>
              </a:cxn>
              <a:cxn ang="0">
                <a:pos x="connsiteX2" y="connsiteY2"/>
              </a:cxn>
              <a:cxn ang="0">
                <a:pos x="connsiteX3" y="connsiteY3"/>
              </a:cxn>
            </a:cxnLst>
            <a:rect l="l" t="t" r="r" b="b"/>
            <a:pathLst>
              <a:path w="6697298" h="4788787">
                <a:moveTo>
                  <a:pt x="0" y="0"/>
                </a:moveTo>
                <a:lnTo>
                  <a:pt x="6697298" y="0"/>
                </a:lnTo>
                <a:lnTo>
                  <a:pt x="6697298" y="4788787"/>
                </a:lnTo>
                <a:lnTo>
                  <a:pt x="0" y="4788787"/>
                </a:lnTo>
                <a:close/>
              </a:path>
            </a:pathLst>
          </a:custGeom>
        </p:spPr>
      </p:pic>
      <p:sp>
        <p:nvSpPr>
          <p:cNvPr id="18" name="Arrow: Bent 17">
            <a:extLst>
              <a:ext uri="{FF2B5EF4-FFF2-40B4-BE49-F238E27FC236}">
                <a16:creationId xmlns:a16="http://schemas.microsoft.com/office/drawing/2014/main" id="{0A42D7B1-EBC5-4AA0-981E-CF414AF0E909}"/>
              </a:ext>
            </a:extLst>
          </p:cNvPr>
          <p:cNvSpPr/>
          <p:nvPr/>
        </p:nvSpPr>
        <p:spPr bwMode="auto">
          <a:xfrm>
            <a:off x="5124450" y="685799"/>
            <a:ext cx="716756" cy="1666875"/>
          </a:xfrm>
          <a:prstGeom prst="bentArrow">
            <a:avLst>
              <a:gd name="adj1" fmla="val 25000"/>
              <a:gd name="adj2" fmla="val 0"/>
              <a:gd name="adj3" fmla="val 25000"/>
              <a:gd name="adj4" fmla="val 27560"/>
            </a:avLst>
          </a:prstGeom>
          <a:solidFill>
            <a:schemeClr val="accent1"/>
          </a:solidFill>
          <a:ln w="635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GB" sz="2000" dirty="0" err="1">
              <a:solidFill>
                <a:srgbClr val="FFFFFF"/>
              </a:solidFill>
              <a:cs typeface="Segoe UI" pitchFamily="34" charset="0"/>
            </a:endParaRPr>
          </a:p>
        </p:txBody>
      </p:sp>
      <p:sp>
        <p:nvSpPr>
          <p:cNvPr id="19" name="Arrow: Bent 18">
            <a:extLst>
              <a:ext uri="{FF2B5EF4-FFF2-40B4-BE49-F238E27FC236}">
                <a16:creationId xmlns:a16="http://schemas.microsoft.com/office/drawing/2014/main" id="{029F0708-00F4-440C-93C3-E473E3BB0345}"/>
              </a:ext>
            </a:extLst>
          </p:cNvPr>
          <p:cNvSpPr/>
          <p:nvPr/>
        </p:nvSpPr>
        <p:spPr bwMode="auto">
          <a:xfrm flipV="1">
            <a:off x="5124450" y="4502943"/>
            <a:ext cx="716756" cy="1672083"/>
          </a:xfrm>
          <a:prstGeom prst="bentArrow">
            <a:avLst>
              <a:gd name="adj1" fmla="val 25000"/>
              <a:gd name="adj2" fmla="val 0"/>
              <a:gd name="adj3" fmla="val 25000"/>
              <a:gd name="adj4" fmla="val 27560"/>
            </a:avLst>
          </a:prstGeom>
          <a:solidFill>
            <a:schemeClr val="accent1"/>
          </a:solidFill>
          <a:ln w="635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GB" sz="2000" dirty="0" err="1">
              <a:solidFill>
                <a:srgbClr val="FFFFFF"/>
              </a:solidFill>
              <a:cs typeface="Segoe UI" pitchFamily="34" charset="0"/>
            </a:endParaRPr>
          </a:p>
        </p:txBody>
      </p:sp>
      <p:sp>
        <p:nvSpPr>
          <p:cNvPr id="3" name="Text Placeholder 2">
            <a:extLst>
              <a:ext uri="{FF2B5EF4-FFF2-40B4-BE49-F238E27FC236}">
                <a16:creationId xmlns:a16="http://schemas.microsoft.com/office/drawing/2014/main" id="{E4CC53A4-3EC8-4727-87A9-F2540788E32E}"/>
              </a:ext>
            </a:extLst>
          </p:cNvPr>
          <p:cNvSpPr txBox="1">
            <a:spLocks/>
          </p:cNvSpPr>
          <p:nvPr/>
        </p:nvSpPr>
        <p:spPr>
          <a:xfrm>
            <a:off x="593712" y="4914457"/>
            <a:ext cx="4248092" cy="690702"/>
          </a:xfrm>
          <a:prstGeom prst="rect">
            <a:avLst/>
          </a:prstGeom>
        </p:spPr>
        <p:txBody>
          <a:bodyPr lIns="0" rIns="0" anchor="ctr"/>
          <a:lstStyle>
            <a:lvl1pPr marL="233149"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56" kern="1200" spc="0" baseline="0">
                <a:solidFill>
                  <a:schemeClr val="tx1"/>
                </a:solidFill>
                <a:latin typeface="+mn-lt"/>
                <a:ea typeface="+mn-ea"/>
                <a:cs typeface="Segoe UI" panose="020B05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solidFill>
                  <a:schemeClr val="tx1"/>
                </a:soli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solidFill>
                  <a:schemeClr val="tx1"/>
                </a:soli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indent="0">
              <a:buNone/>
            </a:pPr>
            <a:r>
              <a:rPr lang="en-US" sz="1600" dirty="0"/>
              <a:t>{Presenter Name}</a:t>
            </a:r>
          </a:p>
          <a:p>
            <a:pPr marL="0" indent="0">
              <a:buNone/>
            </a:pPr>
            <a:r>
              <a:rPr lang="en-US" sz="1600" dirty="0"/>
              <a:t>{Presenter Title}</a:t>
            </a:r>
          </a:p>
        </p:txBody>
      </p:sp>
      <p:pic>
        <p:nvPicPr>
          <p:cNvPr id="6" name="Picture 5">
            <a:extLst>
              <a:ext uri="{FF2B5EF4-FFF2-40B4-BE49-F238E27FC236}">
                <a16:creationId xmlns:a16="http://schemas.microsoft.com/office/drawing/2014/main" id="{23EF5838-5BAD-4568-9FCE-291E806E0337}"/>
              </a:ext>
            </a:extLst>
          </p:cNvPr>
          <p:cNvPicPr>
            <a:picLocks noChangeAspect="1"/>
          </p:cNvPicPr>
          <p:nvPr/>
        </p:nvPicPr>
        <p:blipFill>
          <a:blip r:embed="rId5"/>
          <a:stretch>
            <a:fillRect/>
          </a:stretch>
        </p:blipFill>
        <p:spPr>
          <a:xfrm>
            <a:off x="593712" y="5860223"/>
            <a:ext cx="1262641" cy="457200"/>
          </a:xfrm>
          <a:prstGeom prst="rect">
            <a:avLst/>
          </a:prstGeom>
        </p:spPr>
      </p:pic>
    </p:spTree>
    <p:extLst>
      <p:ext uri="{BB962C8B-B14F-4D97-AF65-F5344CB8AC3E}">
        <p14:creationId xmlns:p14="http://schemas.microsoft.com/office/powerpoint/2010/main" val="158352909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B53BC"/>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585216" y="2991458"/>
            <a:ext cx="9144000" cy="997196"/>
          </a:xfrm>
        </p:spPr>
        <p:txBody>
          <a:bodyPr/>
          <a:lstStyle/>
          <a:p>
            <a:r>
              <a:rPr lang="en-US" dirty="0" err="1">
                <a:solidFill>
                  <a:schemeClr val="tx1"/>
                </a:solidFill>
              </a:rPr>
              <a:t>Contattaci</a:t>
            </a:r>
            <a:r>
              <a:rPr lang="en-US" dirty="0">
                <a:solidFill>
                  <a:schemeClr val="tx1"/>
                </a:solidFill>
              </a:rPr>
              <a:t> per </a:t>
            </a:r>
            <a:r>
              <a:rPr lang="en-US" dirty="0" err="1">
                <a:solidFill>
                  <a:schemeClr val="tx1"/>
                </a:solidFill>
              </a:rPr>
              <a:t>abilitare</a:t>
            </a:r>
            <a:r>
              <a:rPr lang="en-US" dirty="0">
                <a:solidFill>
                  <a:schemeClr val="tx1"/>
                </a:solidFill>
              </a:rPr>
              <a:t> subito </a:t>
            </a:r>
            <a:r>
              <a:rPr lang="en-US" dirty="0" err="1">
                <a:solidFill>
                  <a:schemeClr val="tx1"/>
                </a:solidFill>
              </a:rPr>
              <a:t>i</a:t>
            </a:r>
            <a:r>
              <a:rPr lang="en-US" dirty="0">
                <a:solidFill>
                  <a:schemeClr val="tx1"/>
                </a:solidFill>
              </a:rPr>
              <a:t> </a:t>
            </a:r>
            <a:r>
              <a:rPr lang="en-US" dirty="0" err="1">
                <a:solidFill>
                  <a:schemeClr val="tx1"/>
                </a:solidFill>
              </a:rPr>
              <a:t>tuoi</a:t>
            </a:r>
            <a:r>
              <a:rPr lang="en-US" dirty="0">
                <a:solidFill>
                  <a:schemeClr val="tx1"/>
                </a:solidFill>
              </a:rPr>
              <a:t> meeting e le </a:t>
            </a:r>
            <a:r>
              <a:rPr lang="en-US" dirty="0" err="1">
                <a:solidFill>
                  <a:schemeClr val="tx1"/>
                </a:solidFill>
              </a:rPr>
              <a:t>tue</a:t>
            </a:r>
            <a:r>
              <a:rPr lang="en-US" dirty="0">
                <a:solidFill>
                  <a:schemeClr val="tx1"/>
                </a:solidFill>
              </a:rPr>
              <a:t> </a:t>
            </a:r>
            <a:r>
              <a:rPr lang="en-US" dirty="0" err="1">
                <a:solidFill>
                  <a:schemeClr val="tx1"/>
                </a:solidFill>
              </a:rPr>
              <a:t>chiamate</a:t>
            </a:r>
            <a:r>
              <a:rPr lang="en-US" dirty="0">
                <a:solidFill>
                  <a:schemeClr val="tx1"/>
                </a:solidFill>
              </a:rPr>
              <a:t> </a:t>
            </a:r>
            <a:r>
              <a:rPr lang="en-US" dirty="0" err="1">
                <a:solidFill>
                  <a:schemeClr val="tx1"/>
                </a:solidFill>
              </a:rPr>
              <a:t>su</a:t>
            </a:r>
            <a:r>
              <a:rPr lang="en-US" dirty="0">
                <a:solidFill>
                  <a:schemeClr val="tx1"/>
                </a:solidFill>
              </a:rPr>
              <a:t> Microsoft Teams! </a:t>
            </a:r>
          </a:p>
        </p:txBody>
      </p:sp>
    </p:spTree>
    <p:extLst>
      <p:ext uri="{BB962C8B-B14F-4D97-AF65-F5344CB8AC3E}">
        <p14:creationId xmlns:p14="http://schemas.microsoft.com/office/powerpoint/2010/main" val="417322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D5A368-CD78-4077-A7F4-972C5A563BEA}"/>
              </a:ext>
            </a:extLst>
          </p:cNvPr>
          <p:cNvSpPr/>
          <p:nvPr/>
        </p:nvSpPr>
        <p:spPr bwMode="auto">
          <a:xfrm>
            <a:off x="-2" y="0"/>
            <a:ext cx="4356101" cy="6858000"/>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4" name="Title 3">
            <a:extLst>
              <a:ext uri="{FF2B5EF4-FFF2-40B4-BE49-F238E27FC236}">
                <a16:creationId xmlns:a16="http://schemas.microsoft.com/office/drawing/2014/main" id="{5B8CC845-66BF-4306-B2E1-F3B8F695FB1F}"/>
              </a:ext>
            </a:extLst>
          </p:cNvPr>
          <p:cNvSpPr>
            <a:spLocks noGrp="1"/>
          </p:cNvSpPr>
          <p:nvPr>
            <p:ph type="title" idx="4294967295"/>
          </p:nvPr>
        </p:nvSpPr>
        <p:spPr>
          <a:xfrm>
            <a:off x="595184" y="457200"/>
            <a:ext cx="3538537" cy="1661993"/>
          </a:xfrm>
        </p:spPr>
        <p:txBody>
          <a:bodyPr wrap="square">
            <a:spAutoFit/>
          </a:bodyPr>
          <a:lstStyle/>
          <a:p>
            <a:r>
              <a:rPr lang="en-US" dirty="0">
                <a:solidFill>
                  <a:schemeClr val="bg1"/>
                </a:solidFill>
              </a:rPr>
              <a:t>Microsoft Teams </a:t>
            </a:r>
            <a:br>
              <a:rPr lang="en-US" dirty="0">
                <a:solidFill>
                  <a:schemeClr val="bg1"/>
                </a:solidFill>
              </a:rPr>
            </a:br>
            <a:r>
              <a:rPr lang="en-US" dirty="0">
                <a:solidFill>
                  <a:schemeClr val="bg1"/>
                </a:solidFill>
              </a:rPr>
              <a:t>è </a:t>
            </a:r>
            <a:r>
              <a:rPr lang="en-US" dirty="0" err="1">
                <a:solidFill>
                  <a:schemeClr val="bg1"/>
                </a:solidFill>
              </a:rPr>
              <a:t>l’hub</a:t>
            </a:r>
            <a:r>
              <a:rPr lang="en-US" dirty="0">
                <a:solidFill>
                  <a:schemeClr val="bg1"/>
                </a:solidFill>
              </a:rPr>
              <a:t> per il </a:t>
            </a:r>
            <a:r>
              <a:rPr lang="en-US" dirty="0" err="1">
                <a:solidFill>
                  <a:schemeClr val="bg1"/>
                </a:solidFill>
              </a:rPr>
              <a:t>lavoro</a:t>
            </a:r>
            <a:r>
              <a:rPr lang="en-US" dirty="0">
                <a:solidFill>
                  <a:schemeClr val="bg1"/>
                </a:solidFill>
              </a:rPr>
              <a:t> di </a:t>
            </a:r>
            <a:r>
              <a:rPr lang="en-US" dirty="0" err="1">
                <a:solidFill>
                  <a:schemeClr val="bg1"/>
                </a:solidFill>
              </a:rPr>
              <a:t>squadra</a:t>
            </a:r>
            <a:endParaRPr lang="en-GB" dirty="0">
              <a:solidFill>
                <a:schemeClr val="bg1"/>
              </a:solidFill>
            </a:endParaRPr>
          </a:p>
        </p:txBody>
      </p:sp>
      <p:sp>
        <p:nvSpPr>
          <p:cNvPr id="5" name="Rectangle 4">
            <a:extLst>
              <a:ext uri="{FF2B5EF4-FFF2-40B4-BE49-F238E27FC236}">
                <a16:creationId xmlns:a16="http://schemas.microsoft.com/office/drawing/2014/main" id="{3C8F9765-3D30-42DF-AF50-91793B02338B}"/>
              </a:ext>
            </a:extLst>
          </p:cNvPr>
          <p:cNvSpPr/>
          <p:nvPr/>
        </p:nvSpPr>
        <p:spPr bwMode="auto">
          <a:xfrm>
            <a:off x="595184" y="2355850"/>
            <a:ext cx="3200400" cy="457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29" name="Rectangle 28">
            <a:extLst>
              <a:ext uri="{FF2B5EF4-FFF2-40B4-BE49-F238E27FC236}">
                <a16:creationId xmlns:a16="http://schemas.microsoft.com/office/drawing/2014/main" id="{2D6652A8-B940-435C-9117-FBFA2D872E0B}"/>
              </a:ext>
            </a:extLst>
          </p:cNvPr>
          <p:cNvSpPr/>
          <p:nvPr/>
        </p:nvSpPr>
        <p:spPr>
          <a:xfrm>
            <a:off x="572733" y="3757229"/>
            <a:ext cx="3492855" cy="2585323"/>
          </a:xfrm>
          <a:prstGeom prst="rect">
            <a:avLst/>
          </a:prstGeom>
        </p:spPr>
        <p:txBody>
          <a:bodyPr wrap="square" lIns="0" tIns="0" rIns="0" bIns="0" anchor="ctr">
            <a:spAutoFit/>
          </a:bodyPr>
          <a:lstStyle/>
          <a:p>
            <a:r>
              <a:rPr lang="it-IT" sz="2800" dirty="0">
                <a:solidFill>
                  <a:schemeClr val="bg1"/>
                </a:solidFill>
                <a:cs typeface="Segoe UI"/>
              </a:rPr>
              <a:t>Tutto ciò di cui hai bisogno per il tuo spazio di lavoro.</a:t>
            </a:r>
          </a:p>
          <a:p>
            <a:r>
              <a:rPr lang="it-IT" sz="2800" dirty="0">
                <a:solidFill>
                  <a:schemeClr val="bg1"/>
                </a:solidFill>
                <a:cs typeface="Segoe UI"/>
              </a:rPr>
              <a:t>Tutto in un </a:t>
            </a:r>
            <a:r>
              <a:rPr lang="it-IT" sz="2800" b="1" dirty="0">
                <a:solidFill>
                  <a:schemeClr val="bg1"/>
                </a:solidFill>
                <a:cs typeface="Segoe UI"/>
              </a:rPr>
              <a:t>unico posto</a:t>
            </a:r>
            <a:r>
              <a:rPr lang="it-IT" sz="2800" dirty="0">
                <a:solidFill>
                  <a:schemeClr val="bg1"/>
                </a:solidFill>
                <a:cs typeface="Segoe UI"/>
              </a:rPr>
              <a:t>. Non importa </a:t>
            </a:r>
            <a:r>
              <a:rPr lang="it-IT" sz="2800" b="1" dirty="0">
                <a:solidFill>
                  <a:schemeClr val="bg1"/>
                </a:solidFill>
                <a:cs typeface="Segoe UI"/>
              </a:rPr>
              <a:t>dove tu sia</a:t>
            </a:r>
            <a:r>
              <a:rPr lang="it-IT" sz="2800" dirty="0">
                <a:solidFill>
                  <a:schemeClr val="bg1"/>
                </a:solidFill>
                <a:cs typeface="Segoe UI"/>
              </a:rPr>
              <a:t>.</a:t>
            </a:r>
            <a:endParaRPr lang="en-US" sz="2800" dirty="0">
              <a:solidFill>
                <a:schemeClr val="bg1"/>
              </a:solidFill>
              <a:latin typeface="+mj-lt"/>
            </a:endParaRPr>
          </a:p>
        </p:txBody>
      </p:sp>
      <p:sp>
        <p:nvSpPr>
          <p:cNvPr id="31" name="IoT" title="Icon of five circles that all connect to a center circle">
            <a:extLst>
              <a:ext uri="{FF2B5EF4-FFF2-40B4-BE49-F238E27FC236}">
                <a16:creationId xmlns:a16="http://schemas.microsoft.com/office/drawing/2014/main" id="{A8B5ACE9-0302-41E2-91FC-A0846A40BB3C}"/>
              </a:ext>
            </a:extLst>
          </p:cNvPr>
          <p:cNvSpPr>
            <a:spLocks noChangeAspect="1" noEditPoints="1"/>
          </p:cNvSpPr>
          <p:nvPr/>
        </p:nvSpPr>
        <p:spPr bwMode="auto">
          <a:xfrm>
            <a:off x="572733" y="3102674"/>
            <a:ext cx="641192" cy="642219"/>
          </a:xfrm>
          <a:custGeom>
            <a:avLst/>
            <a:gdLst>
              <a:gd name="T0" fmla="*/ 235 w 352"/>
              <a:gd name="T1" fmla="*/ 176 h 352"/>
              <a:gd name="T2" fmla="*/ 176 w 352"/>
              <a:gd name="T3" fmla="*/ 235 h 352"/>
              <a:gd name="T4" fmla="*/ 117 w 352"/>
              <a:gd name="T5" fmla="*/ 176 h 352"/>
              <a:gd name="T6" fmla="*/ 176 w 352"/>
              <a:gd name="T7" fmla="*/ 117 h 352"/>
              <a:gd name="T8" fmla="*/ 235 w 352"/>
              <a:gd name="T9" fmla="*/ 176 h 352"/>
              <a:gd name="T10" fmla="*/ 270 w 352"/>
              <a:gd name="T11" fmla="*/ 0 h 352"/>
              <a:gd name="T12" fmla="*/ 235 w 352"/>
              <a:gd name="T13" fmla="*/ 35 h 352"/>
              <a:gd name="T14" fmla="*/ 270 w 352"/>
              <a:gd name="T15" fmla="*/ 70 h 352"/>
              <a:gd name="T16" fmla="*/ 305 w 352"/>
              <a:gd name="T17" fmla="*/ 35 h 352"/>
              <a:gd name="T18" fmla="*/ 270 w 352"/>
              <a:gd name="T19" fmla="*/ 0 h 352"/>
              <a:gd name="T20" fmla="*/ 82 w 352"/>
              <a:gd name="T21" fmla="*/ 23 h 352"/>
              <a:gd name="T22" fmla="*/ 47 w 352"/>
              <a:gd name="T23" fmla="*/ 59 h 352"/>
              <a:gd name="T24" fmla="*/ 82 w 352"/>
              <a:gd name="T25" fmla="*/ 94 h 352"/>
              <a:gd name="T26" fmla="*/ 117 w 352"/>
              <a:gd name="T27" fmla="*/ 59 h 352"/>
              <a:gd name="T28" fmla="*/ 82 w 352"/>
              <a:gd name="T29" fmla="*/ 23 h 352"/>
              <a:gd name="T30" fmla="*/ 35 w 352"/>
              <a:gd name="T31" fmla="*/ 211 h 352"/>
              <a:gd name="T32" fmla="*/ 0 w 352"/>
              <a:gd name="T33" fmla="*/ 246 h 352"/>
              <a:gd name="T34" fmla="*/ 35 w 352"/>
              <a:gd name="T35" fmla="*/ 282 h 352"/>
              <a:gd name="T36" fmla="*/ 70 w 352"/>
              <a:gd name="T37" fmla="*/ 246 h 352"/>
              <a:gd name="T38" fmla="*/ 35 w 352"/>
              <a:gd name="T39" fmla="*/ 211 h 352"/>
              <a:gd name="T40" fmla="*/ 223 w 352"/>
              <a:gd name="T41" fmla="*/ 282 h 352"/>
              <a:gd name="T42" fmla="*/ 188 w 352"/>
              <a:gd name="T43" fmla="*/ 317 h 352"/>
              <a:gd name="T44" fmla="*/ 223 w 352"/>
              <a:gd name="T45" fmla="*/ 352 h 352"/>
              <a:gd name="T46" fmla="*/ 258 w 352"/>
              <a:gd name="T47" fmla="*/ 317 h 352"/>
              <a:gd name="T48" fmla="*/ 223 w 352"/>
              <a:gd name="T49" fmla="*/ 282 h 352"/>
              <a:gd name="T50" fmla="*/ 317 w 352"/>
              <a:gd name="T51" fmla="*/ 164 h 352"/>
              <a:gd name="T52" fmla="*/ 282 w 352"/>
              <a:gd name="T53" fmla="*/ 199 h 352"/>
              <a:gd name="T54" fmla="*/ 317 w 352"/>
              <a:gd name="T55" fmla="*/ 235 h 352"/>
              <a:gd name="T56" fmla="*/ 352 w 352"/>
              <a:gd name="T57" fmla="*/ 199 h 352"/>
              <a:gd name="T58" fmla="*/ 317 w 352"/>
              <a:gd name="T59" fmla="*/ 164 h 352"/>
              <a:gd name="T60" fmla="*/ 250 w 352"/>
              <a:gd name="T61" fmla="*/ 64 h 352"/>
              <a:gd name="T62" fmla="*/ 209 w 352"/>
              <a:gd name="T63" fmla="*/ 127 h 352"/>
              <a:gd name="T64" fmla="*/ 139 w 352"/>
              <a:gd name="T65" fmla="*/ 130 h 352"/>
              <a:gd name="T66" fmla="*/ 104 w 352"/>
              <a:gd name="T67" fmla="*/ 86 h 352"/>
              <a:gd name="T68" fmla="*/ 67 w 352"/>
              <a:gd name="T69" fmla="*/ 231 h 352"/>
              <a:gd name="T70" fmla="*/ 124 w 352"/>
              <a:gd name="T71" fmla="*/ 202 h 352"/>
              <a:gd name="T72" fmla="*/ 212 w 352"/>
              <a:gd name="T73" fmla="*/ 283 h 352"/>
              <a:gd name="T74" fmla="*/ 195 w 352"/>
              <a:gd name="T75" fmla="*/ 232 h 352"/>
              <a:gd name="T76" fmla="*/ 234 w 352"/>
              <a:gd name="T77" fmla="*/ 186 h 352"/>
              <a:gd name="T78" fmla="*/ 282 w 352"/>
              <a:gd name="T79" fmla="*/ 19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2" h="352">
                <a:moveTo>
                  <a:pt x="235" y="176"/>
                </a:moveTo>
                <a:cubicBezTo>
                  <a:pt x="235" y="208"/>
                  <a:pt x="208" y="235"/>
                  <a:pt x="176" y="235"/>
                </a:cubicBezTo>
                <a:cubicBezTo>
                  <a:pt x="144" y="235"/>
                  <a:pt x="117" y="208"/>
                  <a:pt x="117" y="176"/>
                </a:cubicBezTo>
                <a:cubicBezTo>
                  <a:pt x="117" y="144"/>
                  <a:pt x="144" y="117"/>
                  <a:pt x="176" y="117"/>
                </a:cubicBezTo>
                <a:cubicBezTo>
                  <a:pt x="208" y="117"/>
                  <a:pt x="235" y="144"/>
                  <a:pt x="235" y="176"/>
                </a:cubicBezTo>
                <a:close/>
                <a:moveTo>
                  <a:pt x="270" y="0"/>
                </a:moveTo>
                <a:cubicBezTo>
                  <a:pt x="250" y="0"/>
                  <a:pt x="235" y="16"/>
                  <a:pt x="235" y="35"/>
                </a:cubicBezTo>
                <a:cubicBezTo>
                  <a:pt x="235" y="55"/>
                  <a:pt x="250" y="70"/>
                  <a:pt x="270" y="70"/>
                </a:cubicBezTo>
                <a:cubicBezTo>
                  <a:pt x="289" y="70"/>
                  <a:pt x="305" y="55"/>
                  <a:pt x="305" y="35"/>
                </a:cubicBezTo>
                <a:cubicBezTo>
                  <a:pt x="305" y="16"/>
                  <a:pt x="289" y="0"/>
                  <a:pt x="270" y="0"/>
                </a:cubicBezTo>
                <a:close/>
                <a:moveTo>
                  <a:pt x="82" y="23"/>
                </a:moveTo>
                <a:cubicBezTo>
                  <a:pt x="63" y="23"/>
                  <a:pt x="47" y="39"/>
                  <a:pt x="47" y="59"/>
                </a:cubicBezTo>
                <a:cubicBezTo>
                  <a:pt x="47" y="78"/>
                  <a:pt x="63" y="94"/>
                  <a:pt x="82" y="94"/>
                </a:cubicBezTo>
                <a:cubicBezTo>
                  <a:pt x="102" y="94"/>
                  <a:pt x="117" y="78"/>
                  <a:pt x="117" y="59"/>
                </a:cubicBezTo>
                <a:cubicBezTo>
                  <a:pt x="117" y="39"/>
                  <a:pt x="102" y="23"/>
                  <a:pt x="82" y="23"/>
                </a:cubicBezTo>
                <a:close/>
                <a:moveTo>
                  <a:pt x="35" y="211"/>
                </a:moveTo>
                <a:cubicBezTo>
                  <a:pt x="16" y="211"/>
                  <a:pt x="0" y="227"/>
                  <a:pt x="0" y="246"/>
                </a:cubicBezTo>
                <a:cubicBezTo>
                  <a:pt x="0" y="266"/>
                  <a:pt x="16" y="282"/>
                  <a:pt x="35" y="282"/>
                </a:cubicBezTo>
                <a:cubicBezTo>
                  <a:pt x="55" y="282"/>
                  <a:pt x="70" y="266"/>
                  <a:pt x="70" y="246"/>
                </a:cubicBezTo>
                <a:cubicBezTo>
                  <a:pt x="70" y="227"/>
                  <a:pt x="55" y="211"/>
                  <a:pt x="35" y="211"/>
                </a:cubicBezTo>
                <a:close/>
                <a:moveTo>
                  <a:pt x="223" y="282"/>
                </a:moveTo>
                <a:cubicBezTo>
                  <a:pt x="203" y="282"/>
                  <a:pt x="188" y="297"/>
                  <a:pt x="188" y="317"/>
                </a:cubicBezTo>
                <a:cubicBezTo>
                  <a:pt x="188" y="336"/>
                  <a:pt x="203" y="352"/>
                  <a:pt x="223" y="352"/>
                </a:cubicBezTo>
                <a:cubicBezTo>
                  <a:pt x="242" y="352"/>
                  <a:pt x="258" y="336"/>
                  <a:pt x="258" y="317"/>
                </a:cubicBezTo>
                <a:cubicBezTo>
                  <a:pt x="258" y="297"/>
                  <a:pt x="242" y="282"/>
                  <a:pt x="223" y="282"/>
                </a:cubicBezTo>
                <a:close/>
                <a:moveTo>
                  <a:pt x="317" y="164"/>
                </a:moveTo>
                <a:cubicBezTo>
                  <a:pt x="297" y="164"/>
                  <a:pt x="282" y="180"/>
                  <a:pt x="282" y="199"/>
                </a:cubicBezTo>
                <a:cubicBezTo>
                  <a:pt x="282" y="219"/>
                  <a:pt x="297" y="235"/>
                  <a:pt x="317" y="235"/>
                </a:cubicBezTo>
                <a:cubicBezTo>
                  <a:pt x="336" y="235"/>
                  <a:pt x="352" y="219"/>
                  <a:pt x="352" y="199"/>
                </a:cubicBezTo>
                <a:cubicBezTo>
                  <a:pt x="352" y="180"/>
                  <a:pt x="336" y="164"/>
                  <a:pt x="317" y="164"/>
                </a:cubicBezTo>
                <a:close/>
                <a:moveTo>
                  <a:pt x="250" y="64"/>
                </a:moveTo>
                <a:cubicBezTo>
                  <a:pt x="209" y="127"/>
                  <a:pt x="209" y="127"/>
                  <a:pt x="209" y="127"/>
                </a:cubicBezTo>
                <a:moveTo>
                  <a:pt x="139" y="130"/>
                </a:moveTo>
                <a:cubicBezTo>
                  <a:pt x="104" y="86"/>
                  <a:pt x="104" y="86"/>
                  <a:pt x="104" y="86"/>
                </a:cubicBezTo>
                <a:moveTo>
                  <a:pt x="67" y="231"/>
                </a:moveTo>
                <a:cubicBezTo>
                  <a:pt x="124" y="202"/>
                  <a:pt x="124" y="202"/>
                  <a:pt x="124" y="202"/>
                </a:cubicBezTo>
                <a:moveTo>
                  <a:pt x="212" y="283"/>
                </a:moveTo>
                <a:cubicBezTo>
                  <a:pt x="195" y="232"/>
                  <a:pt x="195" y="232"/>
                  <a:pt x="195" y="232"/>
                </a:cubicBezTo>
                <a:moveTo>
                  <a:pt x="234" y="186"/>
                </a:moveTo>
                <a:cubicBezTo>
                  <a:pt x="282" y="194"/>
                  <a:pt x="282" y="194"/>
                  <a:pt x="282" y="194"/>
                </a:cubicBezTo>
              </a:path>
            </a:pathLst>
          </a:custGeom>
          <a:noFill/>
          <a:ln w="12700" cap="sq">
            <a:solidFill>
              <a:schemeClr val="bg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grpSp>
        <p:nvGrpSpPr>
          <p:cNvPr id="11" name="Group 10">
            <a:extLst>
              <a:ext uri="{FF2B5EF4-FFF2-40B4-BE49-F238E27FC236}">
                <a16:creationId xmlns:a16="http://schemas.microsoft.com/office/drawing/2014/main" id="{CE22CFA0-19CF-478F-AB2C-0B1D6AF200D2}"/>
              </a:ext>
            </a:extLst>
          </p:cNvPr>
          <p:cNvGrpSpPr/>
          <p:nvPr/>
        </p:nvGrpSpPr>
        <p:grpSpPr>
          <a:xfrm>
            <a:off x="5733935" y="593345"/>
            <a:ext cx="5080228" cy="5671310"/>
            <a:chOff x="5442630" y="593345"/>
            <a:chExt cx="5080228" cy="5671310"/>
          </a:xfrm>
        </p:grpSpPr>
        <p:grpSp>
          <p:nvGrpSpPr>
            <p:cNvPr id="7" name="Group 6">
              <a:extLst>
                <a:ext uri="{FF2B5EF4-FFF2-40B4-BE49-F238E27FC236}">
                  <a16:creationId xmlns:a16="http://schemas.microsoft.com/office/drawing/2014/main" id="{35C7EDD3-1145-42A3-85E2-0C89FA5210B6}"/>
                </a:ext>
              </a:extLst>
            </p:cNvPr>
            <p:cNvGrpSpPr/>
            <p:nvPr/>
          </p:nvGrpSpPr>
          <p:grpSpPr>
            <a:xfrm>
              <a:off x="5785076" y="1231333"/>
              <a:ext cx="4395334" cy="4395334"/>
              <a:chOff x="6357825" y="1390990"/>
              <a:chExt cx="4395334" cy="4395334"/>
            </a:xfrm>
          </p:grpSpPr>
          <p:sp>
            <p:nvSpPr>
              <p:cNvPr id="33" name="Oval 32">
                <a:extLst>
                  <a:ext uri="{FF2B5EF4-FFF2-40B4-BE49-F238E27FC236}">
                    <a16:creationId xmlns:a16="http://schemas.microsoft.com/office/drawing/2014/main" id="{07CCDC40-6620-4923-A435-6E3E143776C2}"/>
                  </a:ext>
                </a:extLst>
              </p:cNvPr>
              <p:cNvSpPr/>
              <p:nvPr>
                <p:custDataLst>
                  <p:tags r:id="rId7"/>
                </p:custDataLst>
              </p:nvPr>
            </p:nvSpPr>
            <p:spPr bwMode="auto">
              <a:xfrm>
                <a:off x="6357825" y="1390990"/>
                <a:ext cx="4395334" cy="4395334"/>
              </a:xfrm>
              <a:prstGeom prst="ellipse">
                <a:avLst/>
              </a:prstGeom>
              <a:solidFill>
                <a:schemeClr val="bg1"/>
              </a:solidFill>
              <a:ln w="12700">
                <a:solidFill>
                  <a:srgbClr val="A6AADE"/>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l" defTabSz="932472" fontAlgn="base">
                  <a:spcBef>
                    <a:spcPct val="0"/>
                  </a:spcBef>
                  <a:spcAft>
                    <a:spcPct val="0"/>
                  </a:spcAft>
                </a:pPr>
                <a:endParaRPr lang="en-US" sz="1400" err="1">
                  <a:solidFill>
                    <a:srgbClr val="FFFFFF"/>
                  </a:solidFill>
                  <a:ea typeface="Segoe UI" pitchFamily="34" charset="0"/>
                  <a:cs typeface="Segoe UI" pitchFamily="34" charset="0"/>
                </a:endParaRPr>
              </a:p>
            </p:txBody>
          </p:sp>
          <p:sp>
            <p:nvSpPr>
              <p:cNvPr id="32" name="Oval 31">
                <a:extLst>
                  <a:ext uri="{FF2B5EF4-FFF2-40B4-BE49-F238E27FC236}">
                    <a16:creationId xmlns:a16="http://schemas.microsoft.com/office/drawing/2014/main" id="{621DD68A-03AD-46AA-9E8D-87711C3B2240}"/>
                  </a:ext>
                </a:extLst>
              </p:cNvPr>
              <p:cNvSpPr/>
              <p:nvPr>
                <p:custDataLst>
                  <p:tags r:id="rId8"/>
                </p:custDataLst>
              </p:nvPr>
            </p:nvSpPr>
            <p:spPr bwMode="auto">
              <a:xfrm>
                <a:off x="7390721" y="2423886"/>
                <a:ext cx="2329542" cy="2329542"/>
              </a:xfrm>
              <a:prstGeom prst="ellipse">
                <a:avLst/>
              </a:prstGeom>
              <a:solidFill>
                <a:srgbClr val="4B53BC"/>
              </a:solidFill>
              <a:ln w="12700">
                <a:no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a:solidFill>
                      <a:srgbClr val="FFFFFF"/>
                    </a:solidFill>
                    <a:latin typeface="Segoe UI Semibold" panose="020B0702040204020203" pitchFamily="34" charset="0"/>
                    <a:ea typeface="Segoe UI" pitchFamily="34" charset="0"/>
                    <a:cs typeface="Segoe UI Semibold" panose="020B0702040204020203" pitchFamily="34" charset="0"/>
                  </a:rPr>
                  <a:t>Microsoft</a:t>
                </a:r>
                <a:br>
                  <a:rPr lang="en-US" sz="2400" dirty="0">
                    <a:solidFill>
                      <a:srgbClr val="FFFFFF"/>
                    </a:solidFill>
                    <a:latin typeface="Segoe UI Semibold" panose="020B0702040204020203" pitchFamily="34" charset="0"/>
                    <a:ea typeface="Segoe UI" pitchFamily="34" charset="0"/>
                    <a:cs typeface="Segoe UI Semibold" panose="020B0702040204020203" pitchFamily="34" charset="0"/>
                  </a:rPr>
                </a:br>
                <a:r>
                  <a:rPr lang="en-US" sz="2400" dirty="0">
                    <a:solidFill>
                      <a:srgbClr val="FFFFFF"/>
                    </a:solidFill>
                    <a:latin typeface="Segoe UI Semibold" panose="020B0702040204020203" pitchFamily="34" charset="0"/>
                    <a:ea typeface="Segoe UI" pitchFamily="34" charset="0"/>
                    <a:cs typeface="Segoe UI Semibold" panose="020B0702040204020203" pitchFamily="34" charset="0"/>
                  </a:rPr>
                  <a:t>Teams</a:t>
                </a:r>
              </a:p>
            </p:txBody>
          </p:sp>
        </p:grpSp>
        <p:sp>
          <p:nvSpPr>
            <p:cNvPr id="41" name="Oval 40">
              <a:extLst>
                <a:ext uri="{FF2B5EF4-FFF2-40B4-BE49-F238E27FC236}">
                  <a16:creationId xmlns:a16="http://schemas.microsoft.com/office/drawing/2014/main" id="{C7DBF5DA-2735-4D93-BD79-80CEC6F54899}"/>
                </a:ext>
              </a:extLst>
            </p:cNvPr>
            <p:cNvSpPr/>
            <p:nvPr>
              <p:custDataLst>
                <p:tags r:id="rId1"/>
              </p:custDataLst>
            </p:nvPr>
          </p:nvSpPr>
          <p:spPr bwMode="auto">
            <a:xfrm>
              <a:off x="7353052" y="5005274"/>
              <a:ext cx="1259383" cy="1259381"/>
            </a:xfrm>
            <a:prstGeom prst="ellipse">
              <a:avLst/>
            </a:prstGeom>
            <a:solidFill>
              <a:schemeClr val="bg1">
                <a:lumMod val="95000"/>
              </a:schemeClr>
            </a:solidFill>
            <a:ln>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533400">
                <a:spcBef>
                  <a:spcPct val="0"/>
                </a:spcBef>
                <a:spcAft>
                  <a:spcPct val="35000"/>
                </a:spcAft>
              </a:pPr>
              <a:r>
                <a:rPr lang="en-US" sz="1400" dirty="0">
                  <a:solidFill>
                    <a:srgbClr val="000000">
                      <a:hueOff val="0"/>
                      <a:satOff val="0"/>
                      <a:lumOff val="0"/>
                      <a:alphaOff val="0"/>
                    </a:srgbClr>
                  </a:solidFill>
                </a:rPr>
                <a:t>Bot e</a:t>
              </a:r>
              <a:br>
                <a:rPr lang="en-US" sz="1400" dirty="0"/>
              </a:br>
              <a:r>
                <a:rPr lang="en-US" sz="1400" dirty="0" err="1">
                  <a:solidFill>
                    <a:srgbClr val="000000">
                      <a:hueOff val="0"/>
                      <a:satOff val="0"/>
                      <a:lumOff val="0"/>
                      <a:alphaOff val="0"/>
                    </a:srgbClr>
                  </a:solidFill>
                </a:rPr>
                <a:t>connettori</a:t>
              </a:r>
              <a:r>
                <a:rPr lang="en-US" sz="1400" dirty="0">
                  <a:solidFill>
                    <a:srgbClr val="000000">
                      <a:hueOff val="0"/>
                      <a:satOff val="0"/>
                      <a:lumOff val="0"/>
                      <a:alphaOff val="0"/>
                    </a:srgbClr>
                  </a:solidFill>
                </a:rPr>
                <a:t> </a:t>
              </a:r>
            </a:p>
          </p:txBody>
        </p:sp>
        <p:sp>
          <p:nvSpPr>
            <p:cNvPr id="42" name="Oval 41">
              <a:extLst>
                <a:ext uri="{FF2B5EF4-FFF2-40B4-BE49-F238E27FC236}">
                  <a16:creationId xmlns:a16="http://schemas.microsoft.com/office/drawing/2014/main" id="{BC6B4840-539F-490F-86FB-A59C60F7E895}"/>
                </a:ext>
              </a:extLst>
            </p:cNvPr>
            <p:cNvSpPr/>
            <p:nvPr>
              <p:custDataLst>
                <p:tags r:id="rId2"/>
              </p:custDataLst>
            </p:nvPr>
          </p:nvSpPr>
          <p:spPr bwMode="auto">
            <a:xfrm>
              <a:off x="5442630" y="3902291"/>
              <a:ext cx="1259383" cy="1259381"/>
            </a:xfrm>
            <a:prstGeom prst="ellipse">
              <a:avLst/>
            </a:prstGeom>
            <a:solidFill>
              <a:schemeClr val="bg1">
                <a:lumMod val="95000"/>
              </a:schemeClr>
            </a:solidFill>
            <a:ln>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533400">
                <a:spcBef>
                  <a:spcPct val="0"/>
                </a:spcBef>
              </a:pPr>
              <a:r>
                <a:rPr lang="en-US" sz="1400" dirty="0">
                  <a:solidFill>
                    <a:srgbClr val="000000">
                      <a:hueOff val="0"/>
                      <a:satOff val="0"/>
                      <a:lumOff val="0"/>
                      <a:alphaOff val="0"/>
                    </a:srgbClr>
                  </a:solidFill>
                </a:rPr>
                <a:t>Le app e </a:t>
              </a:r>
            </a:p>
            <a:p>
              <a:pPr algn="ctr" defTabSz="533400">
                <a:spcBef>
                  <a:spcPct val="0"/>
                </a:spcBef>
              </a:pPr>
              <a:r>
                <a:rPr lang="en-US" sz="1400" dirty="0" err="1">
                  <a:solidFill>
                    <a:srgbClr val="000000">
                      <a:hueOff val="0"/>
                      <a:satOff val="0"/>
                      <a:lumOff val="0"/>
                      <a:alphaOff val="0"/>
                    </a:srgbClr>
                  </a:solidFill>
                </a:rPr>
                <a:t>i</a:t>
              </a:r>
              <a:r>
                <a:rPr lang="en-US" sz="1400" dirty="0">
                  <a:solidFill>
                    <a:srgbClr val="000000">
                      <a:hueOff val="0"/>
                      <a:satOff val="0"/>
                      <a:lumOff val="0"/>
                      <a:alphaOff val="0"/>
                    </a:srgbClr>
                  </a:solidFill>
                </a:rPr>
                <a:t> </a:t>
              </a:r>
              <a:r>
                <a:rPr lang="en-US" sz="1400" dirty="0" err="1">
                  <a:solidFill>
                    <a:srgbClr val="000000">
                      <a:hueOff val="0"/>
                      <a:satOff val="0"/>
                      <a:lumOff val="0"/>
                      <a:alphaOff val="0"/>
                    </a:srgbClr>
                  </a:solidFill>
                </a:rPr>
                <a:t>servizi</a:t>
              </a:r>
              <a:r>
                <a:rPr lang="en-US" sz="1400" dirty="0">
                  <a:solidFill>
                    <a:srgbClr val="000000">
                      <a:hueOff val="0"/>
                      <a:satOff val="0"/>
                      <a:lumOff val="0"/>
                      <a:alphaOff val="0"/>
                    </a:srgbClr>
                  </a:solidFill>
                </a:rPr>
                <a:t> </a:t>
              </a:r>
              <a:r>
                <a:rPr lang="en-US" sz="1400" dirty="0" err="1">
                  <a:solidFill>
                    <a:srgbClr val="000000">
                      <a:hueOff val="0"/>
                      <a:satOff val="0"/>
                      <a:lumOff val="0"/>
                      <a:alphaOff val="0"/>
                    </a:srgbClr>
                  </a:solidFill>
                </a:rPr>
                <a:t>che</a:t>
              </a:r>
              <a:r>
                <a:rPr lang="en-US" sz="1400" dirty="0">
                  <a:solidFill>
                    <a:srgbClr val="000000">
                      <a:hueOff val="0"/>
                      <a:satOff val="0"/>
                      <a:lumOff val="0"/>
                      <a:alphaOff val="0"/>
                    </a:srgbClr>
                  </a:solidFill>
                </a:rPr>
                <a:t> </a:t>
              </a:r>
              <a:r>
                <a:rPr lang="en-US" sz="1400" dirty="0" err="1">
                  <a:solidFill>
                    <a:srgbClr val="000000">
                      <a:hueOff val="0"/>
                      <a:satOff val="0"/>
                      <a:lumOff val="0"/>
                      <a:alphaOff val="0"/>
                    </a:srgbClr>
                  </a:solidFill>
                </a:rPr>
                <a:t>usi</a:t>
              </a:r>
              <a:r>
                <a:rPr lang="en-US" sz="1400" dirty="0">
                  <a:solidFill>
                    <a:srgbClr val="000000">
                      <a:hueOff val="0"/>
                      <a:satOff val="0"/>
                      <a:lumOff val="0"/>
                      <a:alphaOff val="0"/>
                    </a:srgbClr>
                  </a:solidFill>
                </a:rPr>
                <a:t> </a:t>
              </a:r>
            </a:p>
            <a:p>
              <a:pPr algn="ctr" defTabSz="533400">
                <a:spcBef>
                  <a:spcPct val="0"/>
                </a:spcBef>
              </a:pPr>
              <a:r>
                <a:rPr lang="en-US" sz="1400" dirty="0">
                  <a:solidFill>
                    <a:srgbClr val="000000">
                      <a:hueOff val="0"/>
                      <a:satOff val="0"/>
                      <a:lumOff val="0"/>
                      <a:alphaOff val="0"/>
                    </a:srgbClr>
                  </a:solidFill>
                </a:rPr>
                <a:t>di </a:t>
              </a:r>
              <a:r>
                <a:rPr lang="en-US" sz="1400" dirty="0" err="1">
                  <a:solidFill>
                    <a:srgbClr val="000000">
                      <a:hueOff val="0"/>
                      <a:satOff val="0"/>
                      <a:lumOff val="0"/>
                      <a:alphaOff val="0"/>
                    </a:srgbClr>
                  </a:solidFill>
                </a:rPr>
                <a:t>solito</a:t>
              </a:r>
              <a:endParaRPr lang="en-US" sz="2000" dirty="0"/>
            </a:p>
          </p:txBody>
        </p:sp>
        <p:sp>
          <p:nvSpPr>
            <p:cNvPr id="43" name="Oval 42">
              <a:extLst>
                <a:ext uri="{FF2B5EF4-FFF2-40B4-BE49-F238E27FC236}">
                  <a16:creationId xmlns:a16="http://schemas.microsoft.com/office/drawing/2014/main" id="{9CD4D9E9-BBC2-436C-8038-67BC5999A10F}"/>
                </a:ext>
              </a:extLst>
            </p:cNvPr>
            <p:cNvSpPr/>
            <p:nvPr>
              <p:custDataLst>
                <p:tags r:id="rId3"/>
              </p:custDataLst>
            </p:nvPr>
          </p:nvSpPr>
          <p:spPr bwMode="auto">
            <a:xfrm>
              <a:off x="5442630" y="1696328"/>
              <a:ext cx="1259383" cy="1259381"/>
            </a:xfrm>
            <a:prstGeom prst="ellipse">
              <a:avLst/>
            </a:prstGeom>
            <a:solidFill>
              <a:schemeClr val="bg1">
                <a:lumMod val="95000"/>
              </a:schemeClr>
            </a:solidFill>
            <a:ln>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lvl="0" algn="ctr" defTabSz="533400">
                <a:spcBef>
                  <a:spcPct val="0"/>
                </a:spcBef>
                <a:spcAft>
                  <a:spcPct val="35000"/>
                </a:spcAft>
              </a:pPr>
              <a:r>
                <a:rPr lang="en-US" sz="1400" dirty="0" err="1">
                  <a:solidFill>
                    <a:srgbClr val="000000">
                      <a:hueOff val="0"/>
                      <a:satOff val="0"/>
                      <a:lumOff val="0"/>
                      <a:alphaOff val="0"/>
                    </a:srgbClr>
                  </a:solidFill>
                </a:rPr>
                <a:t>Persone</a:t>
              </a:r>
              <a:endParaRPr lang="en-US" sz="1400" dirty="0">
                <a:solidFill>
                  <a:srgbClr val="000000">
                    <a:hueOff val="0"/>
                    <a:satOff val="0"/>
                    <a:lumOff val="0"/>
                    <a:alphaOff val="0"/>
                  </a:srgbClr>
                </a:solidFill>
              </a:endParaRPr>
            </a:p>
          </p:txBody>
        </p:sp>
        <p:sp>
          <p:nvSpPr>
            <p:cNvPr id="44" name="Oval 43">
              <a:extLst>
                <a:ext uri="{FF2B5EF4-FFF2-40B4-BE49-F238E27FC236}">
                  <a16:creationId xmlns:a16="http://schemas.microsoft.com/office/drawing/2014/main" id="{78165ABF-2C19-4777-AE06-17B45FEFFBCE}"/>
                </a:ext>
              </a:extLst>
            </p:cNvPr>
            <p:cNvSpPr/>
            <p:nvPr>
              <p:custDataLst>
                <p:tags r:id="rId4"/>
              </p:custDataLst>
            </p:nvPr>
          </p:nvSpPr>
          <p:spPr bwMode="auto">
            <a:xfrm>
              <a:off x="7353052" y="593345"/>
              <a:ext cx="1259383" cy="1259381"/>
            </a:xfrm>
            <a:prstGeom prst="ellipse">
              <a:avLst/>
            </a:prstGeom>
            <a:solidFill>
              <a:schemeClr val="bg1">
                <a:lumMod val="95000"/>
              </a:schemeClr>
            </a:solidFill>
            <a:ln>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lvl="0" algn="ctr" defTabSz="533400">
                <a:spcBef>
                  <a:spcPct val="0"/>
                </a:spcBef>
              </a:pPr>
              <a:r>
                <a:rPr lang="en-US" sz="1400" dirty="0" err="1">
                  <a:solidFill>
                    <a:srgbClr val="000000">
                      <a:hueOff val="0"/>
                      <a:satOff val="0"/>
                      <a:lumOff val="0"/>
                      <a:alphaOff val="0"/>
                    </a:srgbClr>
                  </a:solidFill>
                </a:rPr>
                <a:t>Applicativi</a:t>
              </a:r>
              <a:r>
                <a:rPr lang="en-US" sz="1400" dirty="0">
                  <a:solidFill>
                    <a:srgbClr val="000000">
                      <a:hueOff val="0"/>
                      <a:satOff val="0"/>
                      <a:lumOff val="0"/>
                      <a:alphaOff val="0"/>
                    </a:srgbClr>
                  </a:solidFill>
                </a:rPr>
                <a:t> </a:t>
              </a:r>
            </a:p>
            <a:p>
              <a:pPr lvl="0" algn="ctr" defTabSz="533400">
                <a:spcBef>
                  <a:spcPct val="0"/>
                </a:spcBef>
              </a:pPr>
              <a:r>
                <a:rPr lang="en-US" sz="1400" dirty="0">
                  <a:solidFill>
                    <a:srgbClr val="000000">
                      <a:hueOff val="0"/>
                      <a:satOff val="0"/>
                      <a:lumOff val="0"/>
                      <a:alphaOff val="0"/>
                    </a:srgbClr>
                  </a:solidFill>
                </a:rPr>
                <a:t>Office</a:t>
              </a:r>
            </a:p>
          </p:txBody>
        </p:sp>
        <p:sp>
          <p:nvSpPr>
            <p:cNvPr id="45" name="Oval 44">
              <a:extLst>
                <a:ext uri="{FF2B5EF4-FFF2-40B4-BE49-F238E27FC236}">
                  <a16:creationId xmlns:a16="http://schemas.microsoft.com/office/drawing/2014/main" id="{4C00159A-52D0-4E84-8700-DC9AF95399CE}"/>
                </a:ext>
              </a:extLst>
            </p:cNvPr>
            <p:cNvSpPr/>
            <p:nvPr>
              <p:custDataLst>
                <p:tags r:id="rId5"/>
              </p:custDataLst>
            </p:nvPr>
          </p:nvSpPr>
          <p:spPr bwMode="auto">
            <a:xfrm>
              <a:off x="9263475" y="1696328"/>
              <a:ext cx="1259383" cy="1259381"/>
            </a:xfrm>
            <a:prstGeom prst="ellipse">
              <a:avLst/>
            </a:prstGeom>
            <a:solidFill>
              <a:schemeClr val="bg1">
                <a:lumMod val="95000"/>
              </a:schemeClr>
            </a:solidFill>
            <a:ln>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533400">
                <a:spcBef>
                  <a:spcPct val="0"/>
                </a:spcBef>
              </a:pPr>
              <a:r>
                <a:rPr lang="en-US" sz="1400" dirty="0">
                  <a:solidFill>
                    <a:srgbClr val="000000">
                      <a:hueOff val="0"/>
                      <a:satOff val="0"/>
                      <a:lumOff val="0"/>
                      <a:alphaOff val="0"/>
                    </a:srgbClr>
                  </a:solidFill>
                </a:rPr>
                <a:t> </a:t>
              </a:r>
              <a:r>
                <a:rPr lang="en-US" sz="1400" dirty="0" err="1">
                  <a:solidFill>
                    <a:srgbClr val="000000">
                      <a:hueOff val="0"/>
                      <a:satOff val="0"/>
                      <a:lumOff val="0"/>
                      <a:alphaOff val="0"/>
                    </a:srgbClr>
                  </a:solidFill>
                </a:rPr>
                <a:t>Contenuto</a:t>
              </a:r>
              <a:r>
                <a:rPr lang="en-US" sz="1400" dirty="0">
                  <a:solidFill>
                    <a:srgbClr val="000000">
                      <a:hueOff val="0"/>
                      <a:satOff val="0"/>
                      <a:lumOff val="0"/>
                      <a:alphaOff val="0"/>
                    </a:srgbClr>
                  </a:solidFill>
                </a:rPr>
                <a:t> </a:t>
              </a:r>
            </a:p>
            <a:p>
              <a:pPr algn="ctr" defTabSz="533400">
                <a:spcBef>
                  <a:spcPct val="0"/>
                </a:spcBef>
              </a:pPr>
              <a:r>
                <a:rPr lang="en-US" sz="1400" dirty="0">
                  <a:solidFill>
                    <a:srgbClr val="000000">
                      <a:hueOff val="0"/>
                      <a:satOff val="0"/>
                      <a:lumOff val="0"/>
                      <a:alphaOff val="0"/>
                    </a:srgbClr>
                  </a:solidFill>
                </a:rPr>
                <a:t>e </a:t>
              </a:r>
              <a:r>
                <a:rPr lang="en-US" sz="1400" dirty="0" err="1">
                  <a:solidFill>
                    <a:srgbClr val="000000">
                      <a:hueOff val="0"/>
                      <a:satOff val="0"/>
                      <a:lumOff val="0"/>
                      <a:alphaOff val="0"/>
                    </a:srgbClr>
                  </a:solidFill>
                </a:rPr>
                <a:t>creazione</a:t>
              </a:r>
              <a:endParaRPr lang="en-US" sz="1400" dirty="0">
                <a:solidFill>
                  <a:srgbClr val="000000">
                    <a:hueOff val="0"/>
                    <a:satOff val="0"/>
                    <a:lumOff val="0"/>
                    <a:alphaOff val="0"/>
                  </a:srgbClr>
                </a:solidFill>
              </a:endParaRPr>
            </a:p>
          </p:txBody>
        </p:sp>
        <p:sp>
          <p:nvSpPr>
            <p:cNvPr id="46" name="Oval 45">
              <a:extLst>
                <a:ext uri="{FF2B5EF4-FFF2-40B4-BE49-F238E27FC236}">
                  <a16:creationId xmlns:a16="http://schemas.microsoft.com/office/drawing/2014/main" id="{E1E4E43C-9FB1-436F-B9F0-87CE37C36E0F}"/>
                </a:ext>
              </a:extLst>
            </p:cNvPr>
            <p:cNvSpPr/>
            <p:nvPr>
              <p:custDataLst>
                <p:tags r:id="rId6"/>
              </p:custDataLst>
            </p:nvPr>
          </p:nvSpPr>
          <p:spPr bwMode="auto">
            <a:xfrm>
              <a:off x="9263475" y="3902291"/>
              <a:ext cx="1259383" cy="1259381"/>
            </a:xfrm>
            <a:prstGeom prst="ellipse">
              <a:avLst/>
            </a:prstGeom>
            <a:solidFill>
              <a:schemeClr val="bg1">
                <a:lumMod val="95000"/>
              </a:schemeClr>
            </a:solidFill>
            <a:ln>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533400">
                <a:spcBef>
                  <a:spcPct val="0"/>
                </a:spcBef>
                <a:spcAft>
                  <a:spcPct val="35000"/>
                </a:spcAft>
              </a:pPr>
              <a:r>
                <a:rPr lang="en-US" sz="1400" dirty="0">
                  <a:solidFill>
                    <a:srgbClr val="000000">
                      <a:hueOff val="0"/>
                      <a:satOff val="0"/>
                      <a:lumOff val="0"/>
                      <a:alphaOff val="0"/>
                    </a:srgbClr>
                  </a:solidFill>
                </a:rPr>
                <a:t>Chat, </a:t>
              </a:r>
              <a:br>
                <a:rPr lang="en-US" sz="1400" dirty="0">
                  <a:solidFill>
                    <a:srgbClr val="000000">
                      <a:hueOff val="0"/>
                      <a:satOff val="0"/>
                      <a:lumOff val="0"/>
                      <a:alphaOff val="0"/>
                    </a:srgbClr>
                  </a:solidFill>
                </a:rPr>
              </a:br>
              <a:r>
                <a:rPr lang="en-US" sz="1400" dirty="0" err="1">
                  <a:solidFill>
                    <a:srgbClr val="000000">
                      <a:hueOff val="0"/>
                      <a:satOff val="0"/>
                      <a:lumOff val="0"/>
                      <a:alphaOff val="0"/>
                    </a:srgbClr>
                  </a:solidFill>
                </a:rPr>
                <a:t>Chiamate</a:t>
              </a:r>
              <a:r>
                <a:rPr lang="en-US" sz="1400" dirty="0">
                  <a:solidFill>
                    <a:srgbClr val="000000">
                      <a:hueOff val="0"/>
                      <a:satOff val="0"/>
                      <a:lumOff val="0"/>
                      <a:alphaOff val="0"/>
                    </a:srgbClr>
                  </a:solidFill>
                </a:rPr>
                <a:t> e</a:t>
              </a:r>
              <a:br>
                <a:rPr lang="en-US" sz="1400" dirty="0"/>
              </a:br>
              <a:r>
                <a:rPr lang="en-US" sz="1400" dirty="0">
                  <a:solidFill>
                    <a:srgbClr val="000000">
                      <a:hueOff val="0"/>
                      <a:satOff val="0"/>
                      <a:lumOff val="0"/>
                      <a:alphaOff val="0"/>
                    </a:srgbClr>
                  </a:solidFill>
                </a:rPr>
                <a:t>Meeting</a:t>
              </a:r>
              <a:endParaRPr lang="en-US" sz="2000" dirty="0"/>
            </a:p>
          </p:txBody>
        </p:sp>
      </p:grpSp>
      <p:sp>
        <p:nvSpPr>
          <p:cNvPr id="12" name="Arrow: Bent 11">
            <a:extLst>
              <a:ext uri="{FF2B5EF4-FFF2-40B4-BE49-F238E27FC236}">
                <a16:creationId xmlns:a16="http://schemas.microsoft.com/office/drawing/2014/main" id="{F0EB76C2-0688-4EC4-ACEF-C905E62A1238}"/>
              </a:ext>
            </a:extLst>
          </p:cNvPr>
          <p:cNvSpPr/>
          <p:nvPr/>
        </p:nvSpPr>
        <p:spPr bwMode="auto">
          <a:xfrm flipV="1">
            <a:off x="4460033" y="0"/>
            <a:ext cx="1635967" cy="3102674"/>
          </a:xfrm>
          <a:prstGeom prst="bentArrow">
            <a:avLst>
              <a:gd name="adj1" fmla="val 25000"/>
              <a:gd name="adj2" fmla="val 0"/>
              <a:gd name="adj3" fmla="val 25000"/>
              <a:gd name="adj4" fmla="val 0"/>
            </a:avLst>
          </a:prstGeom>
          <a:solidFill>
            <a:schemeClr val="accent1"/>
          </a:solidFill>
          <a:ln w="12700">
            <a:solidFill>
              <a:srgbClr val="A6AADE"/>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47" name="Arrow: Bent 46">
            <a:extLst>
              <a:ext uri="{FF2B5EF4-FFF2-40B4-BE49-F238E27FC236}">
                <a16:creationId xmlns:a16="http://schemas.microsoft.com/office/drawing/2014/main" id="{30E46298-5028-4CAF-AD98-1F54F754560B}"/>
              </a:ext>
            </a:extLst>
          </p:cNvPr>
          <p:cNvSpPr/>
          <p:nvPr/>
        </p:nvSpPr>
        <p:spPr bwMode="auto">
          <a:xfrm>
            <a:off x="4460033" y="3755326"/>
            <a:ext cx="1635967" cy="3102674"/>
          </a:xfrm>
          <a:prstGeom prst="bentArrow">
            <a:avLst>
              <a:gd name="adj1" fmla="val 25000"/>
              <a:gd name="adj2" fmla="val 0"/>
              <a:gd name="adj3" fmla="val 25000"/>
              <a:gd name="adj4" fmla="val 0"/>
            </a:avLst>
          </a:prstGeom>
          <a:solidFill>
            <a:schemeClr val="accent1"/>
          </a:solidFill>
          <a:ln w="12700">
            <a:solidFill>
              <a:srgbClr val="A6AADE"/>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4156796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B28D15-4FAD-4F2F-9EB4-65F32B358040}"/>
              </a:ext>
            </a:extLst>
          </p:cNvPr>
          <p:cNvGrpSpPr/>
          <p:nvPr/>
        </p:nvGrpSpPr>
        <p:grpSpPr>
          <a:xfrm>
            <a:off x="718457" y="3197854"/>
            <a:ext cx="3508505" cy="2889658"/>
            <a:chOff x="718457" y="2978150"/>
            <a:chExt cx="3508505" cy="2889658"/>
          </a:xfrm>
        </p:grpSpPr>
        <p:sp>
          <p:nvSpPr>
            <p:cNvPr id="5" name="Arrow: Bent 4">
              <a:extLst>
                <a:ext uri="{FF2B5EF4-FFF2-40B4-BE49-F238E27FC236}">
                  <a16:creationId xmlns:a16="http://schemas.microsoft.com/office/drawing/2014/main" id="{54AA9C75-B9DA-46E9-8A00-831E01D7D09D}"/>
                </a:ext>
              </a:extLst>
            </p:cNvPr>
            <p:cNvSpPr/>
            <p:nvPr/>
          </p:nvSpPr>
          <p:spPr bwMode="auto">
            <a:xfrm flipV="1">
              <a:off x="718457" y="2978150"/>
              <a:ext cx="3498980" cy="2871107"/>
            </a:xfrm>
            <a:prstGeom prst="bentArrow">
              <a:avLst>
                <a:gd name="adj1" fmla="val 25000"/>
                <a:gd name="adj2" fmla="val 0"/>
                <a:gd name="adj3" fmla="val 25000"/>
                <a:gd name="adj4" fmla="val 3474"/>
              </a:avLst>
            </a:prstGeom>
            <a:solidFill>
              <a:schemeClr val="accent1"/>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6" name="Rectangle: Rounded Corners 5">
              <a:extLst>
                <a:ext uri="{FF2B5EF4-FFF2-40B4-BE49-F238E27FC236}">
                  <a16:creationId xmlns:a16="http://schemas.microsoft.com/office/drawing/2014/main" id="{BDF01274-67D8-463A-9DDA-D4DAE203AF37}"/>
                </a:ext>
              </a:extLst>
            </p:cNvPr>
            <p:cNvSpPr/>
            <p:nvPr/>
          </p:nvSpPr>
          <p:spPr bwMode="auto">
            <a:xfrm>
              <a:off x="3998362" y="5831232"/>
              <a:ext cx="228600" cy="36576"/>
            </a:xfrm>
            <a:prstGeom prst="roundRect">
              <a:avLst>
                <a:gd name="adj" fmla="val 50000"/>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grpSp>
      <p:sp>
        <p:nvSpPr>
          <p:cNvPr id="44" name="Rectangle 43">
            <a:extLst>
              <a:ext uri="{FF2B5EF4-FFF2-40B4-BE49-F238E27FC236}">
                <a16:creationId xmlns:a16="http://schemas.microsoft.com/office/drawing/2014/main" id="{CEE2126C-64FB-491E-86B8-4940321B3C37}"/>
              </a:ext>
            </a:extLst>
          </p:cNvPr>
          <p:cNvSpPr/>
          <p:nvPr/>
        </p:nvSpPr>
        <p:spPr>
          <a:xfrm>
            <a:off x="645194" y="3342570"/>
            <a:ext cx="3551257" cy="2369880"/>
          </a:xfrm>
          <a:prstGeom prst="rect">
            <a:avLst/>
          </a:prstGeom>
        </p:spPr>
        <p:txBody>
          <a:bodyPr wrap="square" lIns="0" tIns="0" rIns="0" bIns="0" anchor="t">
            <a:spAutoFit/>
          </a:bodyPr>
          <a:lstStyle/>
          <a:p>
            <a:pPr marL="258763" indent="-258763" fontAlgn="base">
              <a:spcBef>
                <a:spcPts val="600"/>
              </a:spcBef>
              <a:buClr>
                <a:srgbClr val="4B53BC"/>
              </a:buClr>
              <a:buSzPct val="100000"/>
              <a:buBlip>
                <a:blip r:embed="rId2"/>
              </a:buBlip>
            </a:pPr>
            <a:r>
              <a:rPr lang="it-IT" sz="1600" dirty="0">
                <a:cs typeface="Segoe UI"/>
              </a:rPr>
              <a:t>Garantisci un'esperienza fluida e coerente con una qualità audio e video superiore</a:t>
            </a:r>
          </a:p>
          <a:p>
            <a:pPr marL="258763" indent="-258763" fontAlgn="base">
              <a:spcBef>
                <a:spcPts val="600"/>
              </a:spcBef>
              <a:buClr>
                <a:srgbClr val="4B53BC"/>
              </a:buClr>
              <a:buSzPct val="100000"/>
              <a:buBlip>
                <a:blip r:embed="rId2"/>
              </a:buBlip>
            </a:pPr>
            <a:r>
              <a:rPr lang="it-IT" sz="1600" dirty="0">
                <a:cs typeface="Segoe UI"/>
              </a:rPr>
              <a:t>Connettiti con i dispositivi condivisi e personali certificati per Teams, tra cui Microsoft Teams Rooms e Surface Hub2</a:t>
            </a:r>
          </a:p>
          <a:p>
            <a:pPr marL="258763" indent="-258763" fontAlgn="base">
              <a:spcBef>
                <a:spcPts val="600"/>
              </a:spcBef>
              <a:buClr>
                <a:srgbClr val="4B53BC"/>
              </a:buClr>
              <a:buSzPct val="100000"/>
              <a:buBlip>
                <a:blip r:embed="rId2"/>
              </a:buBlip>
            </a:pPr>
            <a:r>
              <a:rPr lang="it-IT" sz="1600" dirty="0">
                <a:cs typeface="Segoe UI"/>
              </a:rPr>
              <a:t>Integra il tuo sistema telefonico e le funzionalità di chiamata</a:t>
            </a:r>
            <a:endParaRPr lang="en-US" sz="1600" dirty="0">
              <a:cs typeface="Segoe UI"/>
            </a:endParaRPr>
          </a:p>
        </p:txBody>
      </p:sp>
      <p:grpSp>
        <p:nvGrpSpPr>
          <p:cNvPr id="75" name="Group 74">
            <a:extLst>
              <a:ext uri="{FF2B5EF4-FFF2-40B4-BE49-F238E27FC236}">
                <a16:creationId xmlns:a16="http://schemas.microsoft.com/office/drawing/2014/main" id="{D510D6DB-E359-49C7-A31D-25DF3E1B33AB}"/>
              </a:ext>
            </a:extLst>
          </p:cNvPr>
          <p:cNvGrpSpPr/>
          <p:nvPr/>
        </p:nvGrpSpPr>
        <p:grpSpPr>
          <a:xfrm>
            <a:off x="4411533" y="3197855"/>
            <a:ext cx="3498980" cy="2889657"/>
            <a:chOff x="4411533" y="2978151"/>
            <a:chExt cx="3498980" cy="2889657"/>
          </a:xfrm>
        </p:grpSpPr>
        <p:sp>
          <p:nvSpPr>
            <p:cNvPr id="39" name="Arrow: Bent 38">
              <a:extLst>
                <a:ext uri="{FF2B5EF4-FFF2-40B4-BE49-F238E27FC236}">
                  <a16:creationId xmlns:a16="http://schemas.microsoft.com/office/drawing/2014/main" id="{A866C928-40F7-44EA-9030-3A8CA350790C}"/>
                </a:ext>
              </a:extLst>
            </p:cNvPr>
            <p:cNvSpPr/>
            <p:nvPr/>
          </p:nvSpPr>
          <p:spPr bwMode="auto">
            <a:xfrm flipV="1">
              <a:off x="4411533" y="2978151"/>
              <a:ext cx="3498980" cy="2871107"/>
            </a:xfrm>
            <a:prstGeom prst="bentArrow">
              <a:avLst>
                <a:gd name="adj1" fmla="val 25000"/>
                <a:gd name="adj2" fmla="val 0"/>
                <a:gd name="adj3" fmla="val 25000"/>
                <a:gd name="adj4" fmla="val 3474"/>
              </a:avLst>
            </a:prstGeom>
            <a:solidFill>
              <a:schemeClr val="accent1"/>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40" name="Rectangle: Rounded Corners 39">
              <a:extLst>
                <a:ext uri="{FF2B5EF4-FFF2-40B4-BE49-F238E27FC236}">
                  <a16:creationId xmlns:a16="http://schemas.microsoft.com/office/drawing/2014/main" id="{E82422A7-81F9-4536-8F24-97ED10818B7E}"/>
                </a:ext>
              </a:extLst>
            </p:cNvPr>
            <p:cNvSpPr/>
            <p:nvPr/>
          </p:nvSpPr>
          <p:spPr bwMode="auto">
            <a:xfrm>
              <a:off x="7681913" y="5831232"/>
              <a:ext cx="228600" cy="36576"/>
            </a:xfrm>
            <a:prstGeom prst="roundRect">
              <a:avLst>
                <a:gd name="adj" fmla="val 50000"/>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grpSp>
      <p:sp>
        <p:nvSpPr>
          <p:cNvPr id="61" name="Rectangle 60">
            <a:extLst>
              <a:ext uri="{FF2B5EF4-FFF2-40B4-BE49-F238E27FC236}">
                <a16:creationId xmlns:a16="http://schemas.microsoft.com/office/drawing/2014/main" id="{0CC56AB5-C155-4A32-8703-28F1D5CB2D21}"/>
              </a:ext>
            </a:extLst>
          </p:cNvPr>
          <p:cNvSpPr/>
          <p:nvPr/>
        </p:nvSpPr>
        <p:spPr>
          <a:xfrm>
            <a:off x="4343285" y="3342570"/>
            <a:ext cx="3567228" cy="2369880"/>
          </a:xfrm>
          <a:prstGeom prst="rect">
            <a:avLst/>
          </a:prstGeom>
        </p:spPr>
        <p:txBody>
          <a:bodyPr wrap="square" lIns="0" tIns="0" rIns="0" bIns="0" anchor="t">
            <a:spAutoFit/>
          </a:bodyPr>
          <a:lstStyle/>
          <a:p>
            <a:pPr marL="258763" indent="-258763" fontAlgn="base">
              <a:spcBef>
                <a:spcPts val="600"/>
              </a:spcBef>
              <a:buClr>
                <a:srgbClr val="4B53BC"/>
              </a:buClr>
              <a:buSzPct val="100000"/>
              <a:buBlip>
                <a:blip r:embed="rId2"/>
              </a:buBlip>
            </a:pPr>
            <a:r>
              <a:rPr lang="it-IT" sz="1600" dirty="0">
                <a:cs typeface="Segoe UI"/>
              </a:rPr>
              <a:t>Unifica la collaborazione sul posto di lavoro in un hub digitale in cui i team possono incontrarsi, chiamare e chattare</a:t>
            </a:r>
          </a:p>
          <a:p>
            <a:pPr marL="258763" indent="-258763" fontAlgn="base">
              <a:spcBef>
                <a:spcPts val="600"/>
              </a:spcBef>
              <a:buClr>
                <a:srgbClr val="4B53BC"/>
              </a:buClr>
              <a:buSzPct val="100000"/>
              <a:buBlip>
                <a:blip r:embed="rId2"/>
              </a:buBlip>
            </a:pPr>
            <a:r>
              <a:rPr lang="it-IT" sz="1600" dirty="0">
                <a:cs typeface="Segoe UI"/>
              </a:rPr>
              <a:t>Aumenta la produttività remota ottimizzando i processi aziendali</a:t>
            </a:r>
          </a:p>
          <a:p>
            <a:pPr marL="258763" indent="-258763" fontAlgn="base">
              <a:spcBef>
                <a:spcPts val="600"/>
              </a:spcBef>
              <a:buClr>
                <a:srgbClr val="4B53BC"/>
              </a:buClr>
              <a:buSzPct val="100000"/>
              <a:buBlip>
                <a:blip r:embed="rId2"/>
              </a:buBlip>
            </a:pPr>
            <a:r>
              <a:rPr lang="it-IT" sz="1600" dirty="0">
                <a:cs typeface="Segoe UI"/>
              </a:rPr>
              <a:t>Potenzia il tuo team organizzando riunioni 1:1, eventi di gruppo o conferenze virtuali più grandi</a:t>
            </a:r>
            <a:endParaRPr lang="en-US" sz="1600" dirty="0">
              <a:cs typeface="Segoe UI"/>
            </a:endParaRPr>
          </a:p>
        </p:txBody>
      </p:sp>
      <p:grpSp>
        <p:nvGrpSpPr>
          <p:cNvPr id="76" name="Group 75">
            <a:extLst>
              <a:ext uri="{FF2B5EF4-FFF2-40B4-BE49-F238E27FC236}">
                <a16:creationId xmlns:a16="http://schemas.microsoft.com/office/drawing/2014/main" id="{76C3441E-59A3-4595-B1EC-FF7C3F62A094}"/>
              </a:ext>
            </a:extLst>
          </p:cNvPr>
          <p:cNvGrpSpPr/>
          <p:nvPr/>
        </p:nvGrpSpPr>
        <p:grpSpPr>
          <a:xfrm>
            <a:off x="8118880" y="3197855"/>
            <a:ext cx="3498980" cy="2889657"/>
            <a:chOff x="8118880" y="2978151"/>
            <a:chExt cx="3498980" cy="2889657"/>
          </a:xfrm>
        </p:grpSpPr>
        <p:sp>
          <p:nvSpPr>
            <p:cNvPr id="42" name="Arrow: Bent 41">
              <a:extLst>
                <a:ext uri="{FF2B5EF4-FFF2-40B4-BE49-F238E27FC236}">
                  <a16:creationId xmlns:a16="http://schemas.microsoft.com/office/drawing/2014/main" id="{B2BA9670-38D7-4AB8-B45B-848CA87D403F}"/>
                </a:ext>
              </a:extLst>
            </p:cNvPr>
            <p:cNvSpPr/>
            <p:nvPr/>
          </p:nvSpPr>
          <p:spPr bwMode="auto">
            <a:xfrm flipV="1">
              <a:off x="8118880" y="2978151"/>
              <a:ext cx="3498980" cy="2871107"/>
            </a:xfrm>
            <a:prstGeom prst="bentArrow">
              <a:avLst>
                <a:gd name="adj1" fmla="val 25000"/>
                <a:gd name="adj2" fmla="val 0"/>
                <a:gd name="adj3" fmla="val 25000"/>
                <a:gd name="adj4" fmla="val 3474"/>
              </a:avLst>
            </a:prstGeom>
            <a:solidFill>
              <a:schemeClr val="accent1"/>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43" name="Rectangle: Rounded Corners 42">
              <a:extLst>
                <a:ext uri="{FF2B5EF4-FFF2-40B4-BE49-F238E27FC236}">
                  <a16:creationId xmlns:a16="http://schemas.microsoft.com/office/drawing/2014/main" id="{CD1FC02A-A405-4392-BA59-A6CB646FA9D0}"/>
                </a:ext>
              </a:extLst>
            </p:cNvPr>
            <p:cNvSpPr/>
            <p:nvPr/>
          </p:nvSpPr>
          <p:spPr bwMode="auto">
            <a:xfrm>
              <a:off x="11389260" y="5831232"/>
              <a:ext cx="228600" cy="36576"/>
            </a:xfrm>
            <a:prstGeom prst="roundRect">
              <a:avLst>
                <a:gd name="adj" fmla="val 50000"/>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grpSp>
      <p:sp>
        <p:nvSpPr>
          <p:cNvPr id="62" name="Rectangle 61">
            <a:extLst>
              <a:ext uri="{FF2B5EF4-FFF2-40B4-BE49-F238E27FC236}">
                <a16:creationId xmlns:a16="http://schemas.microsoft.com/office/drawing/2014/main" id="{9BE9FB27-7C6F-4F3E-B1F2-9A90B59309E5}"/>
              </a:ext>
            </a:extLst>
          </p:cNvPr>
          <p:cNvSpPr/>
          <p:nvPr/>
        </p:nvSpPr>
        <p:spPr>
          <a:xfrm>
            <a:off x="8051565" y="3342570"/>
            <a:ext cx="3555218" cy="2123658"/>
          </a:xfrm>
          <a:prstGeom prst="rect">
            <a:avLst/>
          </a:prstGeom>
        </p:spPr>
        <p:txBody>
          <a:bodyPr wrap="square" lIns="0" tIns="0" rIns="0" bIns="0" anchor="t">
            <a:spAutoFit/>
          </a:bodyPr>
          <a:lstStyle/>
          <a:p>
            <a:pPr marL="258763" indent="-258763" fontAlgn="base">
              <a:spcBef>
                <a:spcPts val="600"/>
              </a:spcBef>
              <a:buClr>
                <a:srgbClr val="4B53BC"/>
              </a:buClr>
              <a:buSzPct val="100000"/>
              <a:buBlip>
                <a:blip r:embed="rId2"/>
              </a:buBlip>
            </a:pPr>
            <a:r>
              <a:rPr lang="it-IT" sz="1600" dirty="0">
                <a:cs typeface="Segoe UI"/>
              </a:rPr>
              <a:t>Riduci costi e rischi consolidando su un'unica piattaforma</a:t>
            </a:r>
          </a:p>
          <a:p>
            <a:pPr marL="258763" indent="-258763" fontAlgn="base">
              <a:spcBef>
                <a:spcPts val="600"/>
              </a:spcBef>
              <a:buClr>
                <a:srgbClr val="4B53BC"/>
              </a:buClr>
              <a:buSzPct val="100000"/>
              <a:buBlip>
                <a:blip r:embed="rId2"/>
              </a:buBlip>
            </a:pPr>
            <a:r>
              <a:rPr lang="it-IT" sz="1600" dirty="0">
                <a:cs typeface="Segoe UI"/>
              </a:rPr>
              <a:t>Consenti ai team di sicurezza di coordinare protezione, rilevamento, risposta e prevenzione con un'unica soluzione</a:t>
            </a:r>
          </a:p>
          <a:p>
            <a:pPr marL="258763" indent="-258763" fontAlgn="base">
              <a:spcBef>
                <a:spcPts val="600"/>
              </a:spcBef>
              <a:buClr>
                <a:srgbClr val="4B53BC"/>
              </a:buClr>
              <a:buSzPct val="100000"/>
              <a:buBlip>
                <a:blip r:embed="rId2"/>
              </a:buBlip>
            </a:pPr>
            <a:r>
              <a:rPr lang="it-IT" sz="1600">
                <a:cs typeface="Segoe UI"/>
              </a:rPr>
              <a:t>Garantisci conformità e governance a tutti i livelli</a:t>
            </a:r>
            <a:endParaRPr lang="en-US" sz="1600" dirty="0">
              <a:cs typeface="Segoe UI"/>
            </a:endParaRPr>
          </a:p>
        </p:txBody>
      </p:sp>
      <p:sp>
        <p:nvSpPr>
          <p:cNvPr id="11" name="Title 1">
            <a:extLst>
              <a:ext uri="{FF2B5EF4-FFF2-40B4-BE49-F238E27FC236}">
                <a16:creationId xmlns:a16="http://schemas.microsoft.com/office/drawing/2014/main" id="{7EB46CE8-8125-476D-A02A-3F42DC91A486}"/>
              </a:ext>
            </a:extLst>
          </p:cNvPr>
          <p:cNvSpPr txBox="1">
            <a:spLocks/>
          </p:cNvSpPr>
          <p:nvPr/>
        </p:nvSpPr>
        <p:spPr>
          <a:xfrm>
            <a:off x="588263" y="457200"/>
            <a:ext cx="11018520" cy="553998"/>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endParaRPr lang="en-US" dirty="0"/>
          </a:p>
        </p:txBody>
      </p:sp>
      <p:sp>
        <p:nvSpPr>
          <p:cNvPr id="4" name="Title 3">
            <a:extLst>
              <a:ext uri="{FF2B5EF4-FFF2-40B4-BE49-F238E27FC236}">
                <a16:creationId xmlns:a16="http://schemas.microsoft.com/office/drawing/2014/main" id="{BEBA6688-56EF-4C10-A2DF-D076F7BDFC17}"/>
              </a:ext>
            </a:extLst>
          </p:cNvPr>
          <p:cNvSpPr>
            <a:spLocks noGrp="1"/>
          </p:cNvSpPr>
          <p:nvPr>
            <p:ph type="title"/>
          </p:nvPr>
        </p:nvSpPr>
        <p:spPr>
          <a:xfrm>
            <a:off x="617639" y="189495"/>
            <a:ext cx="11018520" cy="1661993"/>
          </a:xfrm>
        </p:spPr>
        <p:txBody>
          <a:bodyPr/>
          <a:lstStyle/>
          <a:p>
            <a:r>
              <a:rPr lang="it-IT" dirty="0"/>
              <a:t>Chatta, incontra, chiama e collabora in un unico posto, indipendentemente da dove ti trovi </a:t>
            </a:r>
            <a:r>
              <a:rPr lang="en-US" dirty="0"/>
              <a:t>– con Microsoft Teams</a:t>
            </a:r>
          </a:p>
        </p:txBody>
      </p:sp>
      <p:sp>
        <p:nvSpPr>
          <p:cNvPr id="25" name="Arrow: Pentagon 24">
            <a:extLst>
              <a:ext uri="{FF2B5EF4-FFF2-40B4-BE49-F238E27FC236}">
                <a16:creationId xmlns:a16="http://schemas.microsoft.com/office/drawing/2014/main" id="{6EACF396-0B27-4468-915A-7E26446FB9E6}"/>
              </a:ext>
            </a:extLst>
          </p:cNvPr>
          <p:cNvSpPr/>
          <p:nvPr/>
        </p:nvSpPr>
        <p:spPr bwMode="auto">
          <a:xfrm>
            <a:off x="591819" y="2587348"/>
            <a:ext cx="3764281" cy="612780"/>
          </a:xfrm>
          <a:prstGeom prst="homePlate">
            <a:avLst>
              <a:gd name="adj" fmla="val 24843"/>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fontAlgn="base">
              <a:spcBef>
                <a:spcPct val="0"/>
              </a:spcBef>
              <a:spcAft>
                <a:spcPts val="1200"/>
              </a:spcAft>
              <a:buClr>
                <a:prstClr val="white"/>
              </a:buClr>
              <a:buSzPct val="100000"/>
              <a:defRPr/>
            </a:pPr>
            <a:r>
              <a:rPr lang="it-IT" dirty="0">
                <a:solidFill>
                  <a:prstClr val="white"/>
                </a:solidFill>
                <a:latin typeface="+mj-lt"/>
                <a:ea typeface="Segoe UI" panose="020B0502040204020203" pitchFamily="34" charset="0"/>
                <a:cs typeface="Segoe UI" panose="020B0502040204020203" pitchFamily="34" charset="0"/>
              </a:rPr>
              <a:t>Semplifica le connessioni tra i dispositivi</a:t>
            </a:r>
            <a:endParaRPr lang="en-US" dirty="0">
              <a:solidFill>
                <a:prstClr val="white"/>
              </a:solidFill>
              <a:latin typeface="+mj-lt"/>
              <a:ea typeface="Segoe UI" panose="020B0502040204020203" pitchFamily="34" charset="0"/>
              <a:cs typeface="Segoe UI" panose="020B0502040204020203" pitchFamily="34" charset="0"/>
            </a:endParaRPr>
          </a:p>
        </p:txBody>
      </p:sp>
      <p:sp>
        <p:nvSpPr>
          <p:cNvPr id="27" name="Arrow: Chevron 26">
            <a:extLst>
              <a:ext uri="{FF2B5EF4-FFF2-40B4-BE49-F238E27FC236}">
                <a16:creationId xmlns:a16="http://schemas.microsoft.com/office/drawing/2014/main" id="{495CD7CB-720F-4DAB-AAAA-8C2BE7018B5F}"/>
              </a:ext>
            </a:extLst>
          </p:cNvPr>
          <p:cNvSpPr/>
          <p:nvPr/>
        </p:nvSpPr>
        <p:spPr bwMode="auto">
          <a:xfrm>
            <a:off x="4300797" y="2587348"/>
            <a:ext cx="3764281" cy="612780"/>
          </a:xfrm>
          <a:prstGeom prst="chevron">
            <a:avLst>
              <a:gd name="adj" fmla="val 25105"/>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ts val="1200"/>
              </a:spcAft>
              <a:buClr>
                <a:prstClr val="white"/>
              </a:buClr>
              <a:buSzPct val="100000"/>
              <a:defRPr/>
            </a:pPr>
            <a:r>
              <a:rPr lang="it-IT" dirty="0">
                <a:latin typeface="+mj-lt"/>
                <a:ea typeface="Segoe UI" panose="020B0502040204020203" pitchFamily="34" charset="0"/>
                <a:cs typeface="Segoe UI"/>
              </a:rPr>
              <a:t>Trasforma la collaborazione sul posto di lavoro</a:t>
            </a:r>
            <a:endParaRPr lang="en-US" sz="1400" dirty="0">
              <a:solidFill>
                <a:prstClr val="white"/>
              </a:solidFill>
              <a:latin typeface="+mj-lt"/>
              <a:ea typeface="Segoe UI" pitchFamily="34" charset="0"/>
              <a:cs typeface="Segoe UI" pitchFamily="34" charset="0"/>
            </a:endParaRPr>
          </a:p>
        </p:txBody>
      </p:sp>
      <p:sp>
        <p:nvSpPr>
          <p:cNvPr id="28" name="Arrow: Chevron 27">
            <a:extLst>
              <a:ext uri="{FF2B5EF4-FFF2-40B4-BE49-F238E27FC236}">
                <a16:creationId xmlns:a16="http://schemas.microsoft.com/office/drawing/2014/main" id="{454685FC-0AF7-4AA8-AA81-6B5F3370EC10}"/>
              </a:ext>
            </a:extLst>
          </p:cNvPr>
          <p:cNvSpPr/>
          <p:nvPr/>
        </p:nvSpPr>
        <p:spPr bwMode="auto">
          <a:xfrm>
            <a:off x="8009774" y="2570572"/>
            <a:ext cx="3764281" cy="646331"/>
          </a:xfrm>
          <a:prstGeom prst="chevron">
            <a:avLst>
              <a:gd name="adj" fmla="val 25105"/>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lvl="0" algn="ctr" fontAlgn="base">
              <a:spcBef>
                <a:spcPct val="0"/>
              </a:spcBef>
              <a:spcAft>
                <a:spcPts val="1200"/>
              </a:spcAft>
              <a:buClr>
                <a:prstClr val="white"/>
              </a:buClr>
              <a:buSzPct val="100000"/>
              <a:defRPr/>
            </a:pPr>
            <a:r>
              <a:rPr lang="it-IT" dirty="0">
                <a:solidFill>
                  <a:prstClr val="white"/>
                </a:solidFill>
                <a:latin typeface="+mj-lt"/>
                <a:ea typeface="Segoe UI" panose="020B0502040204020203" pitchFamily="34" charset="0"/>
                <a:cs typeface="Segoe UI" panose="020B0502040204020203" pitchFamily="34" charset="0"/>
              </a:rPr>
              <a:t>Rimani protetto con una sicurezza conveniente</a:t>
            </a:r>
            <a:endParaRPr lang="en-US" dirty="0">
              <a:solidFill>
                <a:prstClr val="white"/>
              </a:solidFill>
              <a:latin typeface="+mj-lt"/>
              <a:ea typeface="Segoe UI" panose="020B0502040204020203" pitchFamily="34" charset="0"/>
              <a:cs typeface="Segoe UI" panose="020B0502040204020203" pitchFamily="34" charset="0"/>
            </a:endParaRPr>
          </a:p>
        </p:txBody>
      </p:sp>
      <p:sp>
        <p:nvSpPr>
          <p:cNvPr id="2" name="Oval 1">
            <a:extLst>
              <a:ext uri="{FF2B5EF4-FFF2-40B4-BE49-F238E27FC236}">
                <a16:creationId xmlns:a16="http://schemas.microsoft.com/office/drawing/2014/main" id="{49A0A9E9-5FBD-4F00-8755-7756A8090D08}"/>
              </a:ext>
            </a:extLst>
          </p:cNvPr>
          <p:cNvSpPr/>
          <p:nvPr/>
        </p:nvSpPr>
        <p:spPr bwMode="auto">
          <a:xfrm>
            <a:off x="2051049" y="1822391"/>
            <a:ext cx="845820" cy="845820"/>
          </a:xfrm>
          <a:prstGeom prst="ellipse">
            <a:avLst/>
          </a:prstGeom>
          <a:noFill/>
          <a:ln w="6350">
            <a:solidFill>
              <a:srgbClr val="4B53BC"/>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29" name="Oval 28">
            <a:extLst>
              <a:ext uri="{FF2B5EF4-FFF2-40B4-BE49-F238E27FC236}">
                <a16:creationId xmlns:a16="http://schemas.microsoft.com/office/drawing/2014/main" id="{1781C86F-A99F-4CCF-9394-503C5960EFF6}"/>
              </a:ext>
            </a:extLst>
          </p:cNvPr>
          <p:cNvSpPr/>
          <p:nvPr/>
        </p:nvSpPr>
        <p:spPr bwMode="auto">
          <a:xfrm>
            <a:off x="2095499" y="1866841"/>
            <a:ext cx="756920" cy="756920"/>
          </a:xfrm>
          <a:prstGeom prst="ellipse">
            <a:avLst/>
          </a:prstGeom>
          <a:solidFill>
            <a:schemeClr val="bg1"/>
          </a:solidFill>
          <a:ln w="3175">
            <a:solidFill>
              <a:schemeClr val="bg1">
                <a:lumMod val="9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31" name="Oval 30">
            <a:extLst>
              <a:ext uri="{FF2B5EF4-FFF2-40B4-BE49-F238E27FC236}">
                <a16:creationId xmlns:a16="http://schemas.microsoft.com/office/drawing/2014/main" id="{093834A0-9B1E-4233-BF39-F9ADD59F79E8}"/>
              </a:ext>
            </a:extLst>
          </p:cNvPr>
          <p:cNvSpPr/>
          <p:nvPr/>
        </p:nvSpPr>
        <p:spPr bwMode="auto">
          <a:xfrm>
            <a:off x="5760027" y="1822391"/>
            <a:ext cx="845820" cy="845820"/>
          </a:xfrm>
          <a:prstGeom prst="ellipse">
            <a:avLst/>
          </a:prstGeom>
          <a:noFill/>
          <a:ln w="6350">
            <a:solidFill>
              <a:srgbClr val="4B53BC"/>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32" name="Oval 31">
            <a:extLst>
              <a:ext uri="{FF2B5EF4-FFF2-40B4-BE49-F238E27FC236}">
                <a16:creationId xmlns:a16="http://schemas.microsoft.com/office/drawing/2014/main" id="{B0A82365-329F-4957-BE6D-92729FA27A0F}"/>
              </a:ext>
            </a:extLst>
          </p:cNvPr>
          <p:cNvSpPr/>
          <p:nvPr/>
        </p:nvSpPr>
        <p:spPr bwMode="auto">
          <a:xfrm>
            <a:off x="5804477" y="1866841"/>
            <a:ext cx="756920" cy="756920"/>
          </a:xfrm>
          <a:prstGeom prst="ellipse">
            <a:avLst/>
          </a:prstGeom>
          <a:solidFill>
            <a:schemeClr val="bg1"/>
          </a:solidFill>
          <a:ln w="3175">
            <a:solidFill>
              <a:schemeClr val="bg1">
                <a:lumMod val="9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33" name="Oval 32">
            <a:extLst>
              <a:ext uri="{FF2B5EF4-FFF2-40B4-BE49-F238E27FC236}">
                <a16:creationId xmlns:a16="http://schemas.microsoft.com/office/drawing/2014/main" id="{7E296288-BEA5-4DF6-90C8-4E1F86F13214}"/>
              </a:ext>
            </a:extLst>
          </p:cNvPr>
          <p:cNvSpPr/>
          <p:nvPr/>
        </p:nvSpPr>
        <p:spPr bwMode="auto">
          <a:xfrm>
            <a:off x="9469004" y="1822391"/>
            <a:ext cx="845820" cy="845820"/>
          </a:xfrm>
          <a:prstGeom prst="ellipse">
            <a:avLst/>
          </a:prstGeom>
          <a:noFill/>
          <a:ln w="6350">
            <a:solidFill>
              <a:srgbClr val="4B53BC"/>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34" name="Oval 33">
            <a:extLst>
              <a:ext uri="{FF2B5EF4-FFF2-40B4-BE49-F238E27FC236}">
                <a16:creationId xmlns:a16="http://schemas.microsoft.com/office/drawing/2014/main" id="{ED3AA569-B6DC-4FD2-B275-A31FA2296B9D}"/>
              </a:ext>
            </a:extLst>
          </p:cNvPr>
          <p:cNvSpPr/>
          <p:nvPr/>
        </p:nvSpPr>
        <p:spPr bwMode="auto">
          <a:xfrm>
            <a:off x="9513454" y="1866841"/>
            <a:ext cx="756920" cy="756920"/>
          </a:xfrm>
          <a:prstGeom prst="ellipse">
            <a:avLst/>
          </a:prstGeom>
          <a:solidFill>
            <a:schemeClr val="bg1"/>
          </a:solidFill>
          <a:ln w="3175">
            <a:solidFill>
              <a:schemeClr val="bg1">
                <a:lumMod val="9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72" name="Processing_E9F5" title="Icon of two interlocked gears">
            <a:extLst>
              <a:ext uri="{FF2B5EF4-FFF2-40B4-BE49-F238E27FC236}">
                <a16:creationId xmlns:a16="http://schemas.microsoft.com/office/drawing/2014/main" id="{5C6CCA35-D428-42F8-AB6B-40A41DFB7C4A}"/>
              </a:ext>
            </a:extLst>
          </p:cNvPr>
          <p:cNvSpPr>
            <a:spLocks noChangeAspect="1" noEditPoints="1"/>
          </p:cNvSpPr>
          <p:nvPr/>
        </p:nvSpPr>
        <p:spPr bwMode="auto">
          <a:xfrm>
            <a:off x="2219480" y="2023667"/>
            <a:ext cx="508958" cy="443268"/>
          </a:xfrm>
          <a:custGeom>
            <a:avLst/>
            <a:gdLst>
              <a:gd name="T0" fmla="*/ 924 w 3867"/>
              <a:gd name="T1" fmla="*/ 299 h 3367"/>
              <a:gd name="T2" fmla="*/ 1549 w 3867"/>
              <a:gd name="T3" fmla="*/ 924 h 3367"/>
              <a:gd name="T4" fmla="*/ 924 w 3867"/>
              <a:gd name="T5" fmla="*/ 1549 h 3367"/>
              <a:gd name="T6" fmla="*/ 299 w 3867"/>
              <a:gd name="T7" fmla="*/ 924 h 3367"/>
              <a:gd name="T8" fmla="*/ 924 w 3867"/>
              <a:gd name="T9" fmla="*/ 299 h 3367"/>
              <a:gd name="T10" fmla="*/ 1163 w 3867"/>
              <a:gd name="T11" fmla="*/ 347 h 3367"/>
              <a:gd name="T12" fmla="*/ 1307 w 3867"/>
              <a:gd name="T13" fmla="*/ 0 h 3367"/>
              <a:gd name="T14" fmla="*/ 1501 w 3867"/>
              <a:gd name="T15" fmla="*/ 685 h 3367"/>
              <a:gd name="T16" fmla="*/ 1848 w 3867"/>
              <a:gd name="T17" fmla="*/ 541 h 3367"/>
              <a:gd name="T18" fmla="*/ 1501 w 3867"/>
              <a:gd name="T19" fmla="*/ 1163 h 3367"/>
              <a:gd name="T20" fmla="*/ 1848 w 3867"/>
              <a:gd name="T21" fmla="*/ 1307 h 3367"/>
              <a:gd name="T22" fmla="*/ 1163 w 3867"/>
              <a:gd name="T23" fmla="*/ 1501 h 3367"/>
              <a:gd name="T24" fmla="*/ 1307 w 3867"/>
              <a:gd name="T25" fmla="*/ 1848 h 3367"/>
              <a:gd name="T26" fmla="*/ 685 w 3867"/>
              <a:gd name="T27" fmla="*/ 1501 h 3367"/>
              <a:gd name="T28" fmla="*/ 541 w 3867"/>
              <a:gd name="T29" fmla="*/ 1848 h 3367"/>
              <a:gd name="T30" fmla="*/ 347 w 3867"/>
              <a:gd name="T31" fmla="*/ 1163 h 3367"/>
              <a:gd name="T32" fmla="*/ 0 w 3867"/>
              <a:gd name="T33" fmla="*/ 1307 h 3367"/>
              <a:gd name="T34" fmla="*/ 0 w 3867"/>
              <a:gd name="T35" fmla="*/ 541 h 3367"/>
              <a:gd name="T36" fmla="*/ 347 w 3867"/>
              <a:gd name="T37" fmla="*/ 685 h 3367"/>
              <a:gd name="T38" fmla="*/ 685 w 3867"/>
              <a:gd name="T39" fmla="*/ 347 h 3367"/>
              <a:gd name="T40" fmla="*/ 541 w 3867"/>
              <a:gd name="T41" fmla="*/ 0 h 3367"/>
              <a:gd name="T42" fmla="*/ 2049 w 3867"/>
              <a:gd name="T43" fmla="*/ 2299 h 3367"/>
              <a:gd name="T44" fmla="*/ 2799 w 3867"/>
              <a:gd name="T45" fmla="*/ 3049 h 3367"/>
              <a:gd name="T46" fmla="*/ 3549 w 3867"/>
              <a:gd name="T47" fmla="*/ 2299 h 3367"/>
              <a:gd name="T48" fmla="*/ 2799 w 3867"/>
              <a:gd name="T49" fmla="*/ 1549 h 3367"/>
              <a:gd name="T50" fmla="*/ 2049 w 3867"/>
              <a:gd name="T51" fmla="*/ 2299 h 3367"/>
              <a:gd name="T52" fmla="*/ 2357 w 3867"/>
              <a:gd name="T53" fmla="*/ 1231 h 3367"/>
              <a:gd name="T54" fmla="*/ 2512 w 3867"/>
              <a:gd name="T55" fmla="*/ 1606 h 3367"/>
              <a:gd name="T56" fmla="*/ 2106 w 3867"/>
              <a:gd name="T57" fmla="*/ 2012 h 3367"/>
              <a:gd name="T58" fmla="*/ 1731 w 3867"/>
              <a:gd name="T59" fmla="*/ 1856 h 3367"/>
              <a:gd name="T60" fmla="*/ 2106 w 3867"/>
              <a:gd name="T61" fmla="*/ 2586 h 3367"/>
              <a:gd name="T62" fmla="*/ 1731 w 3867"/>
              <a:gd name="T63" fmla="*/ 2741 h 3367"/>
              <a:gd name="T64" fmla="*/ 2512 w 3867"/>
              <a:gd name="T65" fmla="*/ 2992 h 3367"/>
              <a:gd name="T66" fmla="*/ 2357 w 3867"/>
              <a:gd name="T67" fmla="*/ 3367 h 3367"/>
              <a:gd name="T68" fmla="*/ 3086 w 3867"/>
              <a:gd name="T69" fmla="*/ 2992 h 3367"/>
              <a:gd name="T70" fmla="*/ 3241 w 3867"/>
              <a:gd name="T71" fmla="*/ 3367 h 3367"/>
              <a:gd name="T72" fmla="*/ 3492 w 3867"/>
              <a:gd name="T73" fmla="*/ 2586 h 3367"/>
              <a:gd name="T74" fmla="*/ 3867 w 3867"/>
              <a:gd name="T75" fmla="*/ 2741 h 3367"/>
              <a:gd name="T76" fmla="*/ 3492 w 3867"/>
              <a:gd name="T77" fmla="*/ 2012 h 3367"/>
              <a:gd name="T78" fmla="*/ 3867 w 3867"/>
              <a:gd name="T79" fmla="*/ 1856 h 3367"/>
              <a:gd name="T80" fmla="*/ 3086 w 3867"/>
              <a:gd name="T81" fmla="*/ 1606 h 3367"/>
              <a:gd name="T82" fmla="*/ 3241 w 3867"/>
              <a:gd name="T83" fmla="*/ 1231 h 3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7" h="3367">
                <a:moveTo>
                  <a:pt x="924" y="299"/>
                </a:moveTo>
                <a:cubicBezTo>
                  <a:pt x="1269" y="299"/>
                  <a:pt x="1549" y="579"/>
                  <a:pt x="1549" y="924"/>
                </a:cubicBezTo>
                <a:cubicBezTo>
                  <a:pt x="1549" y="1269"/>
                  <a:pt x="1269" y="1549"/>
                  <a:pt x="924" y="1549"/>
                </a:cubicBezTo>
                <a:cubicBezTo>
                  <a:pt x="579" y="1549"/>
                  <a:pt x="299" y="1269"/>
                  <a:pt x="299" y="924"/>
                </a:cubicBezTo>
                <a:cubicBezTo>
                  <a:pt x="299" y="579"/>
                  <a:pt x="579" y="299"/>
                  <a:pt x="924" y="299"/>
                </a:cubicBezTo>
                <a:close/>
                <a:moveTo>
                  <a:pt x="1163" y="347"/>
                </a:moveTo>
                <a:cubicBezTo>
                  <a:pt x="1307" y="0"/>
                  <a:pt x="1307" y="0"/>
                  <a:pt x="1307" y="0"/>
                </a:cubicBezTo>
                <a:moveTo>
                  <a:pt x="1501" y="685"/>
                </a:moveTo>
                <a:cubicBezTo>
                  <a:pt x="1848" y="541"/>
                  <a:pt x="1848" y="541"/>
                  <a:pt x="1848" y="541"/>
                </a:cubicBezTo>
                <a:moveTo>
                  <a:pt x="1501" y="1163"/>
                </a:moveTo>
                <a:cubicBezTo>
                  <a:pt x="1848" y="1307"/>
                  <a:pt x="1848" y="1307"/>
                  <a:pt x="1848" y="1307"/>
                </a:cubicBezTo>
                <a:moveTo>
                  <a:pt x="1163" y="1501"/>
                </a:moveTo>
                <a:cubicBezTo>
                  <a:pt x="1307" y="1848"/>
                  <a:pt x="1307" y="1848"/>
                  <a:pt x="1307" y="1848"/>
                </a:cubicBezTo>
                <a:moveTo>
                  <a:pt x="685" y="1501"/>
                </a:moveTo>
                <a:cubicBezTo>
                  <a:pt x="541" y="1848"/>
                  <a:pt x="541" y="1848"/>
                  <a:pt x="541" y="1848"/>
                </a:cubicBezTo>
                <a:moveTo>
                  <a:pt x="347" y="1163"/>
                </a:moveTo>
                <a:cubicBezTo>
                  <a:pt x="0" y="1307"/>
                  <a:pt x="0" y="1307"/>
                  <a:pt x="0" y="1307"/>
                </a:cubicBezTo>
                <a:moveTo>
                  <a:pt x="0" y="541"/>
                </a:moveTo>
                <a:cubicBezTo>
                  <a:pt x="347" y="685"/>
                  <a:pt x="347" y="685"/>
                  <a:pt x="347" y="685"/>
                </a:cubicBezTo>
                <a:moveTo>
                  <a:pt x="685" y="347"/>
                </a:moveTo>
                <a:cubicBezTo>
                  <a:pt x="541" y="0"/>
                  <a:pt x="541" y="0"/>
                  <a:pt x="541" y="0"/>
                </a:cubicBezTo>
                <a:moveTo>
                  <a:pt x="2049" y="2299"/>
                </a:moveTo>
                <a:cubicBezTo>
                  <a:pt x="2049" y="2713"/>
                  <a:pt x="2385" y="3049"/>
                  <a:pt x="2799" y="3049"/>
                </a:cubicBezTo>
                <a:cubicBezTo>
                  <a:pt x="3213" y="3049"/>
                  <a:pt x="3549" y="2713"/>
                  <a:pt x="3549" y="2299"/>
                </a:cubicBezTo>
                <a:cubicBezTo>
                  <a:pt x="3549" y="1885"/>
                  <a:pt x="3213" y="1549"/>
                  <a:pt x="2799" y="1549"/>
                </a:cubicBezTo>
                <a:cubicBezTo>
                  <a:pt x="2385" y="1549"/>
                  <a:pt x="2049" y="1885"/>
                  <a:pt x="2049" y="2299"/>
                </a:cubicBezTo>
                <a:close/>
                <a:moveTo>
                  <a:pt x="2357" y="1231"/>
                </a:moveTo>
                <a:cubicBezTo>
                  <a:pt x="2512" y="1606"/>
                  <a:pt x="2512" y="1606"/>
                  <a:pt x="2512" y="1606"/>
                </a:cubicBezTo>
                <a:moveTo>
                  <a:pt x="2106" y="2012"/>
                </a:moveTo>
                <a:cubicBezTo>
                  <a:pt x="1731" y="1856"/>
                  <a:pt x="1731" y="1856"/>
                  <a:pt x="1731" y="1856"/>
                </a:cubicBezTo>
                <a:moveTo>
                  <a:pt x="2106" y="2586"/>
                </a:moveTo>
                <a:cubicBezTo>
                  <a:pt x="1731" y="2741"/>
                  <a:pt x="1731" y="2741"/>
                  <a:pt x="1731" y="2741"/>
                </a:cubicBezTo>
                <a:moveTo>
                  <a:pt x="2512" y="2992"/>
                </a:moveTo>
                <a:cubicBezTo>
                  <a:pt x="2357" y="3367"/>
                  <a:pt x="2357" y="3367"/>
                  <a:pt x="2357" y="3367"/>
                </a:cubicBezTo>
                <a:moveTo>
                  <a:pt x="3086" y="2992"/>
                </a:moveTo>
                <a:cubicBezTo>
                  <a:pt x="3241" y="3367"/>
                  <a:pt x="3241" y="3367"/>
                  <a:pt x="3241" y="3367"/>
                </a:cubicBezTo>
                <a:moveTo>
                  <a:pt x="3492" y="2586"/>
                </a:moveTo>
                <a:cubicBezTo>
                  <a:pt x="3867" y="2741"/>
                  <a:pt x="3867" y="2741"/>
                  <a:pt x="3867" y="2741"/>
                </a:cubicBezTo>
                <a:moveTo>
                  <a:pt x="3492" y="2012"/>
                </a:moveTo>
                <a:cubicBezTo>
                  <a:pt x="3867" y="1856"/>
                  <a:pt x="3867" y="1856"/>
                  <a:pt x="3867" y="1856"/>
                </a:cubicBezTo>
                <a:moveTo>
                  <a:pt x="3086" y="1606"/>
                </a:moveTo>
                <a:cubicBezTo>
                  <a:pt x="3241" y="1231"/>
                  <a:pt x="3241" y="1231"/>
                  <a:pt x="3241" y="1231"/>
                </a:cubicBezTo>
              </a:path>
            </a:pathLst>
          </a:custGeom>
          <a:noFill/>
          <a:ln w="12700" cap="flat">
            <a:solidFill>
              <a:srgbClr val="4B53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arrow_11" title="Icon of a circle made of two curved arrows">
            <a:extLst>
              <a:ext uri="{FF2B5EF4-FFF2-40B4-BE49-F238E27FC236}">
                <a16:creationId xmlns:a16="http://schemas.microsoft.com/office/drawing/2014/main" id="{9B1071A3-43E4-4FBB-A383-6C44C76678D5}"/>
              </a:ext>
            </a:extLst>
          </p:cNvPr>
          <p:cNvSpPr>
            <a:spLocks noChangeAspect="1" noEditPoints="1"/>
          </p:cNvSpPr>
          <p:nvPr/>
        </p:nvSpPr>
        <p:spPr bwMode="auto">
          <a:xfrm>
            <a:off x="5948910" y="2000825"/>
            <a:ext cx="468054" cy="488952"/>
          </a:xfrm>
          <a:custGeom>
            <a:avLst/>
            <a:gdLst>
              <a:gd name="T0" fmla="*/ 310 w 310"/>
              <a:gd name="T1" fmla="*/ 199 h 322"/>
              <a:gd name="T2" fmla="*/ 154 w 310"/>
              <a:gd name="T3" fmla="*/ 322 h 322"/>
              <a:gd name="T4" fmla="*/ 1 w 310"/>
              <a:gd name="T5" fmla="*/ 211 h 322"/>
              <a:gd name="T6" fmla="*/ 304 w 310"/>
              <a:gd name="T7" fmla="*/ 104 h 322"/>
              <a:gd name="T8" fmla="*/ 154 w 310"/>
              <a:gd name="T9" fmla="*/ 0 h 322"/>
              <a:gd name="T10" fmla="*/ 0 w 310"/>
              <a:gd name="T11" fmla="*/ 114 h 322"/>
              <a:gd name="T12" fmla="*/ 299 w 310"/>
              <a:gd name="T13" fmla="*/ 104 h 322"/>
              <a:gd name="T14" fmla="*/ 230 w 310"/>
              <a:gd name="T15" fmla="*/ 104 h 322"/>
              <a:gd name="T16" fmla="*/ 295 w 310"/>
              <a:gd name="T17" fmla="*/ 104 h 322"/>
              <a:gd name="T18" fmla="*/ 304 w 310"/>
              <a:gd name="T19" fmla="*/ 104 h 322"/>
              <a:gd name="T20" fmla="*/ 304 w 310"/>
              <a:gd name="T21" fmla="*/ 29 h 322"/>
              <a:gd name="T22" fmla="*/ 9 w 310"/>
              <a:gd name="T23" fmla="*/ 211 h 322"/>
              <a:gd name="T24" fmla="*/ 75 w 310"/>
              <a:gd name="T25" fmla="*/ 211 h 322"/>
              <a:gd name="T26" fmla="*/ 9 w 310"/>
              <a:gd name="T27" fmla="*/ 211 h 322"/>
              <a:gd name="T28" fmla="*/ 1 w 310"/>
              <a:gd name="T29" fmla="*/ 211 h 322"/>
              <a:gd name="T30" fmla="*/ 1 w 310"/>
              <a:gd name="T31" fmla="*/ 28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322">
                <a:moveTo>
                  <a:pt x="310" y="199"/>
                </a:moveTo>
                <a:cubicBezTo>
                  <a:pt x="293" y="270"/>
                  <a:pt x="229" y="322"/>
                  <a:pt x="154" y="322"/>
                </a:cubicBezTo>
                <a:cubicBezTo>
                  <a:pt x="83" y="322"/>
                  <a:pt x="22" y="275"/>
                  <a:pt x="1" y="211"/>
                </a:cubicBezTo>
                <a:moveTo>
                  <a:pt x="304" y="104"/>
                </a:moveTo>
                <a:cubicBezTo>
                  <a:pt x="281" y="43"/>
                  <a:pt x="223" y="0"/>
                  <a:pt x="154" y="0"/>
                </a:cubicBezTo>
                <a:cubicBezTo>
                  <a:pt x="82" y="0"/>
                  <a:pt x="20" y="48"/>
                  <a:pt x="0" y="114"/>
                </a:cubicBezTo>
                <a:moveTo>
                  <a:pt x="299" y="104"/>
                </a:moveTo>
                <a:cubicBezTo>
                  <a:pt x="230" y="104"/>
                  <a:pt x="230" y="104"/>
                  <a:pt x="230" y="104"/>
                </a:cubicBezTo>
                <a:moveTo>
                  <a:pt x="295" y="104"/>
                </a:moveTo>
                <a:cubicBezTo>
                  <a:pt x="304" y="104"/>
                  <a:pt x="304" y="104"/>
                  <a:pt x="304" y="104"/>
                </a:cubicBezTo>
                <a:cubicBezTo>
                  <a:pt x="304" y="29"/>
                  <a:pt x="304" y="29"/>
                  <a:pt x="304" y="29"/>
                </a:cubicBezTo>
                <a:moveTo>
                  <a:pt x="9" y="211"/>
                </a:moveTo>
                <a:cubicBezTo>
                  <a:pt x="75" y="211"/>
                  <a:pt x="75" y="211"/>
                  <a:pt x="75" y="211"/>
                </a:cubicBezTo>
                <a:moveTo>
                  <a:pt x="9" y="211"/>
                </a:moveTo>
                <a:cubicBezTo>
                  <a:pt x="1" y="211"/>
                  <a:pt x="1" y="211"/>
                  <a:pt x="1" y="211"/>
                </a:cubicBezTo>
                <a:cubicBezTo>
                  <a:pt x="1" y="286"/>
                  <a:pt x="1" y="286"/>
                  <a:pt x="1" y="286"/>
                </a:cubicBezTo>
              </a:path>
            </a:pathLst>
          </a:custGeom>
          <a:noFill/>
          <a:ln w="12700" cap="flat">
            <a:solidFill>
              <a:srgbClr val="4B53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Shield_EA18" title="Icon of a shield">
            <a:extLst>
              <a:ext uri="{FF2B5EF4-FFF2-40B4-BE49-F238E27FC236}">
                <a16:creationId xmlns:a16="http://schemas.microsoft.com/office/drawing/2014/main" id="{3F1DAA10-DF22-4BA3-B032-895609272A0C}"/>
              </a:ext>
            </a:extLst>
          </p:cNvPr>
          <p:cNvSpPr>
            <a:spLocks noChangeAspect="1"/>
          </p:cNvSpPr>
          <p:nvPr/>
        </p:nvSpPr>
        <p:spPr bwMode="auto">
          <a:xfrm>
            <a:off x="9671930" y="2037285"/>
            <a:ext cx="439968" cy="468418"/>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noFill/>
          <a:ln w="12700" cap="flat">
            <a:solidFill>
              <a:srgbClr val="4B53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667170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8A4160-BF53-4222-856C-E1BC964FBB6F}"/>
              </a:ext>
            </a:extLst>
          </p:cNvPr>
          <p:cNvSpPr/>
          <p:nvPr/>
        </p:nvSpPr>
        <p:spPr bwMode="auto">
          <a:xfrm>
            <a:off x="0" y="3013788"/>
            <a:ext cx="12192000" cy="325525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4" name="Title 3">
            <a:extLst>
              <a:ext uri="{FF2B5EF4-FFF2-40B4-BE49-F238E27FC236}">
                <a16:creationId xmlns:a16="http://schemas.microsoft.com/office/drawing/2014/main" id="{0671BCE3-B3F5-414B-B271-63F0B666BF29}"/>
              </a:ext>
            </a:extLst>
          </p:cNvPr>
          <p:cNvSpPr>
            <a:spLocks noGrp="1"/>
          </p:cNvSpPr>
          <p:nvPr>
            <p:ph type="title"/>
          </p:nvPr>
        </p:nvSpPr>
        <p:spPr>
          <a:xfrm>
            <a:off x="588263" y="180201"/>
            <a:ext cx="11018520" cy="1107996"/>
          </a:xfrm>
        </p:spPr>
        <p:txBody>
          <a:bodyPr/>
          <a:lstStyle/>
          <a:p>
            <a:r>
              <a:rPr lang="it-IT" dirty="0"/>
              <a:t>Sfrutta Microsoft Teams per connettere tutto il tuo lavoro, in un unico posto</a:t>
            </a:r>
            <a:endParaRPr lang="en-GB" dirty="0"/>
          </a:p>
        </p:txBody>
      </p:sp>
      <p:sp>
        <p:nvSpPr>
          <p:cNvPr id="5" name="Rectangle 4">
            <a:extLst>
              <a:ext uri="{FF2B5EF4-FFF2-40B4-BE49-F238E27FC236}">
                <a16:creationId xmlns:a16="http://schemas.microsoft.com/office/drawing/2014/main" id="{17F7BC7B-30B0-497E-A790-D601357C9A7B}"/>
              </a:ext>
            </a:extLst>
          </p:cNvPr>
          <p:cNvSpPr/>
          <p:nvPr/>
        </p:nvSpPr>
        <p:spPr bwMode="auto">
          <a:xfrm>
            <a:off x="588262" y="1436687"/>
            <a:ext cx="3582607" cy="2434273"/>
          </a:xfrm>
          <a:prstGeom prst="rect">
            <a:avLst/>
          </a:prstGeom>
          <a:solidFill>
            <a:schemeClr val="bg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FD3AF5EF-6CFF-4BA8-B116-5E6AB4EE2EC7}"/>
              </a:ext>
            </a:extLst>
          </p:cNvPr>
          <p:cNvSpPr/>
          <p:nvPr/>
        </p:nvSpPr>
        <p:spPr bwMode="auto">
          <a:xfrm>
            <a:off x="4307521" y="1436687"/>
            <a:ext cx="3582607" cy="2434273"/>
          </a:xfrm>
          <a:prstGeom prst="rect">
            <a:avLst/>
          </a:prstGeom>
          <a:solidFill>
            <a:schemeClr val="bg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24" name="Rectangle 23">
            <a:extLst>
              <a:ext uri="{FF2B5EF4-FFF2-40B4-BE49-F238E27FC236}">
                <a16:creationId xmlns:a16="http://schemas.microsoft.com/office/drawing/2014/main" id="{F1A68C44-F926-4968-BABB-2DBD6192C8F0}"/>
              </a:ext>
            </a:extLst>
          </p:cNvPr>
          <p:cNvSpPr/>
          <p:nvPr/>
        </p:nvSpPr>
        <p:spPr bwMode="auto">
          <a:xfrm>
            <a:off x="8026780" y="1436687"/>
            <a:ext cx="3582607" cy="2434273"/>
          </a:xfrm>
          <a:prstGeom prst="rect">
            <a:avLst/>
          </a:prstGeom>
          <a:solidFill>
            <a:schemeClr val="bg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pic>
        <p:nvPicPr>
          <p:cNvPr id="25" name="Picture 24">
            <a:extLst>
              <a:ext uri="{FF2B5EF4-FFF2-40B4-BE49-F238E27FC236}">
                <a16:creationId xmlns:a16="http://schemas.microsoft.com/office/drawing/2014/main" id="{8DFD6C78-1A9F-4DFE-8EA7-EE850CC3883B}"/>
              </a:ext>
            </a:extLst>
          </p:cNvPr>
          <p:cNvPicPr>
            <a:picLocks noChangeAspect="1"/>
          </p:cNvPicPr>
          <p:nvPr/>
        </p:nvPicPr>
        <p:blipFill rotWithShape="1">
          <a:blip r:embed="rId2"/>
          <a:stretch/>
        </p:blipFill>
        <p:spPr>
          <a:xfrm>
            <a:off x="654065" y="1503489"/>
            <a:ext cx="3451001" cy="2300668"/>
          </a:xfrm>
          <a:prstGeom prst="rect">
            <a:avLst/>
          </a:prstGeom>
        </p:spPr>
      </p:pic>
      <p:pic>
        <p:nvPicPr>
          <p:cNvPr id="26" name="Picture 25">
            <a:extLst>
              <a:ext uri="{FF2B5EF4-FFF2-40B4-BE49-F238E27FC236}">
                <a16:creationId xmlns:a16="http://schemas.microsoft.com/office/drawing/2014/main" id="{830BDDA5-FDBD-4E45-B226-175E97966AD3}"/>
              </a:ext>
            </a:extLst>
          </p:cNvPr>
          <p:cNvPicPr>
            <a:picLocks noChangeAspect="1"/>
          </p:cNvPicPr>
          <p:nvPr/>
        </p:nvPicPr>
        <p:blipFill>
          <a:blip r:embed="rId3"/>
          <a:stretch>
            <a:fillRect/>
          </a:stretch>
        </p:blipFill>
        <p:spPr>
          <a:xfrm>
            <a:off x="4373324" y="1503489"/>
            <a:ext cx="3451001" cy="2300668"/>
          </a:xfrm>
          <a:prstGeom prst="rect">
            <a:avLst/>
          </a:prstGeom>
        </p:spPr>
      </p:pic>
      <p:pic>
        <p:nvPicPr>
          <p:cNvPr id="27" name="Picture 26">
            <a:extLst>
              <a:ext uri="{FF2B5EF4-FFF2-40B4-BE49-F238E27FC236}">
                <a16:creationId xmlns:a16="http://schemas.microsoft.com/office/drawing/2014/main" id="{E1CCBE2B-1782-4C56-8185-BBE9818CE8BC}"/>
              </a:ext>
            </a:extLst>
          </p:cNvPr>
          <p:cNvPicPr>
            <a:picLocks noChangeAspect="1"/>
          </p:cNvPicPr>
          <p:nvPr/>
        </p:nvPicPr>
        <p:blipFill rotWithShape="1">
          <a:blip r:embed="rId4"/>
          <a:stretch/>
        </p:blipFill>
        <p:spPr>
          <a:xfrm>
            <a:off x="8092583" y="1503489"/>
            <a:ext cx="3451001" cy="2300668"/>
          </a:xfrm>
          <a:prstGeom prst="rect">
            <a:avLst/>
          </a:prstGeom>
        </p:spPr>
      </p:pic>
      <p:sp>
        <p:nvSpPr>
          <p:cNvPr id="28" name="TextBox 27">
            <a:extLst>
              <a:ext uri="{FF2B5EF4-FFF2-40B4-BE49-F238E27FC236}">
                <a16:creationId xmlns:a16="http://schemas.microsoft.com/office/drawing/2014/main" id="{51B004C8-EF21-456F-A137-7C1C949C3A19}"/>
              </a:ext>
            </a:extLst>
          </p:cNvPr>
          <p:cNvSpPr txBox="1"/>
          <p:nvPr/>
        </p:nvSpPr>
        <p:spPr>
          <a:xfrm>
            <a:off x="818714" y="4083483"/>
            <a:ext cx="3121703" cy="153888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2000" dirty="0" err="1">
                <a:solidFill>
                  <a:srgbClr val="4B53BC"/>
                </a:solidFill>
                <a:latin typeface="Segoe UI Semibold" panose="020B0702040204020203" pitchFamily="34" charset="0"/>
                <a:ea typeface="+mn-lt"/>
                <a:cs typeface="Segoe UI Semibold" panose="020B0702040204020203" pitchFamily="34" charset="0"/>
              </a:rPr>
              <a:t>Comunica</a:t>
            </a:r>
            <a:r>
              <a:rPr lang="en-US" sz="2000" dirty="0">
                <a:solidFill>
                  <a:srgbClr val="4B53BC"/>
                </a:solidFill>
                <a:latin typeface="Segoe UI Semibold" panose="020B0702040204020203" pitchFamily="34" charset="0"/>
                <a:ea typeface="+mn-lt"/>
                <a:cs typeface="Segoe UI Semibold" panose="020B0702040204020203" pitchFamily="34" charset="0"/>
              </a:rPr>
              <a:t> in chat e </a:t>
            </a:r>
            <a:r>
              <a:rPr lang="en-US" sz="2000" dirty="0" err="1">
                <a:solidFill>
                  <a:srgbClr val="4B53BC"/>
                </a:solidFill>
                <a:latin typeface="Segoe UI Semibold" panose="020B0702040204020203" pitchFamily="34" charset="0"/>
                <a:ea typeface="+mn-lt"/>
                <a:cs typeface="Segoe UI Semibold" panose="020B0702040204020203" pitchFamily="34" charset="0"/>
              </a:rPr>
              <a:t>riunione</a:t>
            </a:r>
            <a:endParaRPr lang="en-US" sz="2000" dirty="0">
              <a:solidFill>
                <a:srgbClr val="4B53BC"/>
              </a:solidFill>
              <a:latin typeface="Segoe UI Semibold" panose="020B0702040204020203" pitchFamily="34" charset="0"/>
              <a:ea typeface="+mn-lt"/>
              <a:cs typeface="Segoe UI Semibold" panose="020B0702040204020203" pitchFamily="34" charset="0"/>
            </a:endParaRPr>
          </a:p>
          <a:p>
            <a:pPr algn="ctr"/>
            <a:r>
              <a:rPr lang="it-IT" sz="2000" dirty="0">
                <a:ea typeface="+mn-lt"/>
                <a:cs typeface="+mn-lt"/>
              </a:rPr>
              <a:t>Rimani in contatto con il tuo team utilizzando le funzionalità di chat e video</a:t>
            </a:r>
            <a:endParaRPr lang="en-US" sz="2000" dirty="0">
              <a:ea typeface="+mn-lt"/>
              <a:cs typeface="+mn-lt"/>
            </a:endParaRPr>
          </a:p>
        </p:txBody>
      </p:sp>
      <p:sp>
        <p:nvSpPr>
          <p:cNvPr id="29" name="TextBox 28">
            <a:extLst>
              <a:ext uri="{FF2B5EF4-FFF2-40B4-BE49-F238E27FC236}">
                <a16:creationId xmlns:a16="http://schemas.microsoft.com/office/drawing/2014/main" id="{7BDA6E7D-4854-465C-A715-4CE64CA31C7D}"/>
              </a:ext>
            </a:extLst>
          </p:cNvPr>
          <p:cNvSpPr txBox="1"/>
          <p:nvPr/>
        </p:nvSpPr>
        <p:spPr>
          <a:xfrm>
            <a:off x="4537973" y="4083483"/>
            <a:ext cx="3121703" cy="215443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2000" dirty="0" err="1">
                <a:solidFill>
                  <a:srgbClr val="4B53BC"/>
                </a:solidFill>
                <a:latin typeface="Segoe UI Semibold" panose="020B0702040204020203" pitchFamily="34" charset="0"/>
                <a:ea typeface="+mn-lt"/>
                <a:cs typeface="Segoe UI Semibold" panose="020B0702040204020203" pitchFamily="34" charset="0"/>
              </a:rPr>
              <a:t>Collabora</a:t>
            </a:r>
            <a:r>
              <a:rPr lang="en-US" sz="2000" dirty="0">
                <a:solidFill>
                  <a:srgbClr val="4B53BC"/>
                </a:solidFill>
                <a:latin typeface="Segoe UI Semibold" panose="020B0702040204020203" pitchFamily="34" charset="0"/>
                <a:ea typeface="+mn-lt"/>
                <a:cs typeface="Segoe UI Semibold" panose="020B0702040204020203" pitchFamily="34" charset="0"/>
              </a:rPr>
              <a:t> con Office 365 Apps</a:t>
            </a:r>
          </a:p>
          <a:p>
            <a:pPr algn="ctr"/>
            <a:r>
              <a:rPr lang="it-IT" sz="2000" dirty="0">
                <a:ea typeface="+mn-lt"/>
                <a:cs typeface="+mn-lt"/>
              </a:rPr>
              <a:t>Personalizza l'area di lavoro e aumenta la produttività tramite file condivisi e app di Office</a:t>
            </a:r>
          </a:p>
          <a:p>
            <a:pPr algn="ctr"/>
            <a:endParaRPr lang="it-IT" sz="2000" dirty="0">
              <a:ea typeface="+mn-lt"/>
              <a:cs typeface="+mn-lt"/>
            </a:endParaRPr>
          </a:p>
        </p:txBody>
      </p:sp>
      <p:sp>
        <p:nvSpPr>
          <p:cNvPr id="30" name="TextBox 29">
            <a:extLst>
              <a:ext uri="{FF2B5EF4-FFF2-40B4-BE49-F238E27FC236}">
                <a16:creationId xmlns:a16="http://schemas.microsoft.com/office/drawing/2014/main" id="{222A62FF-9375-449E-89D6-91F5B26EDF22}"/>
              </a:ext>
            </a:extLst>
          </p:cNvPr>
          <p:cNvSpPr txBox="1"/>
          <p:nvPr/>
        </p:nvSpPr>
        <p:spPr>
          <a:xfrm>
            <a:off x="8257232" y="4083483"/>
            <a:ext cx="3121703" cy="184665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it-IT" sz="2000" dirty="0">
                <a:solidFill>
                  <a:srgbClr val="4B53BC"/>
                </a:solidFill>
                <a:latin typeface="Segoe UI Semibold" panose="020B0702040204020203" pitchFamily="34" charset="0"/>
                <a:ea typeface="+mn-lt"/>
                <a:cs typeface="Segoe UI Semibold" panose="020B0702040204020203" pitchFamily="34" charset="0"/>
              </a:rPr>
              <a:t>Lavora in modo sicuro e con fiducia</a:t>
            </a:r>
          </a:p>
          <a:p>
            <a:pPr algn="ctr"/>
            <a:r>
              <a:rPr lang="it-IT" sz="2000" dirty="0">
                <a:ea typeface="+mn-lt"/>
                <a:cs typeface="+mn-lt"/>
              </a:rPr>
              <a:t>Accedi in tutta sicurezza, piena conformità</a:t>
            </a:r>
            <a:br>
              <a:rPr lang="it-IT" sz="2000" dirty="0">
                <a:ea typeface="+mn-lt"/>
                <a:cs typeface="+mn-lt"/>
              </a:rPr>
            </a:br>
            <a:r>
              <a:rPr lang="it-IT" sz="2000" dirty="0">
                <a:ea typeface="+mn-lt"/>
                <a:cs typeface="+mn-lt"/>
              </a:rPr>
              <a:t>e facilità di gestione</a:t>
            </a:r>
          </a:p>
          <a:p>
            <a:pPr algn="ctr"/>
            <a:endParaRPr lang="it-IT" sz="2000" dirty="0">
              <a:ea typeface="+mn-lt"/>
              <a:cs typeface="+mn-lt"/>
            </a:endParaRPr>
          </a:p>
        </p:txBody>
      </p:sp>
      <p:grpSp>
        <p:nvGrpSpPr>
          <p:cNvPr id="6" name="Group 5">
            <a:extLst>
              <a:ext uri="{FF2B5EF4-FFF2-40B4-BE49-F238E27FC236}">
                <a16:creationId xmlns:a16="http://schemas.microsoft.com/office/drawing/2014/main" id="{BEDFA343-447C-42D2-A1C5-4F9503F98F7D}"/>
              </a:ext>
            </a:extLst>
          </p:cNvPr>
          <p:cNvGrpSpPr/>
          <p:nvPr/>
        </p:nvGrpSpPr>
        <p:grpSpPr>
          <a:xfrm>
            <a:off x="4236183" y="3135087"/>
            <a:ext cx="3722914" cy="3023116"/>
            <a:chOff x="4236183" y="3804157"/>
            <a:chExt cx="3722914" cy="2344716"/>
          </a:xfrm>
        </p:grpSpPr>
        <p:cxnSp>
          <p:nvCxnSpPr>
            <p:cNvPr id="3" name="Straight Connector 2">
              <a:extLst>
                <a:ext uri="{FF2B5EF4-FFF2-40B4-BE49-F238E27FC236}">
                  <a16:creationId xmlns:a16="http://schemas.microsoft.com/office/drawing/2014/main" id="{6B8BB7E3-E629-4310-919E-B7CB0D312925}"/>
                </a:ext>
              </a:extLst>
            </p:cNvPr>
            <p:cNvCxnSpPr/>
            <p:nvPr/>
          </p:nvCxnSpPr>
          <p:spPr>
            <a:xfrm>
              <a:off x="4236183" y="3804157"/>
              <a:ext cx="0" cy="2344716"/>
            </a:xfrm>
            <a:prstGeom prst="line">
              <a:avLst/>
            </a:prstGeom>
            <a:ln w="3175">
              <a:solidFill>
                <a:srgbClr val="4B53BC"/>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9BE668C-3679-45C1-B9F6-541E53B9DF48}"/>
                </a:ext>
              </a:extLst>
            </p:cNvPr>
            <p:cNvCxnSpPr/>
            <p:nvPr/>
          </p:nvCxnSpPr>
          <p:spPr>
            <a:xfrm>
              <a:off x="7959097" y="3804157"/>
              <a:ext cx="0" cy="2344716"/>
            </a:xfrm>
            <a:prstGeom prst="line">
              <a:avLst/>
            </a:prstGeom>
            <a:ln w="3175">
              <a:solidFill>
                <a:srgbClr val="4B53BC"/>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701884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2D98B9B-F5E1-4843-A613-99B94EA02FAB}"/>
              </a:ext>
            </a:extLst>
          </p:cNvPr>
          <p:cNvSpPr>
            <a:spLocks noGrp="1"/>
          </p:cNvSpPr>
          <p:nvPr>
            <p:ph type="title"/>
          </p:nvPr>
        </p:nvSpPr>
        <p:spPr/>
        <p:txBody>
          <a:bodyPr/>
          <a:lstStyle/>
          <a:p>
            <a:r>
              <a:rPr lang="en-IN" dirty="0" err="1"/>
              <a:t>Comunica</a:t>
            </a:r>
            <a:r>
              <a:rPr lang="en-IN" dirty="0"/>
              <a:t> </a:t>
            </a:r>
            <a:r>
              <a:rPr lang="en-IN" dirty="0" err="1"/>
              <a:t>attraverso</a:t>
            </a:r>
            <a:r>
              <a:rPr lang="en-IN" dirty="0"/>
              <a:t> la chat</a:t>
            </a:r>
            <a:endParaRPr lang="en-US" dirty="0"/>
          </a:p>
        </p:txBody>
      </p:sp>
      <p:sp>
        <p:nvSpPr>
          <p:cNvPr id="17" name="Rectangle: Top Corners Rounded 16">
            <a:extLst>
              <a:ext uri="{FF2B5EF4-FFF2-40B4-BE49-F238E27FC236}">
                <a16:creationId xmlns:a16="http://schemas.microsoft.com/office/drawing/2014/main" id="{C1BEC728-5A75-468E-8C58-274094571629}"/>
              </a:ext>
            </a:extLst>
          </p:cNvPr>
          <p:cNvSpPr/>
          <p:nvPr/>
        </p:nvSpPr>
        <p:spPr bwMode="auto">
          <a:xfrm rot="16200000">
            <a:off x="6526215" y="472280"/>
            <a:ext cx="4838697" cy="6492875"/>
          </a:xfrm>
          <a:prstGeom prst="round2SameRect">
            <a:avLst>
              <a:gd name="adj1" fmla="val 1874"/>
              <a:gd name="adj2" fmla="val 0"/>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2400" dirty="0" err="1">
              <a:gradFill>
                <a:gsLst>
                  <a:gs pos="0">
                    <a:srgbClr val="FFFFFF"/>
                  </a:gs>
                  <a:gs pos="100000">
                    <a:srgbClr val="FFFFFF"/>
                  </a:gs>
                </a:gsLst>
                <a:lin ang="5400000" scaled="0"/>
              </a:gradFill>
              <a:cs typeface="Segoe UI" pitchFamily="34" charset="0"/>
            </a:endParaRPr>
          </a:p>
        </p:txBody>
      </p:sp>
      <p:pic>
        <p:nvPicPr>
          <p:cNvPr id="18" name="Picture 17" descr="A screenshot of a computer&#10;&#10;Description generated with very high confidence">
            <a:extLst>
              <a:ext uri="{FF2B5EF4-FFF2-40B4-BE49-F238E27FC236}">
                <a16:creationId xmlns:a16="http://schemas.microsoft.com/office/drawing/2014/main" id="{B5617BE0-B26B-423B-8DCC-22EB220DC1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483" t="4892" b="11497"/>
          <a:stretch/>
        </p:blipFill>
        <p:spPr>
          <a:xfrm>
            <a:off x="5840803" y="1446113"/>
            <a:ext cx="6351197" cy="4545208"/>
          </a:xfrm>
          <a:prstGeom prst="roundRect">
            <a:avLst>
              <a:gd name="adj" fmla="val 2096"/>
            </a:avLst>
          </a:prstGeom>
        </p:spPr>
      </p:pic>
      <p:grpSp>
        <p:nvGrpSpPr>
          <p:cNvPr id="5" name="Group 4">
            <a:extLst>
              <a:ext uri="{FF2B5EF4-FFF2-40B4-BE49-F238E27FC236}">
                <a16:creationId xmlns:a16="http://schemas.microsoft.com/office/drawing/2014/main" id="{E29E9B9E-2FC0-483D-A62F-9CE36BEA26A7}"/>
              </a:ext>
            </a:extLst>
          </p:cNvPr>
          <p:cNvGrpSpPr/>
          <p:nvPr/>
        </p:nvGrpSpPr>
        <p:grpSpPr>
          <a:xfrm>
            <a:off x="11082530" y="394996"/>
            <a:ext cx="1109472" cy="553999"/>
            <a:chOff x="11082530" y="394996"/>
            <a:chExt cx="1109472" cy="553999"/>
          </a:xfrm>
        </p:grpSpPr>
        <p:sp>
          <p:nvSpPr>
            <p:cNvPr id="3" name="Rectangle: Top Corners Rounded 2">
              <a:extLst>
                <a:ext uri="{FF2B5EF4-FFF2-40B4-BE49-F238E27FC236}">
                  <a16:creationId xmlns:a16="http://schemas.microsoft.com/office/drawing/2014/main" id="{7E318688-BE2E-4E00-BD4A-95E5BA09C527}"/>
                </a:ext>
              </a:extLst>
            </p:cNvPr>
            <p:cNvSpPr/>
            <p:nvPr/>
          </p:nvSpPr>
          <p:spPr bwMode="auto">
            <a:xfrm rot="16200000">
              <a:off x="11360266" y="117260"/>
              <a:ext cx="553999" cy="1109472"/>
            </a:xfrm>
            <a:prstGeom prst="round2SameRect">
              <a:avLst>
                <a:gd name="adj1" fmla="val 50000"/>
                <a:gd name="adj2" fmla="val 0"/>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20" name="Oval 19">
              <a:extLst>
                <a:ext uri="{FF2B5EF4-FFF2-40B4-BE49-F238E27FC236}">
                  <a16:creationId xmlns:a16="http://schemas.microsoft.com/office/drawing/2014/main" id="{92035F06-20F8-459F-BB69-175185188C1E}"/>
                </a:ext>
              </a:extLst>
            </p:cNvPr>
            <p:cNvSpPr/>
            <p:nvPr/>
          </p:nvSpPr>
          <p:spPr bwMode="auto">
            <a:xfrm>
              <a:off x="11107990" y="418917"/>
              <a:ext cx="506160" cy="50615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IN" sz="24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ular Callout 35">
              <a:extLst>
                <a:ext uri="{FF2B5EF4-FFF2-40B4-BE49-F238E27FC236}">
                  <a16:creationId xmlns:a16="http://schemas.microsoft.com/office/drawing/2014/main" id="{754D0F4E-0F79-4886-990A-5B526913866C}"/>
                </a:ext>
              </a:extLst>
            </p:cNvPr>
            <p:cNvSpPr/>
            <p:nvPr/>
          </p:nvSpPr>
          <p:spPr>
            <a:xfrm>
              <a:off x="11208511" y="567442"/>
              <a:ext cx="305118" cy="209108"/>
            </a:xfrm>
            <a:prstGeom prst="wedgeRectCallout">
              <a:avLst>
                <a:gd name="adj1" fmla="val -34098"/>
                <a:gd name="adj2" fmla="val 80367"/>
              </a:avLst>
            </a:prstGeom>
            <a:noFill/>
            <a:ln w="12700">
              <a:solidFill>
                <a:srgbClr val="4B53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E6E6E6"/>
                </a:solidFill>
                <a:latin typeface="Segoe UI"/>
              </a:endParaRPr>
            </a:p>
          </p:txBody>
        </p:sp>
      </p:grpSp>
      <p:sp>
        <p:nvSpPr>
          <p:cNvPr id="4" name="Rectangle: Top Corners Rounded 3">
            <a:extLst>
              <a:ext uri="{FF2B5EF4-FFF2-40B4-BE49-F238E27FC236}">
                <a16:creationId xmlns:a16="http://schemas.microsoft.com/office/drawing/2014/main" id="{44667CC6-9253-4378-9ED1-4AC260526945}"/>
              </a:ext>
            </a:extLst>
          </p:cNvPr>
          <p:cNvSpPr/>
          <p:nvPr/>
        </p:nvSpPr>
        <p:spPr bwMode="auto">
          <a:xfrm rot="16200000">
            <a:off x="6331248" y="408286"/>
            <a:ext cx="5100641" cy="6620862"/>
          </a:xfrm>
          <a:prstGeom prst="round2SameRect">
            <a:avLst>
              <a:gd name="adj1" fmla="val 2540"/>
              <a:gd name="adj2" fmla="val 0"/>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grpSp>
        <p:nvGrpSpPr>
          <p:cNvPr id="7" name="Group 6">
            <a:extLst>
              <a:ext uri="{FF2B5EF4-FFF2-40B4-BE49-F238E27FC236}">
                <a16:creationId xmlns:a16="http://schemas.microsoft.com/office/drawing/2014/main" id="{71222EC2-15A7-4562-835D-421E96EDCF1C}"/>
              </a:ext>
            </a:extLst>
          </p:cNvPr>
          <p:cNvGrpSpPr/>
          <p:nvPr/>
        </p:nvGrpSpPr>
        <p:grpSpPr>
          <a:xfrm>
            <a:off x="0" y="1719134"/>
            <a:ext cx="5575201" cy="4549896"/>
            <a:chOff x="0" y="1719134"/>
            <a:chExt cx="5575201" cy="4549896"/>
          </a:xfrm>
        </p:grpSpPr>
        <p:sp>
          <p:nvSpPr>
            <p:cNvPr id="22" name="Freeform: Shape 21">
              <a:extLst>
                <a:ext uri="{FF2B5EF4-FFF2-40B4-BE49-F238E27FC236}">
                  <a16:creationId xmlns:a16="http://schemas.microsoft.com/office/drawing/2014/main" id="{4A1BF7DE-25FD-4FB9-945C-C9F2E5F59785}"/>
                </a:ext>
              </a:extLst>
            </p:cNvPr>
            <p:cNvSpPr/>
            <p:nvPr/>
          </p:nvSpPr>
          <p:spPr bwMode="auto">
            <a:xfrm>
              <a:off x="588263" y="1720867"/>
              <a:ext cx="4986938" cy="929616"/>
            </a:xfrm>
            <a:custGeom>
              <a:avLst/>
              <a:gdLst>
                <a:gd name="connsiteX0" fmla="*/ 126363 w 4986938"/>
                <a:gd name="connsiteY0" fmla="*/ 0 h 929616"/>
                <a:gd name="connsiteX1" fmla="*/ 4986938 w 4986938"/>
                <a:gd name="connsiteY1" fmla="*/ 0 h 929616"/>
                <a:gd name="connsiteX2" fmla="*/ 4986938 w 4986938"/>
                <a:gd name="connsiteY2" fmla="*/ 929616 h 929616"/>
                <a:gd name="connsiteX3" fmla="*/ 0 w 4986938"/>
                <a:gd name="connsiteY3" fmla="*/ 929616 h 929616"/>
                <a:gd name="connsiteX4" fmla="*/ 0 w 4986938"/>
                <a:gd name="connsiteY4" fmla="*/ 126363 h 929616"/>
                <a:gd name="connsiteX5" fmla="*/ 126363 w 4986938"/>
                <a:gd name="connsiteY5" fmla="*/ 0 h 92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6938" h="929616">
                  <a:moveTo>
                    <a:pt x="126363" y="0"/>
                  </a:moveTo>
                  <a:lnTo>
                    <a:pt x="4986938" y="0"/>
                  </a:lnTo>
                  <a:lnTo>
                    <a:pt x="4986938" y="929616"/>
                  </a:lnTo>
                  <a:lnTo>
                    <a:pt x="0" y="929616"/>
                  </a:lnTo>
                  <a:lnTo>
                    <a:pt x="0" y="126363"/>
                  </a:lnTo>
                  <a:cubicBezTo>
                    <a:pt x="0" y="56575"/>
                    <a:pt x="56575" y="0"/>
                    <a:pt x="126363" y="0"/>
                  </a:cubicBezTo>
                  <a:close/>
                </a:path>
              </a:pathLst>
            </a:cu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it-IT" sz="2200" dirty="0">
                  <a:solidFill>
                    <a:schemeClr val="bg1"/>
                  </a:solidFill>
                  <a:latin typeface="+mj-lt"/>
                  <a:ea typeface="Segoe UI" pitchFamily="34" charset="0"/>
                  <a:cs typeface="Segoe UI" pitchFamily="34" charset="0"/>
                </a:rPr>
                <a:t>Comunica facilmente e tieni il tuo team sempre aggiornato</a:t>
              </a:r>
            </a:p>
          </p:txBody>
        </p:sp>
        <p:sp>
          <p:nvSpPr>
            <p:cNvPr id="2" name="Arrow: Bent 1">
              <a:extLst>
                <a:ext uri="{FF2B5EF4-FFF2-40B4-BE49-F238E27FC236}">
                  <a16:creationId xmlns:a16="http://schemas.microsoft.com/office/drawing/2014/main" id="{5A1209A4-5D35-426C-84BC-E26308B73CE7}"/>
                </a:ext>
              </a:extLst>
            </p:cNvPr>
            <p:cNvSpPr/>
            <p:nvPr/>
          </p:nvSpPr>
          <p:spPr bwMode="auto">
            <a:xfrm>
              <a:off x="588263" y="1719134"/>
              <a:ext cx="4948937" cy="2173288"/>
            </a:xfrm>
            <a:prstGeom prst="bentArrow">
              <a:avLst>
                <a:gd name="adj1" fmla="val 25000"/>
                <a:gd name="adj2" fmla="val 0"/>
                <a:gd name="adj3" fmla="val 25000"/>
                <a:gd name="adj4" fmla="val 5562"/>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16" name="Arrow: Bent 15">
              <a:extLst>
                <a:ext uri="{FF2B5EF4-FFF2-40B4-BE49-F238E27FC236}">
                  <a16:creationId xmlns:a16="http://schemas.microsoft.com/office/drawing/2014/main" id="{6BD3D868-E735-49A5-9313-86C1ACCAA830}"/>
                </a:ext>
              </a:extLst>
            </p:cNvPr>
            <p:cNvSpPr/>
            <p:nvPr/>
          </p:nvSpPr>
          <p:spPr bwMode="auto">
            <a:xfrm flipH="1" flipV="1">
              <a:off x="0" y="3541711"/>
              <a:ext cx="588262" cy="2727319"/>
            </a:xfrm>
            <a:prstGeom prst="bentArrow">
              <a:avLst>
                <a:gd name="adj1" fmla="val 25000"/>
                <a:gd name="adj2" fmla="val 0"/>
                <a:gd name="adj3" fmla="val 25000"/>
                <a:gd name="adj4" fmla="val 20514"/>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15" name="Rectangle 14">
              <a:extLst>
                <a:ext uri="{FF2B5EF4-FFF2-40B4-BE49-F238E27FC236}">
                  <a16:creationId xmlns:a16="http://schemas.microsoft.com/office/drawing/2014/main" id="{F7A7E708-6DDE-440D-9B99-A32FFDF4A025}"/>
                </a:ext>
              </a:extLst>
            </p:cNvPr>
            <p:cNvSpPr/>
            <p:nvPr/>
          </p:nvSpPr>
          <p:spPr>
            <a:xfrm>
              <a:off x="420924" y="2730764"/>
              <a:ext cx="4878151" cy="2646878"/>
            </a:xfrm>
            <a:prstGeom prst="rect">
              <a:avLst/>
            </a:prstGeom>
          </p:spPr>
          <p:txBody>
            <a:bodyPr wrap="square" anchor="t">
              <a:spAutoFit/>
            </a:bodyPr>
            <a:lstStyle/>
            <a:p>
              <a:pPr marL="285750" indent="-285750" fontAlgn="base">
                <a:spcBef>
                  <a:spcPts val="1200"/>
                </a:spcBef>
                <a:buClr>
                  <a:srgbClr val="4B53BC"/>
                </a:buClr>
                <a:buSzPct val="100000"/>
                <a:buBlip>
                  <a:blip r:embed="rId4"/>
                </a:buBlip>
                <a:defRPr/>
              </a:pPr>
              <a:r>
                <a:rPr lang="it-IT" dirty="0">
                  <a:cs typeface="Segoe UI"/>
                </a:rPr>
                <a:t>Chat persistente e contestuale</a:t>
              </a:r>
            </a:p>
            <a:p>
              <a:pPr marL="285750" indent="-285750" fontAlgn="base">
                <a:spcBef>
                  <a:spcPts val="1200"/>
                </a:spcBef>
                <a:buClr>
                  <a:srgbClr val="4B53BC"/>
                </a:buClr>
                <a:buSzPct val="100000"/>
                <a:buBlip>
                  <a:blip r:embed="rId4"/>
                </a:buBlip>
                <a:defRPr/>
              </a:pPr>
              <a:r>
                <a:rPr lang="en-US" dirty="0">
                  <a:cs typeface="Segoe UI"/>
                </a:rPr>
                <a:t>Chat private 1:1 o </a:t>
              </a:r>
              <a:r>
                <a:rPr lang="en-US" dirty="0" err="1">
                  <a:cs typeface="Segoe UI"/>
                </a:rPr>
                <a:t>conversazioni</a:t>
              </a:r>
              <a:r>
                <a:rPr lang="en-US" dirty="0">
                  <a:cs typeface="Segoe UI"/>
                </a:rPr>
                <a:t> di </a:t>
              </a:r>
              <a:r>
                <a:rPr lang="en-US" dirty="0" err="1">
                  <a:cs typeface="Segoe UI"/>
                </a:rPr>
                <a:t>gruppo</a:t>
              </a:r>
              <a:endParaRPr lang="en-US" dirty="0">
                <a:cs typeface="Segoe UI"/>
              </a:endParaRPr>
            </a:p>
            <a:p>
              <a:pPr marL="285750" indent="-285750" fontAlgn="base">
                <a:spcBef>
                  <a:spcPts val="1200"/>
                </a:spcBef>
                <a:buClr>
                  <a:srgbClr val="4B53BC"/>
                </a:buClr>
                <a:buSzPct val="100000"/>
                <a:buBlip>
                  <a:blip r:embed="rId4"/>
                </a:buBlip>
                <a:defRPr/>
              </a:pPr>
              <a:r>
                <a:rPr lang="it-IT" dirty="0">
                  <a:cs typeface="Segoe UI"/>
                </a:rPr>
                <a:t>Condividi le informazioni in modo aperto e trasparente</a:t>
              </a:r>
            </a:p>
            <a:p>
              <a:pPr marL="285750" indent="-285750" fontAlgn="base">
                <a:spcBef>
                  <a:spcPts val="1200"/>
                </a:spcBef>
                <a:buClr>
                  <a:srgbClr val="4B53BC"/>
                </a:buClr>
                <a:buSzPct val="100000"/>
                <a:buBlip>
                  <a:blip r:embed="rId4"/>
                </a:buBlip>
                <a:defRPr/>
              </a:pPr>
              <a:r>
                <a:rPr lang="it-IT" dirty="0">
                  <a:cs typeface="Segoe UI"/>
                </a:rPr>
                <a:t>Comunica tra le diverse aree geografiche</a:t>
              </a:r>
            </a:p>
            <a:p>
              <a:pPr marL="285750" indent="-285750" fontAlgn="base">
                <a:spcBef>
                  <a:spcPts val="1200"/>
                </a:spcBef>
                <a:buClr>
                  <a:srgbClr val="4B53BC"/>
                </a:buClr>
                <a:buSzPct val="100000"/>
                <a:buBlip>
                  <a:blip r:embed="rId4"/>
                </a:buBlip>
                <a:defRPr/>
              </a:pPr>
              <a:r>
                <a:rPr lang="it-IT" dirty="0">
                  <a:cs typeface="Segoe UI"/>
                </a:rPr>
                <a:t>Rendi più empatica la conversazione con </a:t>
              </a:r>
              <a:r>
                <a:rPr lang="it-IT" dirty="0" err="1">
                  <a:cs typeface="Segoe UI"/>
                </a:rPr>
                <a:t>gif</a:t>
              </a:r>
              <a:r>
                <a:rPr lang="it-IT" dirty="0">
                  <a:cs typeface="Segoe UI"/>
                </a:rPr>
                <a:t>, adesivi ed emoji </a:t>
              </a:r>
            </a:p>
          </p:txBody>
        </p:sp>
      </p:grpSp>
    </p:spTree>
    <p:extLst>
      <p:ext uri="{BB962C8B-B14F-4D97-AF65-F5344CB8AC3E}">
        <p14:creationId xmlns:p14="http://schemas.microsoft.com/office/powerpoint/2010/main" val="391868094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834E01C-172C-4F5A-A0ED-94C20AEFC36E}"/>
              </a:ext>
            </a:extLst>
          </p:cNvPr>
          <p:cNvGrpSpPr/>
          <p:nvPr/>
        </p:nvGrpSpPr>
        <p:grpSpPr>
          <a:xfrm>
            <a:off x="0" y="1719134"/>
            <a:ext cx="5575201" cy="4766504"/>
            <a:chOff x="0" y="1719134"/>
            <a:chExt cx="5575201" cy="4766504"/>
          </a:xfrm>
        </p:grpSpPr>
        <p:sp>
          <p:nvSpPr>
            <p:cNvPr id="12" name="Freeform: Shape 11">
              <a:extLst>
                <a:ext uri="{FF2B5EF4-FFF2-40B4-BE49-F238E27FC236}">
                  <a16:creationId xmlns:a16="http://schemas.microsoft.com/office/drawing/2014/main" id="{14647407-896F-488D-9A27-8A809659ECC0}"/>
                </a:ext>
              </a:extLst>
            </p:cNvPr>
            <p:cNvSpPr/>
            <p:nvPr/>
          </p:nvSpPr>
          <p:spPr bwMode="auto">
            <a:xfrm>
              <a:off x="588263" y="1720867"/>
              <a:ext cx="4986938" cy="929616"/>
            </a:xfrm>
            <a:custGeom>
              <a:avLst/>
              <a:gdLst>
                <a:gd name="connsiteX0" fmla="*/ 126363 w 4986938"/>
                <a:gd name="connsiteY0" fmla="*/ 0 h 929616"/>
                <a:gd name="connsiteX1" fmla="*/ 4986938 w 4986938"/>
                <a:gd name="connsiteY1" fmla="*/ 0 h 929616"/>
                <a:gd name="connsiteX2" fmla="*/ 4986938 w 4986938"/>
                <a:gd name="connsiteY2" fmla="*/ 929616 h 929616"/>
                <a:gd name="connsiteX3" fmla="*/ 0 w 4986938"/>
                <a:gd name="connsiteY3" fmla="*/ 929616 h 929616"/>
                <a:gd name="connsiteX4" fmla="*/ 0 w 4986938"/>
                <a:gd name="connsiteY4" fmla="*/ 126363 h 929616"/>
                <a:gd name="connsiteX5" fmla="*/ 126363 w 4986938"/>
                <a:gd name="connsiteY5" fmla="*/ 0 h 92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6938" h="929616">
                  <a:moveTo>
                    <a:pt x="126363" y="0"/>
                  </a:moveTo>
                  <a:lnTo>
                    <a:pt x="4986938" y="0"/>
                  </a:lnTo>
                  <a:lnTo>
                    <a:pt x="4986938" y="929616"/>
                  </a:lnTo>
                  <a:lnTo>
                    <a:pt x="0" y="929616"/>
                  </a:lnTo>
                  <a:lnTo>
                    <a:pt x="0" y="126363"/>
                  </a:lnTo>
                  <a:cubicBezTo>
                    <a:pt x="0" y="56575"/>
                    <a:pt x="56575" y="0"/>
                    <a:pt x="126363" y="0"/>
                  </a:cubicBezTo>
                  <a:close/>
                </a:path>
              </a:pathLst>
            </a:cu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it-IT" sz="2200" dirty="0">
                  <a:solidFill>
                    <a:schemeClr val="bg1"/>
                  </a:solidFill>
                  <a:latin typeface="+mj-lt"/>
                  <a:ea typeface="Segoe UI" pitchFamily="34" charset="0"/>
                  <a:cs typeface="Segoe UI" pitchFamily="34" charset="0"/>
                </a:rPr>
                <a:t>Comunica efficacemente e in tempo reale</a:t>
              </a:r>
              <a:endParaRPr lang="en-US" sz="2200" dirty="0">
                <a:solidFill>
                  <a:schemeClr val="bg1"/>
                </a:solidFill>
                <a:latin typeface="+mj-lt"/>
                <a:ea typeface="Segoe UI" pitchFamily="34" charset="0"/>
                <a:cs typeface="Segoe UI" pitchFamily="34" charset="0"/>
              </a:endParaRPr>
            </a:p>
          </p:txBody>
        </p:sp>
        <p:sp>
          <p:nvSpPr>
            <p:cNvPr id="13" name="Arrow: Bent 12">
              <a:extLst>
                <a:ext uri="{FF2B5EF4-FFF2-40B4-BE49-F238E27FC236}">
                  <a16:creationId xmlns:a16="http://schemas.microsoft.com/office/drawing/2014/main" id="{1408CB7B-DAD9-4E2D-82C6-CB93B25BCD0E}"/>
                </a:ext>
              </a:extLst>
            </p:cNvPr>
            <p:cNvSpPr/>
            <p:nvPr/>
          </p:nvSpPr>
          <p:spPr bwMode="auto">
            <a:xfrm>
              <a:off x="588263" y="1719134"/>
              <a:ext cx="4948937" cy="2173288"/>
            </a:xfrm>
            <a:prstGeom prst="bentArrow">
              <a:avLst>
                <a:gd name="adj1" fmla="val 25000"/>
                <a:gd name="adj2" fmla="val 0"/>
                <a:gd name="adj3" fmla="val 25000"/>
                <a:gd name="adj4" fmla="val 5562"/>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14" name="Arrow: Bent 13">
              <a:extLst>
                <a:ext uri="{FF2B5EF4-FFF2-40B4-BE49-F238E27FC236}">
                  <a16:creationId xmlns:a16="http://schemas.microsoft.com/office/drawing/2014/main" id="{CA27FB83-2208-42CD-B502-95D6017D5B57}"/>
                </a:ext>
              </a:extLst>
            </p:cNvPr>
            <p:cNvSpPr/>
            <p:nvPr/>
          </p:nvSpPr>
          <p:spPr bwMode="auto">
            <a:xfrm flipH="1" flipV="1">
              <a:off x="0" y="3541711"/>
              <a:ext cx="588262" cy="2727319"/>
            </a:xfrm>
            <a:prstGeom prst="bentArrow">
              <a:avLst>
                <a:gd name="adj1" fmla="val 25000"/>
                <a:gd name="adj2" fmla="val 0"/>
                <a:gd name="adj3" fmla="val 25000"/>
                <a:gd name="adj4" fmla="val 20514"/>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16" name="Rectangle 15">
              <a:extLst>
                <a:ext uri="{FF2B5EF4-FFF2-40B4-BE49-F238E27FC236}">
                  <a16:creationId xmlns:a16="http://schemas.microsoft.com/office/drawing/2014/main" id="{970BD1C3-951E-423A-AC46-56FD77E41832}"/>
                </a:ext>
              </a:extLst>
            </p:cNvPr>
            <p:cNvSpPr/>
            <p:nvPr/>
          </p:nvSpPr>
          <p:spPr>
            <a:xfrm>
              <a:off x="420924" y="2730764"/>
              <a:ext cx="5019177" cy="3754874"/>
            </a:xfrm>
            <a:prstGeom prst="rect">
              <a:avLst/>
            </a:prstGeom>
          </p:spPr>
          <p:txBody>
            <a:bodyPr wrap="square" anchor="t">
              <a:spAutoFit/>
            </a:bodyPr>
            <a:lstStyle/>
            <a:p>
              <a:pPr marL="285750" indent="-285750" fontAlgn="base">
                <a:spcBef>
                  <a:spcPts val="1200"/>
                </a:spcBef>
                <a:buClr>
                  <a:srgbClr val="4B53BC"/>
                </a:buClr>
                <a:buSzPct val="100000"/>
                <a:buBlip>
                  <a:blip r:embed="rId3"/>
                </a:buBlip>
                <a:defRPr/>
              </a:pPr>
              <a:r>
                <a:rPr lang="it-IT" dirty="0">
                  <a:cs typeface="Segoe UI"/>
                </a:rPr>
                <a:t>Comunicare facilmente nelle riunioni online con VoIP e </a:t>
              </a:r>
              <a:r>
                <a:rPr lang="it-IT" dirty="0" err="1">
                  <a:cs typeface="Segoe UI"/>
                </a:rPr>
                <a:t>audioconferenze</a:t>
              </a:r>
              <a:r>
                <a:rPr lang="it-IT" dirty="0">
                  <a:cs typeface="Segoe UI"/>
                </a:rPr>
                <a:t> telefoniche con </a:t>
              </a:r>
              <a:r>
                <a:rPr lang="it-IT" dirty="0" err="1">
                  <a:cs typeface="Segoe UI"/>
                </a:rPr>
                <a:t>dial</a:t>
              </a:r>
              <a:r>
                <a:rPr lang="it-IT" dirty="0">
                  <a:cs typeface="Segoe UI"/>
                </a:rPr>
                <a:t>-in</a:t>
              </a:r>
            </a:p>
            <a:p>
              <a:pPr marL="285750" indent="-285750" fontAlgn="base">
                <a:spcBef>
                  <a:spcPts val="1200"/>
                </a:spcBef>
                <a:buClr>
                  <a:srgbClr val="4B53BC"/>
                </a:buClr>
                <a:buSzPct val="100000"/>
                <a:buBlip>
                  <a:blip r:embed="rId3"/>
                </a:buBlip>
                <a:defRPr/>
              </a:pPr>
              <a:r>
                <a:rPr lang="it-IT" dirty="0">
                  <a:cs typeface="Segoe UI"/>
                </a:rPr>
                <a:t>Mantieni il tuo team coinvolto con i video HD</a:t>
              </a:r>
            </a:p>
            <a:p>
              <a:pPr marL="285750" indent="-285750" fontAlgn="base">
                <a:spcBef>
                  <a:spcPts val="1200"/>
                </a:spcBef>
                <a:buClr>
                  <a:srgbClr val="4B53BC"/>
                </a:buClr>
                <a:buSzPct val="100000"/>
                <a:buBlip>
                  <a:blip r:embed="rId3"/>
                </a:buBlip>
                <a:defRPr/>
              </a:pPr>
              <a:r>
                <a:rPr lang="it-IT" dirty="0">
                  <a:cs typeface="Segoe UI"/>
                </a:rPr>
                <a:t>Collabora in tempo reale con la condivisione dello schermo e le app integrate</a:t>
              </a:r>
            </a:p>
            <a:p>
              <a:pPr marL="285750" indent="-285750" fontAlgn="base">
                <a:spcBef>
                  <a:spcPts val="1200"/>
                </a:spcBef>
                <a:buClr>
                  <a:srgbClr val="4B53BC"/>
                </a:buClr>
                <a:buSzPct val="100000"/>
                <a:buBlip>
                  <a:blip r:embed="rId3"/>
                </a:buBlip>
                <a:defRPr/>
              </a:pPr>
              <a:r>
                <a:rPr lang="it-IT" dirty="0">
                  <a:cs typeface="Segoe UI"/>
                </a:rPr>
                <a:t>Partecipa su dispositivi mobili, desktop o in un browser Web</a:t>
              </a:r>
            </a:p>
            <a:p>
              <a:pPr marL="285750" indent="-285750" fontAlgn="base">
                <a:spcBef>
                  <a:spcPts val="1200"/>
                </a:spcBef>
                <a:buClr>
                  <a:srgbClr val="4B53BC"/>
                </a:buClr>
                <a:buSzPct val="100000"/>
                <a:buBlip>
                  <a:blip r:embed="rId3"/>
                </a:buBlip>
                <a:defRPr/>
              </a:pPr>
              <a:r>
                <a:rPr lang="it-IT" dirty="0">
                  <a:cs typeface="Segoe UI"/>
                </a:rPr>
                <a:t>Avvia le riunioni istantaneamente con un solo clic</a:t>
              </a:r>
            </a:p>
          </p:txBody>
        </p:sp>
      </p:grpSp>
      <p:sp>
        <p:nvSpPr>
          <p:cNvPr id="3" name="Title 2">
            <a:extLst>
              <a:ext uri="{FF2B5EF4-FFF2-40B4-BE49-F238E27FC236}">
                <a16:creationId xmlns:a16="http://schemas.microsoft.com/office/drawing/2014/main" id="{ECC04A6A-384F-418F-BA54-C9A3143BE2A0}"/>
              </a:ext>
            </a:extLst>
          </p:cNvPr>
          <p:cNvSpPr>
            <a:spLocks noGrp="1"/>
          </p:cNvSpPr>
          <p:nvPr>
            <p:ph type="title"/>
          </p:nvPr>
        </p:nvSpPr>
        <p:spPr>
          <a:xfrm>
            <a:off x="588263" y="457200"/>
            <a:ext cx="11018520" cy="553998"/>
          </a:xfrm>
        </p:spPr>
        <p:txBody>
          <a:bodyPr/>
          <a:lstStyle/>
          <a:p>
            <a:r>
              <a:rPr lang="it-IT" dirty="0"/>
              <a:t>Esegui riunioni coinvolgenti e produttive</a:t>
            </a:r>
          </a:p>
        </p:txBody>
      </p:sp>
      <p:grpSp>
        <p:nvGrpSpPr>
          <p:cNvPr id="2" name="Group 1">
            <a:extLst>
              <a:ext uri="{FF2B5EF4-FFF2-40B4-BE49-F238E27FC236}">
                <a16:creationId xmlns:a16="http://schemas.microsoft.com/office/drawing/2014/main" id="{A0D7200D-AB4F-4205-AEBA-0FB26FA2840C}"/>
              </a:ext>
            </a:extLst>
          </p:cNvPr>
          <p:cNvGrpSpPr/>
          <p:nvPr/>
        </p:nvGrpSpPr>
        <p:grpSpPr>
          <a:xfrm>
            <a:off x="5699126" y="1299369"/>
            <a:ext cx="6492875" cy="4838697"/>
            <a:chOff x="5699126" y="1409699"/>
            <a:chExt cx="6492875" cy="4838697"/>
          </a:xfrm>
        </p:grpSpPr>
        <p:sp>
          <p:nvSpPr>
            <p:cNvPr id="27" name="Rectangle: Top Corners Rounded 26">
              <a:extLst>
                <a:ext uri="{FF2B5EF4-FFF2-40B4-BE49-F238E27FC236}">
                  <a16:creationId xmlns:a16="http://schemas.microsoft.com/office/drawing/2014/main" id="{AA065BDB-9644-4FA4-8B8F-3A5A3BDEC68D}"/>
                </a:ext>
              </a:extLst>
            </p:cNvPr>
            <p:cNvSpPr/>
            <p:nvPr/>
          </p:nvSpPr>
          <p:spPr bwMode="auto">
            <a:xfrm rot="16200000">
              <a:off x="6526215" y="582610"/>
              <a:ext cx="4838697" cy="6492875"/>
            </a:xfrm>
            <a:prstGeom prst="round2SameRect">
              <a:avLst>
                <a:gd name="adj1" fmla="val 1874"/>
                <a:gd name="adj2" fmla="val 0"/>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2400" dirty="0" err="1">
                <a:gradFill>
                  <a:gsLst>
                    <a:gs pos="0">
                      <a:srgbClr val="FFFFFF"/>
                    </a:gs>
                    <a:gs pos="100000">
                      <a:srgbClr val="FFFFFF"/>
                    </a:gs>
                  </a:gsLst>
                  <a:lin ang="5400000" scaled="0"/>
                </a:gradFill>
                <a:cs typeface="Segoe UI" pitchFamily="34" charset="0"/>
              </a:endParaRPr>
            </a:p>
          </p:txBody>
        </p:sp>
        <p:pic>
          <p:nvPicPr>
            <p:cNvPr id="30" name="Picture 29">
              <a:extLst>
                <a:ext uri="{FF2B5EF4-FFF2-40B4-BE49-F238E27FC236}">
                  <a16:creationId xmlns:a16="http://schemas.microsoft.com/office/drawing/2014/main" id="{B0410ECD-2AB0-4436-9064-3D02292BC4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954" t="1912" r="716" b="2100"/>
            <a:stretch/>
          </p:blipFill>
          <p:spPr>
            <a:xfrm>
              <a:off x="5840804" y="1556443"/>
              <a:ext cx="6351197" cy="4545208"/>
            </a:xfrm>
            <a:custGeom>
              <a:avLst/>
              <a:gdLst>
                <a:gd name="connsiteX0" fmla="*/ 95268 w 6351197"/>
                <a:gd name="connsiteY0" fmla="*/ 0 h 4545208"/>
                <a:gd name="connsiteX1" fmla="*/ 6255929 w 6351197"/>
                <a:gd name="connsiteY1" fmla="*/ 0 h 4545208"/>
                <a:gd name="connsiteX2" fmla="*/ 6351197 w 6351197"/>
                <a:gd name="connsiteY2" fmla="*/ 95268 h 4545208"/>
                <a:gd name="connsiteX3" fmla="*/ 6351197 w 6351197"/>
                <a:gd name="connsiteY3" fmla="*/ 4449940 h 4545208"/>
                <a:gd name="connsiteX4" fmla="*/ 6255929 w 6351197"/>
                <a:gd name="connsiteY4" fmla="*/ 4545208 h 4545208"/>
                <a:gd name="connsiteX5" fmla="*/ 95268 w 6351197"/>
                <a:gd name="connsiteY5" fmla="*/ 4545208 h 4545208"/>
                <a:gd name="connsiteX6" fmla="*/ 0 w 6351197"/>
                <a:gd name="connsiteY6" fmla="*/ 4449940 h 4545208"/>
                <a:gd name="connsiteX7" fmla="*/ 0 w 6351197"/>
                <a:gd name="connsiteY7" fmla="*/ 95268 h 4545208"/>
                <a:gd name="connsiteX8" fmla="*/ 95268 w 6351197"/>
                <a:gd name="connsiteY8" fmla="*/ 0 h 45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1197" h="4545208">
                  <a:moveTo>
                    <a:pt x="95268" y="0"/>
                  </a:moveTo>
                  <a:lnTo>
                    <a:pt x="6255929" y="0"/>
                  </a:lnTo>
                  <a:cubicBezTo>
                    <a:pt x="6308544" y="0"/>
                    <a:pt x="6351197" y="42653"/>
                    <a:pt x="6351197" y="95268"/>
                  </a:cubicBezTo>
                  <a:lnTo>
                    <a:pt x="6351197" y="4449940"/>
                  </a:lnTo>
                  <a:cubicBezTo>
                    <a:pt x="6351197" y="4502555"/>
                    <a:pt x="6308544" y="4545208"/>
                    <a:pt x="6255929" y="4545208"/>
                  </a:cubicBezTo>
                  <a:lnTo>
                    <a:pt x="95268" y="4545208"/>
                  </a:lnTo>
                  <a:cubicBezTo>
                    <a:pt x="42653" y="4545208"/>
                    <a:pt x="0" y="4502555"/>
                    <a:pt x="0" y="4449940"/>
                  </a:cubicBezTo>
                  <a:lnTo>
                    <a:pt x="0" y="95268"/>
                  </a:lnTo>
                  <a:cubicBezTo>
                    <a:pt x="0" y="42653"/>
                    <a:pt x="42653" y="0"/>
                    <a:pt x="95268" y="0"/>
                  </a:cubicBezTo>
                  <a:close/>
                </a:path>
              </a:pathLst>
            </a:custGeom>
          </p:spPr>
        </p:pic>
      </p:grpSp>
      <p:pic>
        <p:nvPicPr>
          <p:cNvPr id="31" name="Picture 30">
            <a:extLst>
              <a:ext uri="{FF2B5EF4-FFF2-40B4-BE49-F238E27FC236}">
                <a16:creationId xmlns:a16="http://schemas.microsoft.com/office/drawing/2014/main" id="{546393F9-092F-411C-B8ED-D6FA1D9323F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98316" y="4229743"/>
            <a:ext cx="1091479" cy="1871908"/>
          </a:xfrm>
          <a:prstGeom prst="rect">
            <a:avLst/>
          </a:prstGeom>
        </p:spPr>
      </p:pic>
      <p:sp>
        <p:nvSpPr>
          <p:cNvPr id="17" name="Rectangle: Top Corners Rounded 16">
            <a:extLst>
              <a:ext uri="{FF2B5EF4-FFF2-40B4-BE49-F238E27FC236}">
                <a16:creationId xmlns:a16="http://schemas.microsoft.com/office/drawing/2014/main" id="{1F5AA7CE-9F36-4A88-A9F5-0124B1FD1161}"/>
              </a:ext>
            </a:extLst>
          </p:cNvPr>
          <p:cNvSpPr/>
          <p:nvPr/>
        </p:nvSpPr>
        <p:spPr bwMode="auto">
          <a:xfrm rot="16200000">
            <a:off x="6331248" y="408286"/>
            <a:ext cx="5100641" cy="6620862"/>
          </a:xfrm>
          <a:prstGeom prst="round2SameRect">
            <a:avLst>
              <a:gd name="adj1" fmla="val 2540"/>
              <a:gd name="adj2" fmla="val 0"/>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grpSp>
        <p:nvGrpSpPr>
          <p:cNvPr id="4" name="Group 3">
            <a:extLst>
              <a:ext uri="{FF2B5EF4-FFF2-40B4-BE49-F238E27FC236}">
                <a16:creationId xmlns:a16="http://schemas.microsoft.com/office/drawing/2014/main" id="{3099A774-2001-460E-8383-24FD575E4A27}"/>
              </a:ext>
            </a:extLst>
          </p:cNvPr>
          <p:cNvGrpSpPr/>
          <p:nvPr/>
        </p:nvGrpSpPr>
        <p:grpSpPr>
          <a:xfrm>
            <a:off x="11082530" y="394996"/>
            <a:ext cx="1109472" cy="553999"/>
            <a:chOff x="11082530" y="394996"/>
            <a:chExt cx="1109472" cy="553999"/>
          </a:xfrm>
        </p:grpSpPr>
        <p:sp>
          <p:nvSpPr>
            <p:cNvPr id="18" name="Rectangle: Top Corners Rounded 17">
              <a:extLst>
                <a:ext uri="{FF2B5EF4-FFF2-40B4-BE49-F238E27FC236}">
                  <a16:creationId xmlns:a16="http://schemas.microsoft.com/office/drawing/2014/main" id="{632FB9BB-A07D-4DF0-95C0-39691436EA39}"/>
                </a:ext>
              </a:extLst>
            </p:cNvPr>
            <p:cNvSpPr/>
            <p:nvPr/>
          </p:nvSpPr>
          <p:spPr bwMode="auto">
            <a:xfrm rot="16200000">
              <a:off x="11360266" y="117260"/>
              <a:ext cx="553999" cy="1109472"/>
            </a:xfrm>
            <a:prstGeom prst="round2SameRect">
              <a:avLst>
                <a:gd name="adj1" fmla="val 50000"/>
                <a:gd name="adj2" fmla="val 0"/>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19" name="Oval 18">
              <a:extLst>
                <a:ext uri="{FF2B5EF4-FFF2-40B4-BE49-F238E27FC236}">
                  <a16:creationId xmlns:a16="http://schemas.microsoft.com/office/drawing/2014/main" id="{0CB5EB41-8F6F-4216-9602-C890222B2CAC}"/>
                </a:ext>
              </a:extLst>
            </p:cNvPr>
            <p:cNvSpPr/>
            <p:nvPr/>
          </p:nvSpPr>
          <p:spPr bwMode="auto">
            <a:xfrm>
              <a:off x="11107990" y="418917"/>
              <a:ext cx="506160" cy="50615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IN" sz="2400" dirty="0">
                <a:gradFill>
                  <a:gsLst>
                    <a:gs pos="0">
                      <a:srgbClr val="FFFFFF"/>
                    </a:gs>
                    <a:gs pos="100000">
                      <a:srgbClr val="FFFFFF"/>
                    </a:gs>
                  </a:gsLst>
                  <a:lin ang="5400000" scaled="0"/>
                </a:gradFill>
                <a:ea typeface="Segoe UI" pitchFamily="34" charset="0"/>
                <a:cs typeface="Segoe UI" pitchFamily="34" charset="0"/>
              </a:endParaRPr>
            </a:p>
          </p:txBody>
        </p:sp>
        <p:sp>
          <p:nvSpPr>
            <p:cNvPr id="29" name="MeetingPlanner_EBF2" title="Icon of a person in front of a calendar">
              <a:extLst>
                <a:ext uri="{FF2B5EF4-FFF2-40B4-BE49-F238E27FC236}">
                  <a16:creationId xmlns:a16="http://schemas.microsoft.com/office/drawing/2014/main" id="{BC3D5174-590E-4E67-BEFE-B583E6E4C592}"/>
                </a:ext>
              </a:extLst>
            </p:cNvPr>
            <p:cNvSpPr>
              <a:spLocks noChangeAspect="1" noEditPoints="1"/>
            </p:cNvSpPr>
            <p:nvPr/>
          </p:nvSpPr>
          <p:spPr bwMode="auto">
            <a:xfrm>
              <a:off x="11216697" y="517899"/>
              <a:ext cx="288746" cy="308194"/>
            </a:xfrm>
            <a:custGeom>
              <a:avLst/>
              <a:gdLst>
                <a:gd name="T0" fmla="*/ 1497 w 3742"/>
                <a:gd name="T1" fmla="*/ 1497 h 3992"/>
                <a:gd name="T2" fmla="*/ 1497 w 3742"/>
                <a:gd name="T3" fmla="*/ 2745 h 3992"/>
                <a:gd name="T4" fmla="*/ 748 w 3742"/>
                <a:gd name="T5" fmla="*/ 3244 h 3992"/>
                <a:gd name="T6" fmla="*/ 748 w 3742"/>
                <a:gd name="T7" fmla="*/ 1497 h 3992"/>
                <a:gd name="T8" fmla="*/ 3742 w 3742"/>
                <a:gd name="T9" fmla="*/ 3992 h 3992"/>
                <a:gd name="T10" fmla="*/ 2620 w 3742"/>
                <a:gd name="T11" fmla="*/ 2869 h 3992"/>
                <a:gd name="T12" fmla="*/ 1497 w 3742"/>
                <a:gd name="T13" fmla="*/ 3992 h 3992"/>
                <a:gd name="T14" fmla="*/ 2620 w 3742"/>
                <a:gd name="T15" fmla="*/ 2869 h 3992"/>
                <a:gd name="T16" fmla="*/ 3243 w 3742"/>
                <a:gd name="T17" fmla="*/ 2246 h 3992"/>
                <a:gd name="T18" fmla="*/ 2620 w 3742"/>
                <a:gd name="T19" fmla="*/ 1622 h 3992"/>
                <a:gd name="T20" fmla="*/ 1996 w 3742"/>
                <a:gd name="T21" fmla="*/ 2246 h 3992"/>
                <a:gd name="T22" fmla="*/ 2620 w 3742"/>
                <a:gd name="T23" fmla="*/ 2869 h 3992"/>
                <a:gd name="T24" fmla="*/ 3742 w 3742"/>
                <a:gd name="T25" fmla="*/ 2936 h 3992"/>
                <a:gd name="T26" fmla="*/ 3742 w 3742"/>
                <a:gd name="T27" fmla="*/ 374 h 3992"/>
                <a:gd name="T28" fmla="*/ 0 w 3742"/>
                <a:gd name="T29" fmla="*/ 374 h 3992"/>
                <a:gd name="T30" fmla="*/ 0 w 3742"/>
                <a:gd name="T31" fmla="*/ 3618 h 3992"/>
                <a:gd name="T32" fmla="*/ 1087 w 3742"/>
                <a:gd name="T33" fmla="*/ 3618 h 3992"/>
                <a:gd name="T34" fmla="*/ 748 w 3742"/>
                <a:gd name="T35" fmla="*/ 0 h 3992"/>
                <a:gd name="T36" fmla="*/ 748 w 3742"/>
                <a:gd name="T37" fmla="*/ 749 h 3992"/>
                <a:gd name="T38" fmla="*/ 2994 w 3742"/>
                <a:gd name="T39" fmla="*/ 0 h 3992"/>
                <a:gd name="T40" fmla="*/ 2994 w 3742"/>
                <a:gd name="T41" fmla="*/ 749 h 3992"/>
                <a:gd name="T42" fmla="*/ 0 w 3742"/>
                <a:gd name="T43" fmla="*/ 1123 h 3992"/>
                <a:gd name="T44" fmla="*/ 3742 w 3742"/>
                <a:gd name="T45" fmla="*/ 1123 h 3992"/>
                <a:gd name="T46" fmla="*/ 1497 w 3742"/>
                <a:gd name="T47" fmla="*/ 1497 h 3992"/>
                <a:gd name="T48" fmla="*/ 1497 w 3742"/>
                <a:gd name="T49" fmla="*/ 2745 h 3992"/>
                <a:gd name="T50" fmla="*/ 748 w 3742"/>
                <a:gd name="T51" fmla="*/ 3244 h 3992"/>
                <a:gd name="T52" fmla="*/ 748 w 3742"/>
                <a:gd name="T53" fmla="*/ 1497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42" h="3992">
                  <a:moveTo>
                    <a:pt x="1497" y="1497"/>
                  </a:moveTo>
                  <a:cubicBezTo>
                    <a:pt x="1497" y="2745"/>
                    <a:pt x="1497" y="2745"/>
                    <a:pt x="1497" y="2745"/>
                  </a:cubicBezTo>
                  <a:moveTo>
                    <a:pt x="748" y="3244"/>
                  </a:moveTo>
                  <a:cubicBezTo>
                    <a:pt x="748" y="1497"/>
                    <a:pt x="748" y="1497"/>
                    <a:pt x="748" y="1497"/>
                  </a:cubicBezTo>
                  <a:moveTo>
                    <a:pt x="3742" y="3992"/>
                  </a:moveTo>
                  <a:cubicBezTo>
                    <a:pt x="3742" y="3372"/>
                    <a:pt x="3240" y="2869"/>
                    <a:pt x="2620" y="2869"/>
                  </a:cubicBezTo>
                  <a:cubicBezTo>
                    <a:pt x="1999" y="2869"/>
                    <a:pt x="1497" y="3372"/>
                    <a:pt x="1497" y="3992"/>
                  </a:cubicBezTo>
                  <a:moveTo>
                    <a:pt x="2620" y="2869"/>
                  </a:moveTo>
                  <a:cubicBezTo>
                    <a:pt x="2964" y="2869"/>
                    <a:pt x="3243" y="2590"/>
                    <a:pt x="3243" y="2246"/>
                  </a:cubicBezTo>
                  <a:cubicBezTo>
                    <a:pt x="3243" y="1901"/>
                    <a:pt x="2964" y="1622"/>
                    <a:pt x="2620" y="1622"/>
                  </a:cubicBezTo>
                  <a:cubicBezTo>
                    <a:pt x="2275" y="1622"/>
                    <a:pt x="1996" y="1901"/>
                    <a:pt x="1996" y="2246"/>
                  </a:cubicBezTo>
                  <a:cubicBezTo>
                    <a:pt x="1996" y="2590"/>
                    <a:pt x="2275" y="2869"/>
                    <a:pt x="2620" y="2869"/>
                  </a:cubicBezTo>
                  <a:close/>
                  <a:moveTo>
                    <a:pt x="3742" y="2936"/>
                  </a:moveTo>
                  <a:cubicBezTo>
                    <a:pt x="3742" y="374"/>
                    <a:pt x="3742" y="374"/>
                    <a:pt x="3742" y="374"/>
                  </a:cubicBezTo>
                  <a:cubicBezTo>
                    <a:pt x="0" y="374"/>
                    <a:pt x="0" y="374"/>
                    <a:pt x="0" y="374"/>
                  </a:cubicBezTo>
                  <a:cubicBezTo>
                    <a:pt x="0" y="3618"/>
                    <a:pt x="0" y="3618"/>
                    <a:pt x="0" y="3618"/>
                  </a:cubicBezTo>
                  <a:cubicBezTo>
                    <a:pt x="1087" y="3618"/>
                    <a:pt x="1087" y="3618"/>
                    <a:pt x="1087" y="3618"/>
                  </a:cubicBezTo>
                  <a:moveTo>
                    <a:pt x="748" y="0"/>
                  </a:moveTo>
                  <a:cubicBezTo>
                    <a:pt x="748" y="749"/>
                    <a:pt x="748" y="749"/>
                    <a:pt x="748" y="749"/>
                  </a:cubicBezTo>
                  <a:moveTo>
                    <a:pt x="2994" y="0"/>
                  </a:moveTo>
                  <a:cubicBezTo>
                    <a:pt x="2994" y="749"/>
                    <a:pt x="2994" y="749"/>
                    <a:pt x="2994" y="749"/>
                  </a:cubicBezTo>
                  <a:moveTo>
                    <a:pt x="0" y="1123"/>
                  </a:moveTo>
                  <a:cubicBezTo>
                    <a:pt x="3742" y="1123"/>
                    <a:pt x="3742" y="1123"/>
                    <a:pt x="3742" y="1123"/>
                  </a:cubicBezTo>
                  <a:moveTo>
                    <a:pt x="1497" y="1497"/>
                  </a:moveTo>
                  <a:cubicBezTo>
                    <a:pt x="1497" y="2745"/>
                    <a:pt x="1497" y="2745"/>
                    <a:pt x="1497" y="2745"/>
                  </a:cubicBezTo>
                  <a:moveTo>
                    <a:pt x="748" y="3244"/>
                  </a:moveTo>
                  <a:cubicBezTo>
                    <a:pt x="748" y="1497"/>
                    <a:pt x="748" y="1497"/>
                    <a:pt x="748" y="1497"/>
                  </a:cubicBezTo>
                </a:path>
              </a:pathLst>
            </a:custGeom>
            <a:noFill/>
            <a:ln w="12700" cap="sq">
              <a:solidFill>
                <a:srgbClr val="4B53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1711732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6044E6F-3F7D-4DAD-8BCD-BC2C2D5A9D02}"/>
              </a:ext>
            </a:extLst>
          </p:cNvPr>
          <p:cNvGrpSpPr/>
          <p:nvPr/>
        </p:nvGrpSpPr>
        <p:grpSpPr>
          <a:xfrm>
            <a:off x="0" y="1719134"/>
            <a:ext cx="5575201" cy="4549896"/>
            <a:chOff x="0" y="1719134"/>
            <a:chExt cx="5575201" cy="4549896"/>
          </a:xfrm>
        </p:grpSpPr>
        <p:sp>
          <p:nvSpPr>
            <p:cNvPr id="17" name="Freeform: Shape 16">
              <a:extLst>
                <a:ext uri="{FF2B5EF4-FFF2-40B4-BE49-F238E27FC236}">
                  <a16:creationId xmlns:a16="http://schemas.microsoft.com/office/drawing/2014/main" id="{21CCC91F-77E3-44F6-B769-EE5016122C92}"/>
                </a:ext>
              </a:extLst>
            </p:cNvPr>
            <p:cNvSpPr/>
            <p:nvPr/>
          </p:nvSpPr>
          <p:spPr bwMode="auto">
            <a:xfrm>
              <a:off x="588263" y="1720867"/>
              <a:ext cx="4986938" cy="929616"/>
            </a:xfrm>
            <a:custGeom>
              <a:avLst/>
              <a:gdLst>
                <a:gd name="connsiteX0" fmla="*/ 126363 w 4986938"/>
                <a:gd name="connsiteY0" fmla="*/ 0 h 929616"/>
                <a:gd name="connsiteX1" fmla="*/ 4986938 w 4986938"/>
                <a:gd name="connsiteY1" fmla="*/ 0 h 929616"/>
                <a:gd name="connsiteX2" fmla="*/ 4986938 w 4986938"/>
                <a:gd name="connsiteY2" fmla="*/ 929616 h 929616"/>
                <a:gd name="connsiteX3" fmla="*/ 0 w 4986938"/>
                <a:gd name="connsiteY3" fmla="*/ 929616 h 929616"/>
                <a:gd name="connsiteX4" fmla="*/ 0 w 4986938"/>
                <a:gd name="connsiteY4" fmla="*/ 126363 h 929616"/>
                <a:gd name="connsiteX5" fmla="*/ 126363 w 4986938"/>
                <a:gd name="connsiteY5" fmla="*/ 0 h 92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6938" h="929616">
                  <a:moveTo>
                    <a:pt x="126363" y="0"/>
                  </a:moveTo>
                  <a:lnTo>
                    <a:pt x="4986938" y="0"/>
                  </a:lnTo>
                  <a:lnTo>
                    <a:pt x="4986938" y="929616"/>
                  </a:lnTo>
                  <a:lnTo>
                    <a:pt x="0" y="929616"/>
                  </a:lnTo>
                  <a:lnTo>
                    <a:pt x="0" y="126363"/>
                  </a:lnTo>
                  <a:cubicBezTo>
                    <a:pt x="0" y="56575"/>
                    <a:pt x="56575" y="0"/>
                    <a:pt x="126363" y="0"/>
                  </a:cubicBezTo>
                  <a:close/>
                </a:path>
              </a:pathLst>
            </a:cu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2200" dirty="0" err="1">
                  <a:solidFill>
                    <a:schemeClr val="bg1"/>
                  </a:solidFill>
                  <a:latin typeface="+mj-lt"/>
                  <a:ea typeface="Segoe UI" pitchFamily="34" charset="0"/>
                  <a:cs typeface="Segoe UI" pitchFamily="34" charset="0"/>
                </a:rPr>
                <a:t>Accedi</a:t>
              </a:r>
              <a:r>
                <a:rPr lang="en-US" sz="2200" dirty="0">
                  <a:solidFill>
                    <a:schemeClr val="bg1"/>
                  </a:solidFill>
                  <a:latin typeface="+mj-lt"/>
                  <a:ea typeface="Segoe UI" pitchFamily="34" charset="0"/>
                  <a:cs typeface="Segoe UI" pitchFamily="34" charset="0"/>
                </a:rPr>
                <a:t> </a:t>
              </a:r>
              <a:r>
                <a:rPr lang="en-US" sz="2200" dirty="0" err="1">
                  <a:solidFill>
                    <a:schemeClr val="bg1"/>
                  </a:solidFill>
                  <a:latin typeface="+mj-lt"/>
                  <a:ea typeface="Segoe UI" pitchFamily="34" charset="0"/>
                  <a:cs typeface="Segoe UI" pitchFamily="34" charset="0"/>
                </a:rPr>
                <a:t>velocemente</a:t>
              </a:r>
              <a:r>
                <a:rPr lang="en-US" sz="2200" dirty="0">
                  <a:solidFill>
                    <a:schemeClr val="bg1"/>
                  </a:solidFill>
                  <a:latin typeface="+mj-lt"/>
                  <a:ea typeface="Segoe UI" pitchFamily="34" charset="0"/>
                  <a:cs typeface="Segoe UI" pitchFamily="34" charset="0"/>
                </a:rPr>
                <a:t> alle </a:t>
              </a:r>
              <a:r>
                <a:rPr lang="en-US" sz="2200" dirty="0" err="1">
                  <a:solidFill>
                    <a:schemeClr val="bg1"/>
                  </a:solidFill>
                  <a:latin typeface="+mj-lt"/>
                  <a:ea typeface="Segoe UI" pitchFamily="34" charset="0"/>
                  <a:cs typeface="Segoe UI" pitchFamily="34" charset="0"/>
                </a:rPr>
                <a:t>tue</a:t>
              </a:r>
              <a:r>
                <a:rPr lang="en-US" sz="2200" dirty="0">
                  <a:solidFill>
                    <a:schemeClr val="bg1"/>
                  </a:solidFill>
                  <a:latin typeface="+mj-lt"/>
                  <a:ea typeface="Segoe UI" pitchFamily="34" charset="0"/>
                  <a:cs typeface="Segoe UI" pitchFamily="34" charset="0"/>
                </a:rPr>
                <a:t> app </a:t>
              </a:r>
              <a:r>
                <a:rPr lang="en-US" sz="2200" dirty="0" err="1">
                  <a:solidFill>
                    <a:schemeClr val="bg1"/>
                  </a:solidFill>
                  <a:latin typeface="+mj-lt"/>
                  <a:ea typeface="Segoe UI" pitchFamily="34" charset="0"/>
                  <a:cs typeface="Segoe UI" pitchFamily="34" charset="0"/>
                </a:rPr>
                <a:t>preferite</a:t>
              </a:r>
              <a:endParaRPr lang="en-US" sz="2200" dirty="0">
                <a:solidFill>
                  <a:schemeClr val="bg1"/>
                </a:solidFill>
                <a:latin typeface="+mj-lt"/>
                <a:ea typeface="Segoe UI" pitchFamily="34" charset="0"/>
                <a:cs typeface="Segoe UI" pitchFamily="34" charset="0"/>
              </a:endParaRPr>
            </a:p>
          </p:txBody>
        </p:sp>
        <p:sp>
          <p:nvSpPr>
            <p:cNvPr id="18" name="Arrow: Bent 17">
              <a:extLst>
                <a:ext uri="{FF2B5EF4-FFF2-40B4-BE49-F238E27FC236}">
                  <a16:creationId xmlns:a16="http://schemas.microsoft.com/office/drawing/2014/main" id="{6AA323AD-49B5-4350-B8F6-63293B4DAF1F}"/>
                </a:ext>
              </a:extLst>
            </p:cNvPr>
            <p:cNvSpPr/>
            <p:nvPr/>
          </p:nvSpPr>
          <p:spPr bwMode="auto">
            <a:xfrm>
              <a:off x="588263" y="1719134"/>
              <a:ext cx="4948937" cy="2173288"/>
            </a:xfrm>
            <a:prstGeom prst="bentArrow">
              <a:avLst>
                <a:gd name="adj1" fmla="val 25000"/>
                <a:gd name="adj2" fmla="val 0"/>
                <a:gd name="adj3" fmla="val 25000"/>
                <a:gd name="adj4" fmla="val 5562"/>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19" name="Arrow: Bent 18">
              <a:extLst>
                <a:ext uri="{FF2B5EF4-FFF2-40B4-BE49-F238E27FC236}">
                  <a16:creationId xmlns:a16="http://schemas.microsoft.com/office/drawing/2014/main" id="{121F1AB6-337D-4D90-8F0D-68460928E32F}"/>
                </a:ext>
              </a:extLst>
            </p:cNvPr>
            <p:cNvSpPr/>
            <p:nvPr/>
          </p:nvSpPr>
          <p:spPr bwMode="auto">
            <a:xfrm flipH="1" flipV="1">
              <a:off x="0" y="3541711"/>
              <a:ext cx="588262" cy="2727319"/>
            </a:xfrm>
            <a:prstGeom prst="bentArrow">
              <a:avLst>
                <a:gd name="adj1" fmla="val 25000"/>
                <a:gd name="adj2" fmla="val 0"/>
                <a:gd name="adj3" fmla="val 25000"/>
                <a:gd name="adj4" fmla="val 20514"/>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741457A3-C4F8-469D-94C5-D8D7E65FD796}"/>
                </a:ext>
              </a:extLst>
            </p:cNvPr>
            <p:cNvSpPr/>
            <p:nvPr/>
          </p:nvSpPr>
          <p:spPr>
            <a:xfrm>
              <a:off x="420924" y="2730764"/>
              <a:ext cx="4878151" cy="3200876"/>
            </a:xfrm>
            <a:prstGeom prst="rect">
              <a:avLst/>
            </a:prstGeom>
          </p:spPr>
          <p:txBody>
            <a:bodyPr wrap="square" anchor="t">
              <a:spAutoFit/>
            </a:bodyPr>
            <a:lstStyle/>
            <a:p>
              <a:pPr marL="285750" indent="-285750" fontAlgn="base">
                <a:spcBef>
                  <a:spcPts val="1200"/>
                </a:spcBef>
                <a:buClr>
                  <a:srgbClr val="4B53BC"/>
                </a:buClr>
                <a:buSzPct val="100000"/>
                <a:buBlip>
                  <a:blip r:embed="rId3"/>
                </a:buBlip>
                <a:defRPr/>
              </a:pPr>
              <a:r>
                <a:rPr lang="it-IT" dirty="0">
                  <a:cs typeface="Segoe UI"/>
                </a:rPr>
                <a:t>Accedi alle tue conversazioni, file e strumenti in un'area di lavoro del team</a:t>
              </a:r>
            </a:p>
            <a:p>
              <a:pPr marL="285750" indent="-285750" fontAlgn="base">
                <a:spcBef>
                  <a:spcPts val="1200"/>
                </a:spcBef>
                <a:buClr>
                  <a:srgbClr val="4B53BC"/>
                </a:buClr>
                <a:buSzPct val="100000"/>
                <a:buBlip>
                  <a:blip r:embed="rId3"/>
                </a:buBlip>
                <a:defRPr/>
              </a:pPr>
              <a:r>
                <a:rPr lang="it-IT">
                  <a:cs typeface="Segoe UI"/>
                </a:rPr>
                <a:t>Condividi e crea </a:t>
              </a:r>
              <a:r>
                <a:rPr lang="it-IT" dirty="0">
                  <a:cs typeface="Segoe UI"/>
                </a:rPr>
                <a:t>file in co-authoring nell'app</a:t>
              </a:r>
            </a:p>
            <a:p>
              <a:pPr marL="285750" indent="-285750" fontAlgn="base">
                <a:spcBef>
                  <a:spcPts val="1200"/>
                </a:spcBef>
                <a:buClr>
                  <a:srgbClr val="4B53BC"/>
                </a:buClr>
                <a:buSzPct val="100000"/>
                <a:buBlip>
                  <a:blip r:embed="rId3"/>
                </a:buBlip>
                <a:defRPr/>
              </a:pPr>
              <a:r>
                <a:rPr lang="it-IT" dirty="0">
                  <a:cs typeface="Segoe UI"/>
                </a:rPr>
                <a:t>Sfrutta l'integrazione di SharePoint, OneNote, Power BI e Planner</a:t>
              </a:r>
            </a:p>
            <a:p>
              <a:pPr marL="285750" indent="-285750" fontAlgn="base">
                <a:spcBef>
                  <a:spcPts val="1200"/>
                </a:spcBef>
                <a:buClr>
                  <a:srgbClr val="4B53BC"/>
                </a:buClr>
                <a:buSzPct val="100000"/>
                <a:buBlip>
                  <a:blip r:embed="rId3"/>
                </a:buBlip>
                <a:defRPr/>
              </a:pPr>
              <a:r>
                <a:rPr lang="it-IT" dirty="0">
                  <a:cs typeface="Segoe UI"/>
                </a:rPr>
                <a:t>Ricerca tra persone, file e chat </a:t>
              </a:r>
            </a:p>
            <a:p>
              <a:pPr marL="285750" indent="-285750" fontAlgn="base">
                <a:spcBef>
                  <a:spcPts val="1200"/>
                </a:spcBef>
                <a:buClr>
                  <a:srgbClr val="4B53BC"/>
                </a:buClr>
                <a:buSzPct val="100000"/>
                <a:buBlip>
                  <a:blip r:embed="rId3"/>
                </a:buBlip>
                <a:defRPr/>
              </a:pPr>
              <a:r>
                <a:rPr lang="it-IT" dirty="0">
                  <a:cs typeface="Segoe UI"/>
                </a:rPr>
                <a:t>Mantieni aggiornato l'intero team con l'integrazione della email</a:t>
              </a:r>
            </a:p>
          </p:txBody>
        </p:sp>
      </p:grpSp>
      <p:sp>
        <p:nvSpPr>
          <p:cNvPr id="4" name="Title 3">
            <a:extLst>
              <a:ext uri="{FF2B5EF4-FFF2-40B4-BE49-F238E27FC236}">
                <a16:creationId xmlns:a16="http://schemas.microsoft.com/office/drawing/2014/main" id="{D82F8B4F-62EF-4661-A165-E0A58E8B295E}"/>
              </a:ext>
            </a:extLst>
          </p:cNvPr>
          <p:cNvSpPr>
            <a:spLocks noGrp="1"/>
          </p:cNvSpPr>
          <p:nvPr>
            <p:ph type="title"/>
          </p:nvPr>
        </p:nvSpPr>
        <p:spPr/>
        <p:txBody>
          <a:bodyPr/>
          <a:lstStyle/>
          <a:p>
            <a:r>
              <a:rPr lang="en-US" dirty="0" err="1"/>
              <a:t>Collabora</a:t>
            </a:r>
            <a:r>
              <a:rPr lang="en-US" dirty="0"/>
              <a:t> con le app integrate di O365</a:t>
            </a:r>
          </a:p>
        </p:txBody>
      </p:sp>
      <p:grpSp>
        <p:nvGrpSpPr>
          <p:cNvPr id="2" name="Group 1">
            <a:extLst>
              <a:ext uri="{FF2B5EF4-FFF2-40B4-BE49-F238E27FC236}">
                <a16:creationId xmlns:a16="http://schemas.microsoft.com/office/drawing/2014/main" id="{3567B130-B1B6-41E1-A2B7-9D981A03B3A8}"/>
              </a:ext>
            </a:extLst>
          </p:cNvPr>
          <p:cNvGrpSpPr/>
          <p:nvPr/>
        </p:nvGrpSpPr>
        <p:grpSpPr>
          <a:xfrm>
            <a:off x="5699126" y="1299369"/>
            <a:ext cx="6492876" cy="4838697"/>
            <a:chOff x="5699126" y="1409699"/>
            <a:chExt cx="6492876" cy="4838697"/>
          </a:xfrm>
        </p:grpSpPr>
        <p:sp>
          <p:nvSpPr>
            <p:cNvPr id="28" name="Rectangle: Top Corners Rounded 27">
              <a:extLst>
                <a:ext uri="{FF2B5EF4-FFF2-40B4-BE49-F238E27FC236}">
                  <a16:creationId xmlns:a16="http://schemas.microsoft.com/office/drawing/2014/main" id="{D1464B9D-187E-4AFA-AC1F-5CEC98E95BC6}"/>
                </a:ext>
              </a:extLst>
            </p:cNvPr>
            <p:cNvSpPr/>
            <p:nvPr/>
          </p:nvSpPr>
          <p:spPr bwMode="auto">
            <a:xfrm rot="16200000">
              <a:off x="6526215" y="582610"/>
              <a:ext cx="4838697" cy="6492875"/>
            </a:xfrm>
            <a:prstGeom prst="round2SameRect">
              <a:avLst>
                <a:gd name="adj1" fmla="val 1874"/>
                <a:gd name="adj2" fmla="val 0"/>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2400" dirty="0" err="1">
                <a:gradFill>
                  <a:gsLst>
                    <a:gs pos="0">
                      <a:srgbClr val="FFFFFF"/>
                    </a:gs>
                    <a:gs pos="100000">
                      <a:srgbClr val="FFFFFF"/>
                    </a:gs>
                  </a:gsLst>
                  <a:lin ang="5400000" scaled="0"/>
                </a:gradFill>
                <a:cs typeface="Segoe UI" pitchFamily="34" charset="0"/>
              </a:endParaRPr>
            </a:p>
          </p:txBody>
        </p:sp>
        <p:pic>
          <p:nvPicPr>
            <p:cNvPr id="29" name="Picture 28" descr="A screenshot of a cell phone&#10;&#10;Description generated with very high confidence">
              <a:extLst>
                <a:ext uri="{FF2B5EF4-FFF2-40B4-BE49-F238E27FC236}">
                  <a16:creationId xmlns:a16="http://schemas.microsoft.com/office/drawing/2014/main" id="{AD8414C9-0675-4C30-AC04-3AD03457CA64}"/>
                </a:ext>
              </a:extLst>
            </p:cNvPr>
            <p:cNvPicPr>
              <a:picLocks noChangeAspect="1"/>
            </p:cNvPicPr>
            <p:nvPr/>
          </p:nvPicPr>
          <p:blipFill rotWithShape="1">
            <a:blip r:embed="rId4"/>
            <a:srcRect l="451" t="460" r="22034" b="920"/>
            <a:stretch/>
          </p:blipFill>
          <p:spPr>
            <a:xfrm>
              <a:off x="5840805" y="1556443"/>
              <a:ext cx="6351197" cy="4545208"/>
            </a:xfrm>
            <a:custGeom>
              <a:avLst/>
              <a:gdLst>
                <a:gd name="connsiteX0" fmla="*/ 95268 w 6351197"/>
                <a:gd name="connsiteY0" fmla="*/ 0 h 4545208"/>
                <a:gd name="connsiteX1" fmla="*/ 6255929 w 6351197"/>
                <a:gd name="connsiteY1" fmla="*/ 0 h 4545208"/>
                <a:gd name="connsiteX2" fmla="*/ 6351197 w 6351197"/>
                <a:gd name="connsiteY2" fmla="*/ 95268 h 4545208"/>
                <a:gd name="connsiteX3" fmla="*/ 6351197 w 6351197"/>
                <a:gd name="connsiteY3" fmla="*/ 4449940 h 4545208"/>
                <a:gd name="connsiteX4" fmla="*/ 6255929 w 6351197"/>
                <a:gd name="connsiteY4" fmla="*/ 4545208 h 4545208"/>
                <a:gd name="connsiteX5" fmla="*/ 95268 w 6351197"/>
                <a:gd name="connsiteY5" fmla="*/ 4545208 h 4545208"/>
                <a:gd name="connsiteX6" fmla="*/ 0 w 6351197"/>
                <a:gd name="connsiteY6" fmla="*/ 4449940 h 4545208"/>
                <a:gd name="connsiteX7" fmla="*/ 0 w 6351197"/>
                <a:gd name="connsiteY7" fmla="*/ 95268 h 4545208"/>
                <a:gd name="connsiteX8" fmla="*/ 95268 w 6351197"/>
                <a:gd name="connsiteY8" fmla="*/ 0 h 45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1197" h="4545208">
                  <a:moveTo>
                    <a:pt x="95268" y="0"/>
                  </a:moveTo>
                  <a:lnTo>
                    <a:pt x="6255929" y="0"/>
                  </a:lnTo>
                  <a:cubicBezTo>
                    <a:pt x="6308544" y="0"/>
                    <a:pt x="6351197" y="42653"/>
                    <a:pt x="6351197" y="95268"/>
                  </a:cubicBezTo>
                  <a:lnTo>
                    <a:pt x="6351197" y="4449940"/>
                  </a:lnTo>
                  <a:cubicBezTo>
                    <a:pt x="6351197" y="4502555"/>
                    <a:pt x="6308544" y="4545208"/>
                    <a:pt x="6255929" y="4545208"/>
                  </a:cubicBezTo>
                  <a:lnTo>
                    <a:pt x="95268" y="4545208"/>
                  </a:lnTo>
                  <a:cubicBezTo>
                    <a:pt x="42653" y="4545208"/>
                    <a:pt x="0" y="4502555"/>
                    <a:pt x="0" y="4449940"/>
                  </a:cubicBezTo>
                  <a:lnTo>
                    <a:pt x="0" y="95268"/>
                  </a:lnTo>
                  <a:cubicBezTo>
                    <a:pt x="0" y="42653"/>
                    <a:pt x="42653" y="0"/>
                    <a:pt x="95268" y="0"/>
                  </a:cubicBezTo>
                  <a:close/>
                </a:path>
              </a:pathLst>
            </a:custGeom>
          </p:spPr>
        </p:pic>
      </p:grpSp>
      <p:sp>
        <p:nvSpPr>
          <p:cNvPr id="21" name="Rectangle: Top Corners Rounded 20">
            <a:extLst>
              <a:ext uri="{FF2B5EF4-FFF2-40B4-BE49-F238E27FC236}">
                <a16:creationId xmlns:a16="http://schemas.microsoft.com/office/drawing/2014/main" id="{25D72DCF-5CC5-43C9-B75A-058005056BEE}"/>
              </a:ext>
            </a:extLst>
          </p:cNvPr>
          <p:cNvSpPr/>
          <p:nvPr/>
        </p:nvSpPr>
        <p:spPr bwMode="auto">
          <a:xfrm rot="16200000">
            <a:off x="6331248" y="408286"/>
            <a:ext cx="5100641" cy="6620862"/>
          </a:xfrm>
          <a:prstGeom prst="round2SameRect">
            <a:avLst>
              <a:gd name="adj1" fmla="val 2540"/>
              <a:gd name="adj2" fmla="val 0"/>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grpSp>
        <p:nvGrpSpPr>
          <p:cNvPr id="3" name="Group 2">
            <a:extLst>
              <a:ext uri="{FF2B5EF4-FFF2-40B4-BE49-F238E27FC236}">
                <a16:creationId xmlns:a16="http://schemas.microsoft.com/office/drawing/2014/main" id="{C848F2E2-4084-48A9-B6B8-06624867E844}"/>
              </a:ext>
            </a:extLst>
          </p:cNvPr>
          <p:cNvGrpSpPr/>
          <p:nvPr/>
        </p:nvGrpSpPr>
        <p:grpSpPr>
          <a:xfrm>
            <a:off x="11082530" y="394996"/>
            <a:ext cx="1109472" cy="553999"/>
            <a:chOff x="11082530" y="394996"/>
            <a:chExt cx="1109472" cy="553999"/>
          </a:xfrm>
        </p:grpSpPr>
        <p:sp>
          <p:nvSpPr>
            <p:cNvPr id="22" name="Rectangle: Top Corners Rounded 21">
              <a:extLst>
                <a:ext uri="{FF2B5EF4-FFF2-40B4-BE49-F238E27FC236}">
                  <a16:creationId xmlns:a16="http://schemas.microsoft.com/office/drawing/2014/main" id="{DEF5655A-5FC2-4614-A60F-8DBB572031D8}"/>
                </a:ext>
              </a:extLst>
            </p:cNvPr>
            <p:cNvSpPr/>
            <p:nvPr/>
          </p:nvSpPr>
          <p:spPr bwMode="auto">
            <a:xfrm rot="16200000">
              <a:off x="11360266" y="117260"/>
              <a:ext cx="553999" cy="1109472"/>
            </a:xfrm>
            <a:prstGeom prst="round2SameRect">
              <a:avLst>
                <a:gd name="adj1" fmla="val 50000"/>
                <a:gd name="adj2" fmla="val 0"/>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23" name="Oval 22">
              <a:extLst>
                <a:ext uri="{FF2B5EF4-FFF2-40B4-BE49-F238E27FC236}">
                  <a16:creationId xmlns:a16="http://schemas.microsoft.com/office/drawing/2014/main" id="{704E67C3-C128-47D8-840B-BB8753EB6A8F}"/>
                </a:ext>
              </a:extLst>
            </p:cNvPr>
            <p:cNvSpPr/>
            <p:nvPr/>
          </p:nvSpPr>
          <p:spPr bwMode="auto">
            <a:xfrm>
              <a:off x="11107990" y="418917"/>
              <a:ext cx="506160" cy="50615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IN"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32" name="Group 31">
              <a:extLst>
                <a:ext uri="{FF2B5EF4-FFF2-40B4-BE49-F238E27FC236}">
                  <a16:creationId xmlns:a16="http://schemas.microsoft.com/office/drawing/2014/main" id="{4757BEE3-A09A-4EF9-9166-1F842914B95B}"/>
                </a:ext>
              </a:extLst>
            </p:cNvPr>
            <p:cNvGrpSpPr/>
            <p:nvPr/>
          </p:nvGrpSpPr>
          <p:grpSpPr>
            <a:xfrm>
              <a:off x="11216697" y="503612"/>
              <a:ext cx="288746" cy="308194"/>
              <a:chOff x="703263" y="3005138"/>
              <a:chExt cx="415924" cy="420687"/>
            </a:xfrm>
          </p:grpSpPr>
          <p:sp>
            <p:nvSpPr>
              <p:cNvPr id="33" name="Freeform 12">
                <a:extLst>
                  <a:ext uri="{FF2B5EF4-FFF2-40B4-BE49-F238E27FC236}">
                    <a16:creationId xmlns:a16="http://schemas.microsoft.com/office/drawing/2014/main" id="{6D1C5EFA-B0FC-41AF-8105-B6980D18F264}"/>
                  </a:ext>
                </a:extLst>
              </p:cNvPr>
              <p:cNvSpPr>
                <a:spLocks/>
              </p:cNvSpPr>
              <p:nvPr/>
            </p:nvSpPr>
            <p:spPr bwMode="auto">
              <a:xfrm>
                <a:off x="973138" y="3073400"/>
                <a:ext cx="120650" cy="204787"/>
              </a:xfrm>
              <a:custGeom>
                <a:avLst/>
                <a:gdLst>
                  <a:gd name="T0" fmla="*/ 53 w 55"/>
                  <a:gd name="T1" fmla="*/ 94 h 94"/>
                  <a:gd name="T2" fmla="*/ 55 w 55"/>
                  <a:gd name="T3" fmla="*/ 78 h 94"/>
                  <a:gd name="T4" fmla="*/ 0 w 55"/>
                  <a:gd name="T5" fmla="*/ 0 h 94"/>
                </a:gdLst>
                <a:ahLst/>
                <a:cxnLst>
                  <a:cxn ang="0">
                    <a:pos x="T0" y="T1"/>
                  </a:cxn>
                  <a:cxn ang="0">
                    <a:pos x="T2" y="T3"/>
                  </a:cxn>
                  <a:cxn ang="0">
                    <a:pos x="T4" y="T5"/>
                  </a:cxn>
                </a:cxnLst>
                <a:rect l="0" t="0" r="r" b="b"/>
                <a:pathLst>
                  <a:path w="55" h="94">
                    <a:moveTo>
                      <a:pt x="53" y="94"/>
                    </a:moveTo>
                    <a:cubicBezTo>
                      <a:pt x="54" y="89"/>
                      <a:pt x="55" y="84"/>
                      <a:pt x="55" y="78"/>
                    </a:cubicBezTo>
                    <a:cubicBezTo>
                      <a:pt x="55" y="42"/>
                      <a:pt x="32" y="11"/>
                      <a:pt x="0" y="0"/>
                    </a:cubicBezTo>
                  </a:path>
                </a:pathLst>
              </a:custGeom>
              <a:noFill/>
              <a:ln w="12700">
                <a:solidFill>
                  <a:srgbClr val="4B53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latin typeface="Segoe UI"/>
                </a:endParaRPr>
              </a:p>
            </p:txBody>
          </p:sp>
          <p:sp>
            <p:nvSpPr>
              <p:cNvPr id="34" name="Freeform 13">
                <a:extLst>
                  <a:ext uri="{FF2B5EF4-FFF2-40B4-BE49-F238E27FC236}">
                    <a16:creationId xmlns:a16="http://schemas.microsoft.com/office/drawing/2014/main" id="{8366B267-6D2A-40BF-A3F6-76274081510E}"/>
                  </a:ext>
                </a:extLst>
              </p:cNvPr>
              <p:cNvSpPr>
                <a:spLocks/>
              </p:cNvSpPr>
              <p:nvPr/>
            </p:nvSpPr>
            <p:spPr bwMode="auto">
              <a:xfrm>
                <a:off x="796925" y="3384550"/>
                <a:ext cx="228600" cy="41275"/>
              </a:xfrm>
              <a:custGeom>
                <a:avLst/>
                <a:gdLst>
                  <a:gd name="T0" fmla="*/ 0 w 104"/>
                  <a:gd name="T1" fmla="*/ 0 h 19"/>
                  <a:gd name="T2" fmla="*/ 52 w 104"/>
                  <a:gd name="T3" fmla="*/ 19 h 19"/>
                  <a:gd name="T4" fmla="*/ 104 w 104"/>
                  <a:gd name="T5" fmla="*/ 0 h 19"/>
                </a:gdLst>
                <a:ahLst/>
                <a:cxnLst>
                  <a:cxn ang="0">
                    <a:pos x="T0" y="T1"/>
                  </a:cxn>
                  <a:cxn ang="0">
                    <a:pos x="T2" y="T3"/>
                  </a:cxn>
                  <a:cxn ang="0">
                    <a:pos x="T4" y="T5"/>
                  </a:cxn>
                </a:cxnLst>
                <a:rect l="0" t="0" r="r" b="b"/>
                <a:pathLst>
                  <a:path w="104" h="19">
                    <a:moveTo>
                      <a:pt x="0" y="0"/>
                    </a:moveTo>
                    <a:cubicBezTo>
                      <a:pt x="14" y="12"/>
                      <a:pt x="32" y="19"/>
                      <a:pt x="52" y="19"/>
                    </a:cubicBezTo>
                    <a:cubicBezTo>
                      <a:pt x="72" y="19"/>
                      <a:pt x="90" y="12"/>
                      <a:pt x="104" y="0"/>
                    </a:cubicBezTo>
                  </a:path>
                </a:pathLst>
              </a:custGeom>
              <a:noFill/>
              <a:ln w="12700">
                <a:solidFill>
                  <a:srgbClr val="4B53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latin typeface="Segoe UI"/>
                </a:endParaRPr>
              </a:p>
            </p:txBody>
          </p:sp>
          <p:sp>
            <p:nvSpPr>
              <p:cNvPr id="35" name="Freeform 14">
                <a:extLst>
                  <a:ext uri="{FF2B5EF4-FFF2-40B4-BE49-F238E27FC236}">
                    <a16:creationId xmlns:a16="http://schemas.microsoft.com/office/drawing/2014/main" id="{605140A8-1921-469C-9201-6A09D42CFF9C}"/>
                  </a:ext>
                </a:extLst>
              </p:cNvPr>
              <p:cNvSpPr>
                <a:spLocks/>
              </p:cNvSpPr>
              <p:nvPr/>
            </p:nvSpPr>
            <p:spPr bwMode="auto">
              <a:xfrm>
                <a:off x="730250" y="3073400"/>
                <a:ext cx="120650" cy="204787"/>
              </a:xfrm>
              <a:custGeom>
                <a:avLst/>
                <a:gdLst>
                  <a:gd name="T0" fmla="*/ 55 w 55"/>
                  <a:gd name="T1" fmla="*/ 0 h 94"/>
                  <a:gd name="T2" fmla="*/ 0 w 55"/>
                  <a:gd name="T3" fmla="*/ 78 h 94"/>
                  <a:gd name="T4" fmla="*/ 2 w 55"/>
                  <a:gd name="T5" fmla="*/ 94 h 94"/>
                </a:gdLst>
                <a:ahLst/>
                <a:cxnLst>
                  <a:cxn ang="0">
                    <a:pos x="T0" y="T1"/>
                  </a:cxn>
                  <a:cxn ang="0">
                    <a:pos x="T2" y="T3"/>
                  </a:cxn>
                  <a:cxn ang="0">
                    <a:pos x="T4" y="T5"/>
                  </a:cxn>
                </a:cxnLst>
                <a:rect l="0" t="0" r="r" b="b"/>
                <a:pathLst>
                  <a:path w="55" h="94">
                    <a:moveTo>
                      <a:pt x="55" y="0"/>
                    </a:moveTo>
                    <a:cubicBezTo>
                      <a:pt x="23" y="11"/>
                      <a:pt x="0" y="42"/>
                      <a:pt x="0" y="78"/>
                    </a:cubicBezTo>
                    <a:cubicBezTo>
                      <a:pt x="0" y="84"/>
                      <a:pt x="1" y="89"/>
                      <a:pt x="2" y="94"/>
                    </a:cubicBezTo>
                  </a:path>
                </a:pathLst>
              </a:custGeom>
              <a:noFill/>
              <a:ln w="12700">
                <a:solidFill>
                  <a:srgbClr val="4B53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latin typeface="Segoe UI"/>
                </a:endParaRPr>
              </a:p>
            </p:txBody>
          </p:sp>
          <p:sp>
            <p:nvSpPr>
              <p:cNvPr id="36" name="Oval 15">
                <a:extLst>
                  <a:ext uri="{FF2B5EF4-FFF2-40B4-BE49-F238E27FC236}">
                    <a16:creationId xmlns:a16="http://schemas.microsoft.com/office/drawing/2014/main" id="{0A5F5A73-AA27-4261-BA04-45BB55AA5AB5}"/>
                  </a:ext>
                </a:extLst>
              </p:cNvPr>
              <p:cNvSpPr>
                <a:spLocks noChangeArrowheads="1"/>
              </p:cNvSpPr>
              <p:nvPr/>
            </p:nvSpPr>
            <p:spPr bwMode="auto">
              <a:xfrm>
                <a:off x="868363" y="3005138"/>
                <a:ext cx="87312" cy="87312"/>
              </a:xfrm>
              <a:prstGeom prst="ellipse">
                <a:avLst/>
              </a:prstGeom>
              <a:noFill/>
              <a:ln w="12700">
                <a:solidFill>
                  <a:srgbClr val="4B53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latin typeface="Segoe UI"/>
                </a:endParaRPr>
              </a:p>
            </p:txBody>
          </p:sp>
          <p:sp>
            <p:nvSpPr>
              <p:cNvPr id="37" name="Oval 16">
                <a:extLst>
                  <a:ext uri="{FF2B5EF4-FFF2-40B4-BE49-F238E27FC236}">
                    <a16:creationId xmlns:a16="http://schemas.microsoft.com/office/drawing/2014/main" id="{CEDE2C26-825E-4BA8-967D-C842A5F6CCC2}"/>
                  </a:ext>
                </a:extLst>
              </p:cNvPr>
              <p:cNvSpPr>
                <a:spLocks noChangeArrowheads="1"/>
              </p:cNvSpPr>
              <p:nvPr/>
            </p:nvSpPr>
            <p:spPr bwMode="auto">
              <a:xfrm>
                <a:off x="703263" y="3303588"/>
                <a:ext cx="87312" cy="87312"/>
              </a:xfrm>
              <a:prstGeom prst="ellipse">
                <a:avLst/>
              </a:prstGeom>
              <a:noFill/>
              <a:ln w="12700">
                <a:solidFill>
                  <a:srgbClr val="4B53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latin typeface="Segoe UI"/>
                </a:endParaRPr>
              </a:p>
            </p:txBody>
          </p:sp>
          <p:sp>
            <p:nvSpPr>
              <p:cNvPr id="38" name="Oval 17">
                <a:extLst>
                  <a:ext uri="{FF2B5EF4-FFF2-40B4-BE49-F238E27FC236}">
                    <a16:creationId xmlns:a16="http://schemas.microsoft.com/office/drawing/2014/main" id="{D4DFB3D4-03FC-4983-AD33-9C5EC4C99068}"/>
                  </a:ext>
                </a:extLst>
              </p:cNvPr>
              <p:cNvSpPr>
                <a:spLocks noChangeArrowheads="1"/>
              </p:cNvSpPr>
              <p:nvPr/>
            </p:nvSpPr>
            <p:spPr bwMode="auto">
              <a:xfrm>
                <a:off x="1031875" y="3303588"/>
                <a:ext cx="87312" cy="87312"/>
              </a:xfrm>
              <a:prstGeom prst="ellipse">
                <a:avLst/>
              </a:prstGeom>
              <a:noFill/>
              <a:ln w="12700">
                <a:solidFill>
                  <a:srgbClr val="4B53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latin typeface="Segoe UI"/>
                </a:endParaRPr>
              </a:p>
            </p:txBody>
          </p:sp>
        </p:grpSp>
      </p:grpSp>
    </p:spTree>
    <p:extLst>
      <p:ext uri="{BB962C8B-B14F-4D97-AF65-F5344CB8AC3E}">
        <p14:creationId xmlns:p14="http://schemas.microsoft.com/office/powerpoint/2010/main" val="7011269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B1C4BE1-04CA-407C-976B-A4EACFA7EB6E}"/>
              </a:ext>
            </a:extLst>
          </p:cNvPr>
          <p:cNvGrpSpPr/>
          <p:nvPr/>
        </p:nvGrpSpPr>
        <p:grpSpPr>
          <a:xfrm>
            <a:off x="0" y="1719134"/>
            <a:ext cx="5575201" cy="4549896"/>
            <a:chOff x="0" y="1719134"/>
            <a:chExt cx="5575201" cy="4549896"/>
          </a:xfrm>
        </p:grpSpPr>
        <p:sp>
          <p:nvSpPr>
            <p:cNvPr id="17" name="Freeform: Shape 16">
              <a:extLst>
                <a:ext uri="{FF2B5EF4-FFF2-40B4-BE49-F238E27FC236}">
                  <a16:creationId xmlns:a16="http://schemas.microsoft.com/office/drawing/2014/main" id="{96FE21A0-7EED-42DF-8734-F31137F602BA}"/>
                </a:ext>
              </a:extLst>
            </p:cNvPr>
            <p:cNvSpPr/>
            <p:nvPr/>
          </p:nvSpPr>
          <p:spPr bwMode="auto">
            <a:xfrm>
              <a:off x="588263" y="1720867"/>
              <a:ext cx="4986938" cy="929616"/>
            </a:xfrm>
            <a:custGeom>
              <a:avLst/>
              <a:gdLst>
                <a:gd name="connsiteX0" fmla="*/ 126363 w 4986938"/>
                <a:gd name="connsiteY0" fmla="*/ 0 h 929616"/>
                <a:gd name="connsiteX1" fmla="*/ 4986938 w 4986938"/>
                <a:gd name="connsiteY1" fmla="*/ 0 h 929616"/>
                <a:gd name="connsiteX2" fmla="*/ 4986938 w 4986938"/>
                <a:gd name="connsiteY2" fmla="*/ 929616 h 929616"/>
                <a:gd name="connsiteX3" fmla="*/ 0 w 4986938"/>
                <a:gd name="connsiteY3" fmla="*/ 929616 h 929616"/>
                <a:gd name="connsiteX4" fmla="*/ 0 w 4986938"/>
                <a:gd name="connsiteY4" fmla="*/ 126363 h 929616"/>
                <a:gd name="connsiteX5" fmla="*/ 126363 w 4986938"/>
                <a:gd name="connsiteY5" fmla="*/ 0 h 92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6938" h="929616">
                  <a:moveTo>
                    <a:pt x="126363" y="0"/>
                  </a:moveTo>
                  <a:lnTo>
                    <a:pt x="4986938" y="0"/>
                  </a:lnTo>
                  <a:lnTo>
                    <a:pt x="4986938" y="929616"/>
                  </a:lnTo>
                  <a:lnTo>
                    <a:pt x="0" y="929616"/>
                  </a:lnTo>
                  <a:lnTo>
                    <a:pt x="0" y="126363"/>
                  </a:lnTo>
                  <a:cubicBezTo>
                    <a:pt x="0" y="56575"/>
                    <a:pt x="56575" y="0"/>
                    <a:pt x="126363" y="0"/>
                  </a:cubicBezTo>
                  <a:close/>
                </a:path>
              </a:pathLst>
            </a:cu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0" bIns="45720" numCol="1" spcCol="0" rtlCol="0" fromWordArt="0" anchor="ctr" anchorCtr="0" forceAA="0" compatLnSpc="1">
              <a:prstTxWarp prst="textNoShape">
                <a:avLst/>
              </a:prstTxWarp>
              <a:noAutofit/>
            </a:bodyPr>
            <a:lstStyle/>
            <a:p>
              <a:pPr defTabSz="932472" fontAlgn="base">
                <a:spcBef>
                  <a:spcPct val="0"/>
                </a:spcBef>
                <a:spcAft>
                  <a:spcPct val="0"/>
                </a:spcAft>
              </a:pPr>
              <a:r>
                <a:rPr lang="it-IT" sz="2200" dirty="0">
                  <a:solidFill>
                    <a:schemeClr val="bg1"/>
                  </a:solidFill>
                  <a:latin typeface="+mj-lt"/>
                  <a:ea typeface="Segoe UI" pitchFamily="34" charset="0"/>
                  <a:cs typeface="Segoe UI" pitchFamily="34" charset="0"/>
                </a:rPr>
                <a:t>Personalizza la tua area di lavoro per includere app e servizi di cui il tuo team ha bisogno</a:t>
              </a:r>
            </a:p>
          </p:txBody>
        </p:sp>
        <p:sp>
          <p:nvSpPr>
            <p:cNvPr id="18" name="Arrow: Bent 17">
              <a:extLst>
                <a:ext uri="{FF2B5EF4-FFF2-40B4-BE49-F238E27FC236}">
                  <a16:creationId xmlns:a16="http://schemas.microsoft.com/office/drawing/2014/main" id="{9C78E14C-BF92-4B1E-82B2-34F570895CEA}"/>
                </a:ext>
              </a:extLst>
            </p:cNvPr>
            <p:cNvSpPr/>
            <p:nvPr/>
          </p:nvSpPr>
          <p:spPr bwMode="auto">
            <a:xfrm>
              <a:off x="588263" y="1719134"/>
              <a:ext cx="4948937" cy="2173288"/>
            </a:xfrm>
            <a:prstGeom prst="bentArrow">
              <a:avLst>
                <a:gd name="adj1" fmla="val 25000"/>
                <a:gd name="adj2" fmla="val 0"/>
                <a:gd name="adj3" fmla="val 25000"/>
                <a:gd name="adj4" fmla="val 5562"/>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19" name="Arrow: Bent 18">
              <a:extLst>
                <a:ext uri="{FF2B5EF4-FFF2-40B4-BE49-F238E27FC236}">
                  <a16:creationId xmlns:a16="http://schemas.microsoft.com/office/drawing/2014/main" id="{7356878C-8A9A-46C3-9A93-1D452B97F8BE}"/>
                </a:ext>
              </a:extLst>
            </p:cNvPr>
            <p:cNvSpPr/>
            <p:nvPr/>
          </p:nvSpPr>
          <p:spPr bwMode="auto">
            <a:xfrm flipH="1" flipV="1">
              <a:off x="0" y="3541711"/>
              <a:ext cx="588262" cy="2727319"/>
            </a:xfrm>
            <a:prstGeom prst="bentArrow">
              <a:avLst>
                <a:gd name="adj1" fmla="val 25000"/>
                <a:gd name="adj2" fmla="val 0"/>
                <a:gd name="adj3" fmla="val 25000"/>
                <a:gd name="adj4" fmla="val 20514"/>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95735046-B74C-4938-AFFF-2ADAD3B687BC}"/>
                </a:ext>
              </a:extLst>
            </p:cNvPr>
            <p:cNvSpPr/>
            <p:nvPr/>
          </p:nvSpPr>
          <p:spPr>
            <a:xfrm>
              <a:off x="420924" y="2730764"/>
              <a:ext cx="4878151" cy="3477875"/>
            </a:xfrm>
            <a:prstGeom prst="rect">
              <a:avLst/>
            </a:prstGeom>
          </p:spPr>
          <p:txBody>
            <a:bodyPr wrap="square" anchor="t">
              <a:spAutoFit/>
            </a:bodyPr>
            <a:lstStyle/>
            <a:p>
              <a:pPr marL="285750" indent="-285750" fontAlgn="base">
                <a:spcBef>
                  <a:spcPts val="1200"/>
                </a:spcBef>
                <a:buClr>
                  <a:srgbClr val="4B53BC"/>
                </a:buClr>
                <a:buSzPct val="100000"/>
                <a:buBlip>
                  <a:blip r:embed="rId3"/>
                </a:buBlip>
                <a:defRPr/>
              </a:pPr>
              <a:r>
                <a:rPr lang="it-IT" dirty="0">
                  <a:cs typeface="Segoe UI"/>
                </a:rPr>
                <a:t>Metti in evidenza i file importanti per un facile riferimento nell'area di lavoro</a:t>
              </a:r>
            </a:p>
            <a:p>
              <a:pPr marL="285750" indent="-285750" fontAlgn="base">
                <a:spcBef>
                  <a:spcPts val="1200"/>
                </a:spcBef>
                <a:buClr>
                  <a:srgbClr val="4B53BC"/>
                </a:buClr>
                <a:buSzPct val="100000"/>
                <a:buBlip>
                  <a:blip r:embed="rId3"/>
                </a:buBlip>
                <a:defRPr/>
              </a:pPr>
              <a:r>
                <a:rPr lang="it-IT" dirty="0">
                  <a:cs typeface="Segoe UI"/>
                </a:rPr>
                <a:t>Aggiungi bot che funzionano per conto del team</a:t>
              </a:r>
            </a:p>
            <a:p>
              <a:pPr marL="285750" indent="-285750" fontAlgn="base">
                <a:spcBef>
                  <a:spcPts val="1200"/>
                </a:spcBef>
                <a:buClr>
                  <a:srgbClr val="4B53BC"/>
                </a:buClr>
                <a:buSzPct val="100000"/>
                <a:buBlip>
                  <a:blip r:embed="rId3"/>
                </a:buBlip>
                <a:defRPr/>
              </a:pPr>
              <a:r>
                <a:rPr lang="it-IT" dirty="0">
                  <a:cs typeface="Segoe UI"/>
                </a:rPr>
                <a:t>Integra i servizi di terze parti che il tuo team utilizza quotidianamente</a:t>
              </a:r>
            </a:p>
            <a:p>
              <a:pPr marL="285750" indent="-285750" fontAlgn="base">
                <a:spcBef>
                  <a:spcPts val="1200"/>
                </a:spcBef>
                <a:buClr>
                  <a:srgbClr val="4B53BC"/>
                </a:buClr>
                <a:buSzPct val="100000"/>
                <a:buBlip>
                  <a:blip r:embed="rId3"/>
                </a:buBlip>
                <a:defRPr/>
              </a:pPr>
              <a:r>
                <a:rPr lang="it-IT" dirty="0">
                  <a:cs typeface="Segoe UI"/>
                </a:rPr>
                <a:t>Crea integrazioni nei processi aziendali esistenti</a:t>
              </a:r>
            </a:p>
            <a:p>
              <a:pPr marL="285750" indent="-285750" fontAlgn="base">
                <a:spcBef>
                  <a:spcPts val="1200"/>
                </a:spcBef>
                <a:buClr>
                  <a:srgbClr val="4B53BC"/>
                </a:buClr>
                <a:buSzPct val="100000"/>
                <a:buBlip>
                  <a:blip r:embed="rId3"/>
                </a:buBlip>
                <a:defRPr/>
              </a:pPr>
              <a:r>
                <a:rPr lang="it-IT" dirty="0">
                  <a:cs typeface="Segoe UI"/>
                </a:rPr>
                <a:t>Gestisci app attendibili per i dipendenti e l'organizzazione </a:t>
              </a:r>
            </a:p>
          </p:txBody>
        </p:sp>
      </p:grpSp>
      <p:sp>
        <p:nvSpPr>
          <p:cNvPr id="4" name="Title 3">
            <a:extLst>
              <a:ext uri="{FF2B5EF4-FFF2-40B4-BE49-F238E27FC236}">
                <a16:creationId xmlns:a16="http://schemas.microsoft.com/office/drawing/2014/main" id="{D7DB347B-28F6-4B3F-B2AB-7DC5E1CAE6DD}"/>
              </a:ext>
            </a:extLst>
          </p:cNvPr>
          <p:cNvSpPr>
            <a:spLocks noGrp="1"/>
          </p:cNvSpPr>
          <p:nvPr>
            <p:ph type="title"/>
          </p:nvPr>
        </p:nvSpPr>
        <p:spPr>
          <a:xfrm>
            <a:off x="588263" y="457200"/>
            <a:ext cx="11018520" cy="553998"/>
          </a:xfrm>
        </p:spPr>
        <p:txBody>
          <a:bodyPr/>
          <a:lstStyle/>
          <a:p>
            <a:r>
              <a:rPr lang="it-IT" dirty="0"/>
              <a:t>Personalizza ed estendi la collaborazione</a:t>
            </a:r>
          </a:p>
        </p:txBody>
      </p:sp>
      <p:grpSp>
        <p:nvGrpSpPr>
          <p:cNvPr id="2" name="Group 1">
            <a:extLst>
              <a:ext uri="{FF2B5EF4-FFF2-40B4-BE49-F238E27FC236}">
                <a16:creationId xmlns:a16="http://schemas.microsoft.com/office/drawing/2014/main" id="{8775EFE4-CA25-4D2D-813C-9F7871EA06F7}"/>
              </a:ext>
            </a:extLst>
          </p:cNvPr>
          <p:cNvGrpSpPr/>
          <p:nvPr/>
        </p:nvGrpSpPr>
        <p:grpSpPr>
          <a:xfrm>
            <a:off x="5699126" y="1299369"/>
            <a:ext cx="6492877" cy="4838697"/>
            <a:chOff x="5699126" y="1409699"/>
            <a:chExt cx="6492877" cy="4838697"/>
          </a:xfrm>
        </p:grpSpPr>
        <p:sp>
          <p:nvSpPr>
            <p:cNvPr id="26" name="Rectangle: Top Corners Rounded 25">
              <a:extLst>
                <a:ext uri="{FF2B5EF4-FFF2-40B4-BE49-F238E27FC236}">
                  <a16:creationId xmlns:a16="http://schemas.microsoft.com/office/drawing/2014/main" id="{C07E2DE9-64BE-45C1-9C5A-AFA8404F944A}"/>
                </a:ext>
              </a:extLst>
            </p:cNvPr>
            <p:cNvSpPr/>
            <p:nvPr/>
          </p:nvSpPr>
          <p:spPr bwMode="auto">
            <a:xfrm rot="16200000">
              <a:off x="6526215" y="582610"/>
              <a:ext cx="4838697" cy="6492875"/>
            </a:xfrm>
            <a:prstGeom prst="round2SameRect">
              <a:avLst>
                <a:gd name="adj1" fmla="val 1874"/>
                <a:gd name="adj2" fmla="val 0"/>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2400" dirty="0" err="1">
                <a:gradFill>
                  <a:gsLst>
                    <a:gs pos="0">
                      <a:srgbClr val="FFFFFF"/>
                    </a:gs>
                    <a:gs pos="100000">
                      <a:srgbClr val="FFFFFF"/>
                    </a:gs>
                  </a:gsLst>
                  <a:lin ang="5400000" scaled="0"/>
                </a:gradFill>
                <a:cs typeface="Segoe UI" pitchFamily="34" charset="0"/>
              </a:endParaRPr>
            </a:p>
          </p:txBody>
        </p:sp>
        <p:pic>
          <p:nvPicPr>
            <p:cNvPr id="36" name="Picture 35">
              <a:extLst>
                <a:ext uri="{FF2B5EF4-FFF2-40B4-BE49-F238E27FC236}">
                  <a16:creationId xmlns:a16="http://schemas.microsoft.com/office/drawing/2014/main" id="{225520E2-BEF3-414F-9B64-5AD0ABBD2F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62" t="392" r="1067" b="1587"/>
            <a:stretch/>
          </p:blipFill>
          <p:spPr>
            <a:xfrm>
              <a:off x="5840806" y="1556443"/>
              <a:ext cx="6351197" cy="4545208"/>
            </a:xfrm>
            <a:custGeom>
              <a:avLst/>
              <a:gdLst>
                <a:gd name="connsiteX0" fmla="*/ 95268 w 6351197"/>
                <a:gd name="connsiteY0" fmla="*/ 0 h 4545208"/>
                <a:gd name="connsiteX1" fmla="*/ 6255929 w 6351197"/>
                <a:gd name="connsiteY1" fmla="*/ 0 h 4545208"/>
                <a:gd name="connsiteX2" fmla="*/ 6351197 w 6351197"/>
                <a:gd name="connsiteY2" fmla="*/ 95268 h 4545208"/>
                <a:gd name="connsiteX3" fmla="*/ 6351197 w 6351197"/>
                <a:gd name="connsiteY3" fmla="*/ 4449940 h 4545208"/>
                <a:gd name="connsiteX4" fmla="*/ 6255929 w 6351197"/>
                <a:gd name="connsiteY4" fmla="*/ 4545208 h 4545208"/>
                <a:gd name="connsiteX5" fmla="*/ 95268 w 6351197"/>
                <a:gd name="connsiteY5" fmla="*/ 4545208 h 4545208"/>
                <a:gd name="connsiteX6" fmla="*/ 0 w 6351197"/>
                <a:gd name="connsiteY6" fmla="*/ 4449940 h 4545208"/>
                <a:gd name="connsiteX7" fmla="*/ 0 w 6351197"/>
                <a:gd name="connsiteY7" fmla="*/ 95268 h 4545208"/>
                <a:gd name="connsiteX8" fmla="*/ 95268 w 6351197"/>
                <a:gd name="connsiteY8" fmla="*/ 0 h 45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1197" h="4545208">
                  <a:moveTo>
                    <a:pt x="95268" y="0"/>
                  </a:moveTo>
                  <a:lnTo>
                    <a:pt x="6255929" y="0"/>
                  </a:lnTo>
                  <a:cubicBezTo>
                    <a:pt x="6308544" y="0"/>
                    <a:pt x="6351197" y="42653"/>
                    <a:pt x="6351197" y="95268"/>
                  </a:cubicBezTo>
                  <a:lnTo>
                    <a:pt x="6351197" y="4449940"/>
                  </a:lnTo>
                  <a:cubicBezTo>
                    <a:pt x="6351197" y="4502555"/>
                    <a:pt x="6308544" y="4545208"/>
                    <a:pt x="6255929" y="4545208"/>
                  </a:cubicBezTo>
                  <a:lnTo>
                    <a:pt x="95268" y="4545208"/>
                  </a:lnTo>
                  <a:cubicBezTo>
                    <a:pt x="42653" y="4545208"/>
                    <a:pt x="0" y="4502555"/>
                    <a:pt x="0" y="4449940"/>
                  </a:cubicBezTo>
                  <a:lnTo>
                    <a:pt x="0" y="95268"/>
                  </a:lnTo>
                  <a:cubicBezTo>
                    <a:pt x="0" y="42653"/>
                    <a:pt x="42653" y="0"/>
                    <a:pt x="95268" y="0"/>
                  </a:cubicBezTo>
                  <a:close/>
                </a:path>
              </a:pathLst>
            </a:custGeom>
          </p:spPr>
        </p:pic>
      </p:grpSp>
      <p:sp>
        <p:nvSpPr>
          <p:cNvPr id="23" name="Rectangle: Top Corners Rounded 22">
            <a:extLst>
              <a:ext uri="{FF2B5EF4-FFF2-40B4-BE49-F238E27FC236}">
                <a16:creationId xmlns:a16="http://schemas.microsoft.com/office/drawing/2014/main" id="{DDD33A87-E4FB-4B3E-962C-A440A217B939}"/>
              </a:ext>
            </a:extLst>
          </p:cNvPr>
          <p:cNvSpPr/>
          <p:nvPr/>
        </p:nvSpPr>
        <p:spPr bwMode="auto">
          <a:xfrm rot="16200000">
            <a:off x="6331248" y="408286"/>
            <a:ext cx="5100641" cy="6620862"/>
          </a:xfrm>
          <a:prstGeom prst="round2SameRect">
            <a:avLst>
              <a:gd name="adj1" fmla="val 2540"/>
              <a:gd name="adj2" fmla="val 0"/>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grpSp>
        <p:nvGrpSpPr>
          <p:cNvPr id="3" name="Group 2">
            <a:extLst>
              <a:ext uri="{FF2B5EF4-FFF2-40B4-BE49-F238E27FC236}">
                <a16:creationId xmlns:a16="http://schemas.microsoft.com/office/drawing/2014/main" id="{24C6ABDC-3E51-4981-AE57-D73238F7D839}"/>
              </a:ext>
            </a:extLst>
          </p:cNvPr>
          <p:cNvGrpSpPr/>
          <p:nvPr/>
        </p:nvGrpSpPr>
        <p:grpSpPr>
          <a:xfrm>
            <a:off x="11082530" y="394996"/>
            <a:ext cx="1109472" cy="553999"/>
            <a:chOff x="11082530" y="394996"/>
            <a:chExt cx="1109472" cy="553999"/>
          </a:xfrm>
        </p:grpSpPr>
        <p:sp>
          <p:nvSpPr>
            <p:cNvPr id="21" name="Rectangle: Top Corners Rounded 20">
              <a:extLst>
                <a:ext uri="{FF2B5EF4-FFF2-40B4-BE49-F238E27FC236}">
                  <a16:creationId xmlns:a16="http://schemas.microsoft.com/office/drawing/2014/main" id="{FBD06A1A-F2C7-467A-8F06-0C6778DE102E}"/>
                </a:ext>
              </a:extLst>
            </p:cNvPr>
            <p:cNvSpPr/>
            <p:nvPr/>
          </p:nvSpPr>
          <p:spPr bwMode="auto">
            <a:xfrm rot="16200000">
              <a:off x="11360266" y="117260"/>
              <a:ext cx="553999" cy="1109472"/>
            </a:xfrm>
            <a:prstGeom prst="round2SameRect">
              <a:avLst>
                <a:gd name="adj1" fmla="val 50000"/>
                <a:gd name="adj2" fmla="val 0"/>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22" name="Oval 21">
              <a:extLst>
                <a:ext uri="{FF2B5EF4-FFF2-40B4-BE49-F238E27FC236}">
                  <a16:creationId xmlns:a16="http://schemas.microsoft.com/office/drawing/2014/main" id="{5077EA88-8CE9-4910-B52C-1564F4B021DB}"/>
                </a:ext>
              </a:extLst>
            </p:cNvPr>
            <p:cNvSpPr/>
            <p:nvPr/>
          </p:nvSpPr>
          <p:spPr bwMode="auto">
            <a:xfrm>
              <a:off x="11107990" y="418917"/>
              <a:ext cx="506160" cy="50615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IN"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28" name="Group 27">
              <a:extLst>
                <a:ext uri="{FF2B5EF4-FFF2-40B4-BE49-F238E27FC236}">
                  <a16:creationId xmlns:a16="http://schemas.microsoft.com/office/drawing/2014/main" id="{AFFA659E-C10F-47EA-8B4F-CB600F79AF98}"/>
                </a:ext>
              </a:extLst>
            </p:cNvPr>
            <p:cNvGrpSpPr/>
            <p:nvPr/>
          </p:nvGrpSpPr>
          <p:grpSpPr>
            <a:xfrm>
              <a:off x="11237198" y="523699"/>
              <a:ext cx="247744" cy="296594"/>
              <a:chOff x="11224150" y="508708"/>
              <a:chExt cx="247744" cy="296594"/>
            </a:xfrm>
          </p:grpSpPr>
          <p:sp>
            <p:nvSpPr>
              <p:cNvPr id="30" name="Line 198">
                <a:extLst>
                  <a:ext uri="{FF2B5EF4-FFF2-40B4-BE49-F238E27FC236}">
                    <a16:creationId xmlns:a16="http://schemas.microsoft.com/office/drawing/2014/main" id="{4A94C284-B481-4EA0-BC2E-D7F91A2339FE}"/>
                  </a:ext>
                </a:extLst>
              </p:cNvPr>
              <p:cNvSpPr>
                <a:spLocks noChangeShapeType="1"/>
              </p:cNvSpPr>
              <p:nvPr/>
            </p:nvSpPr>
            <p:spPr bwMode="auto">
              <a:xfrm rot="5400000">
                <a:off x="11297427" y="657005"/>
                <a:ext cx="296594" cy="0"/>
              </a:xfrm>
              <a:prstGeom prst="line">
                <a:avLst/>
              </a:prstGeom>
              <a:noFill/>
              <a:ln w="12700">
                <a:solidFill>
                  <a:srgbClr val="4B53BC"/>
                </a:solidFill>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latin typeface="Segoe UI"/>
                </a:endParaRPr>
              </a:p>
            </p:txBody>
          </p:sp>
          <p:sp>
            <p:nvSpPr>
              <p:cNvPr id="31" name="Line 199">
                <a:extLst>
                  <a:ext uri="{FF2B5EF4-FFF2-40B4-BE49-F238E27FC236}">
                    <a16:creationId xmlns:a16="http://schemas.microsoft.com/office/drawing/2014/main" id="{8498C801-FFF0-4400-A805-5445923D8565}"/>
                  </a:ext>
                </a:extLst>
              </p:cNvPr>
              <p:cNvSpPr>
                <a:spLocks noChangeShapeType="1"/>
              </p:cNvSpPr>
              <p:nvPr/>
            </p:nvSpPr>
            <p:spPr bwMode="auto">
              <a:xfrm rot="5400000">
                <a:off x="11199725" y="657005"/>
                <a:ext cx="296594" cy="0"/>
              </a:xfrm>
              <a:prstGeom prst="line">
                <a:avLst/>
              </a:prstGeom>
              <a:noFill/>
              <a:ln w="12700">
                <a:solidFill>
                  <a:srgbClr val="4B53BC"/>
                </a:solidFill>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latin typeface="Segoe UI"/>
                </a:endParaRPr>
              </a:p>
            </p:txBody>
          </p:sp>
          <p:sp>
            <p:nvSpPr>
              <p:cNvPr id="32" name="Line 200">
                <a:extLst>
                  <a:ext uri="{FF2B5EF4-FFF2-40B4-BE49-F238E27FC236}">
                    <a16:creationId xmlns:a16="http://schemas.microsoft.com/office/drawing/2014/main" id="{58F5BE84-01EF-4A79-BEA0-A18895F4D2F0}"/>
                  </a:ext>
                </a:extLst>
              </p:cNvPr>
              <p:cNvSpPr>
                <a:spLocks noChangeShapeType="1"/>
              </p:cNvSpPr>
              <p:nvPr/>
            </p:nvSpPr>
            <p:spPr bwMode="auto">
              <a:xfrm rot="5400000">
                <a:off x="11100279" y="657005"/>
                <a:ext cx="296594" cy="0"/>
              </a:xfrm>
              <a:prstGeom prst="line">
                <a:avLst/>
              </a:prstGeom>
              <a:noFill/>
              <a:ln w="12700">
                <a:solidFill>
                  <a:srgbClr val="4B53BC"/>
                </a:solidFill>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latin typeface="Segoe UI"/>
                </a:endParaRPr>
              </a:p>
            </p:txBody>
          </p:sp>
          <p:sp>
            <p:nvSpPr>
              <p:cNvPr id="33" name="Oval 209">
                <a:extLst>
                  <a:ext uri="{FF2B5EF4-FFF2-40B4-BE49-F238E27FC236}">
                    <a16:creationId xmlns:a16="http://schemas.microsoft.com/office/drawing/2014/main" id="{429F5DDC-52F3-4008-9778-750DCF2FBD1E}"/>
                  </a:ext>
                </a:extLst>
              </p:cNvPr>
              <p:cNvSpPr>
                <a:spLocks noChangeArrowheads="1"/>
              </p:cNvSpPr>
              <p:nvPr/>
            </p:nvSpPr>
            <p:spPr bwMode="auto">
              <a:xfrm rot="5400000">
                <a:off x="11421298" y="672708"/>
                <a:ext cx="50596" cy="50596"/>
              </a:xfrm>
              <a:prstGeom prst="ellipse">
                <a:avLst/>
              </a:prstGeom>
              <a:solidFill>
                <a:schemeClr val="bg1"/>
              </a:solidFill>
              <a:ln w="12700">
                <a:solidFill>
                  <a:srgbClr val="4B53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latin typeface="Segoe UI"/>
                </a:endParaRPr>
              </a:p>
            </p:txBody>
          </p:sp>
          <p:sp>
            <p:nvSpPr>
              <p:cNvPr id="34" name="Oval 210">
                <a:extLst>
                  <a:ext uri="{FF2B5EF4-FFF2-40B4-BE49-F238E27FC236}">
                    <a16:creationId xmlns:a16="http://schemas.microsoft.com/office/drawing/2014/main" id="{A31E6ACF-8A21-487B-A53F-B527690472B6}"/>
                  </a:ext>
                </a:extLst>
              </p:cNvPr>
              <p:cNvSpPr>
                <a:spLocks noChangeArrowheads="1"/>
              </p:cNvSpPr>
              <p:nvPr/>
            </p:nvSpPr>
            <p:spPr bwMode="auto">
              <a:xfrm rot="5400000">
                <a:off x="11321851" y="557560"/>
                <a:ext cx="50596" cy="50596"/>
              </a:xfrm>
              <a:prstGeom prst="ellipse">
                <a:avLst/>
              </a:prstGeom>
              <a:solidFill>
                <a:schemeClr val="bg1"/>
              </a:solidFill>
              <a:ln w="12700">
                <a:solidFill>
                  <a:srgbClr val="4B53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latin typeface="Segoe UI"/>
                </a:endParaRPr>
              </a:p>
            </p:txBody>
          </p:sp>
          <p:sp>
            <p:nvSpPr>
              <p:cNvPr id="35" name="Oval 211">
                <a:extLst>
                  <a:ext uri="{FF2B5EF4-FFF2-40B4-BE49-F238E27FC236}">
                    <a16:creationId xmlns:a16="http://schemas.microsoft.com/office/drawing/2014/main" id="{76985D9D-A751-4103-9B82-7ECDB2D0A176}"/>
                  </a:ext>
                </a:extLst>
              </p:cNvPr>
              <p:cNvSpPr>
                <a:spLocks noChangeArrowheads="1"/>
              </p:cNvSpPr>
              <p:nvPr/>
            </p:nvSpPr>
            <p:spPr bwMode="auto">
              <a:xfrm rot="5400000">
                <a:off x="11224150" y="641304"/>
                <a:ext cx="48851" cy="48851"/>
              </a:xfrm>
              <a:prstGeom prst="ellipse">
                <a:avLst/>
              </a:prstGeom>
              <a:solidFill>
                <a:schemeClr val="bg1"/>
              </a:solidFill>
              <a:ln w="12700">
                <a:solidFill>
                  <a:srgbClr val="4B53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latin typeface="Segoe UI"/>
                </a:endParaRPr>
              </a:p>
            </p:txBody>
          </p:sp>
        </p:grpSp>
      </p:grpSp>
    </p:spTree>
    <p:extLst>
      <p:ext uri="{BB962C8B-B14F-4D97-AF65-F5344CB8AC3E}">
        <p14:creationId xmlns:p14="http://schemas.microsoft.com/office/powerpoint/2010/main" val="231970851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286DBBC-C62D-4242-98E4-DF55129EA3A1}"/>
              </a:ext>
            </a:extLst>
          </p:cNvPr>
          <p:cNvGrpSpPr/>
          <p:nvPr/>
        </p:nvGrpSpPr>
        <p:grpSpPr>
          <a:xfrm>
            <a:off x="0" y="1719134"/>
            <a:ext cx="5575201" cy="4549896"/>
            <a:chOff x="0" y="1719134"/>
            <a:chExt cx="5575201" cy="4549896"/>
          </a:xfrm>
        </p:grpSpPr>
        <p:sp>
          <p:nvSpPr>
            <p:cNvPr id="13" name="Freeform: Shape 12">
              <a:extLst>
                <a:ext uri="{FF2B5EF4-FFF2-40B4-BE49-F238E27FC236}">
                  <a16:creationId xmlns:a16="http://schemas.microsoft.com/office/drawing/2014/main" id="{1A9361D6-79A9-46A9-B5F6-867EA0DF8DF0}"/>
                </a:ext>
              </a:extLst>
            </p:cNvPr>
            <p:cNvSpPr/>
            <p:nvPr/>
          </p:nvSpPr>
          <p:spPr bwMode="auto">
            <a:xfrm>
              <a:off x="588263" y="1720867"/>
              <a:ext cx="4986938" cy="929616"/>
            </a:xfrm>
            <a:custGeom>
              <a:avLst/>
              <a:gdLst>
                <a:gd name="connsiteX0" fmla="*/ 126363 w 4986938"/>
                <a:gd name="connsiteY0" fmla="*/ 0 h 929616"/>
                <a:gd name="connsiteX1" fmla="*/ 4986938 w 4986938"/>
                <a:gd name="connsiteY1" fmla="*/ 0 h 929616"/>
                <a:gd name="connsiteX2" fmla="*/ 4986938 w 4986938"/>
                <a:gd name="connsiteY2" fmla="*/ 929616 h 929616"/>
                <a:gd name="connsiteX3" fmla="*/ 0 w 4986938"/>
                <a:gd name="connsiteY3" fmla="*/ 929616 h 929616"/>
                <a:gd name="connsiteX4" fmla="*/ 0 w 4986938"/>
                <a:gd name="connsiteY4" fmla="*/ 126363 h 929616"/>
                <a:gd name="connsiteX5" fmla="*/ 126363 w 4986938"/>
                <a:gd name="connsiteY5" fmla="*/ 0 h 92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6938" h="929616">
                  <a:moveTo>
                    <a:pt x="126363" y="0"/>
                  </a:moveTo>
                  <a:lnTo>
                    <a:pt x="4986938" y="0"/>
                  </a:lnTo>
                  <a:lnTo>
                    <a:pt x="4986938" y="929616"/>
                  </a:lnTo>
                  <a:lnTo>
                    <a:pt x="0" y="929616"/>
                  </a:lnTo>
                  <a:lnTo>
                    <a:pt x="0" y="126363"/>
                  </a:lnTo>
                  <a:cubicBezTo>
                    <a:pt x="0" y="56575"/>
                    <a:pt x="56575" y="0"/>
                    <a:pt x="126363" y="0"/>
                  </a:cubicBezTo>
                  <a:close/>
                </a:path>
              </a:pathLst>
            </a:cu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0" bIns="45720" numCol="1" spcCol="0" rtlCol="0" fromWordArt="0" anchor="ctr" anchorCtr="0" forceAA="0" compatLnSpc="1">
              <a:prstTxWarp prst="textNoShape">
                <a:avLst/>
              </a:prstTxWarp>
              <a:noAutofit/>
            </a:bodyPr>
            <a:lstStyle/>
            <a:p>
              <a:pPr defTabSz="932472" fontAlgn="base">
                <a:spcBef>
                  <a:spcPct val="0"/>
                </a:spcBef>
                <a:spcAft>
                  <a:spcPct val="0"/>
                </a:spcAft>
              </a:pPr>
              <a:r>
                <a:rPr lang="it-IT" sz="2200" dirty="0">
                  <a:solidFill>
                    <a:schemeClr val="bg1"/>
                  </a:solidFill>
                  <a:latin typeface="+mj-lt"/>
                  <a:ea typeface="Segoe UI" pitchFamily="34" charset="0"/>
                  <a:cs typeface="Segoe UI" pitchFamily="34" charset="0"/>
                </a:rPr>
                <a:t>Ottieni sicurezza, conformità e gestibilità integrate con Office 365</a:t>
              </a:r>
            </a:p>
          </p:txBody>
        </p:sp>
        <p:sp>
          <p:nvSpPr>
            <p:cNvPr id="14" name="Arrow: Bent 13">
              <a:extLst>
                <a:ext uri="{FF2B5EF4-FFF2-40B4-BE49-F238E27FC236}">
                  <a16:creationId xmlns:a16="http://schemas.microsoft.com/office/drawing/2014/main" id="{38C78A06-528F-4345-8297-91788C890E82}"/>
                </a:ext>
              </a:extLst>
            </p:cNvPr>
            <p:cNvSpPr/>
            <p:nvPr/>
          </p:nvSpPr>
          <p:spPr bwMode="auto">
            <a:xfrm>
              <a:off x="588263" y="1719134"/>
              <a:ext cx="4948937" cy="2173288"/>
            </a:xfrm>
            <a:prstGeom prst="bentArrow">
              <a:avLst>
                <a:gd name="adj1" fmla="val 25000"/>
                <a:gd name="adj2" fmla="val 0"/>
                <a:gd name="adj3" fmla="val 25000"/>
                <a:gd name="adj4" fmla="val 5562"/>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15" name="Arrow: Bent 14">
              <a:extLst>
                <a:ext uri="{FF2B5EF4-FFF2-40B4-BE49-F238E27FC236}">
                  <a16:creationId xmlns:a16="http://schemas.microsoft.com/office/drawing/2014/main" id="{01A66CAF-E031-4EBF-B924-A29C65C444E5}"/>
                </a:ext>
              </a:extLst>
            </p:cNvPr>
            <p:cNvSpPr/>
            <p:nvPr/>
          </p:nvSpPr>
          <p:spPr bwMode="auto">
            <a:xfrm flipH="1" flipV="1">
              <a:off x="0" y="3541711"/>
              <a:ext cx="588262" cy="2727319"/>
            </a:xfrm>
            <a:prstGeom prst="bentArrow">
              <a:avLst>
                <a:gd name="adj1" fmla="val 25000"/>
                <a:gd name="adj2" fmla="val 0"/>
                <a:gd name="adj3" fmla="val 25000"/>
                <a:gd name="adj4" fmla="val 20514"/>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16" name="Rectangle 15">
              <a:extLst>
                <a:ext uri="{FF2B5EF4-FFF2-40B4-BE49-F238E27FC236}">
                  <a16:creationId xmlns:a16="http://schemas.microsoft.com/office/drawing/2014/main" id="{CC8DC9F1-F4B3-43F2-8707-1E1789933C7E}"/>
                </a:ext>
              </a:extLst>
            </p:cNvPr>
            <p:cNvSpPr/>
            <p:nvPr/>
          </p:nvSpPr>
          <p:spPr>
            <a:xfrm>
              <a:off x="420924" y="2730764"/>
              <a:ext cx="4878151" cy="3477875"/>
            </a:xfrm>
            <a:prstGeom prst="rect">
              <a:avLst/>
            </a:prstGeom>
          </p:spPr>
          <p:txBody>
            <a:bodyPr wrap="square" anchor="t">
              <a:spAutoFit/>
            </a:bodyPr>
            <a:lstStyle/>
            <a:p>
              <a:pPr marL="285750" indent="-285750" fontAlgn="base">
                <a:spcBef>
                  <a:spcPts val="1200"/>
                </a:spcBef>
                <a:buClr>
                  <a:srgbClr val="4B53BC"/>
                </a:buClr>
                <a:buSzPct val="100000"/>
                <a:buBlip>
                  <a:blip r:embed="rId3"/>
                </a:buBlip>
                <a:defRPr/>
              </a:pPr>
              <a:r>
                <a:rPr lang="it-IT" dirty="0">
                  <a:cs typeface="Segoe UI"/>
                </a:rPr>
                <a:t>Cloud globale iper-scala, inclusa la possibilità di residenza dei dati locali</a:t>
              </a:r>
            </a:p>
            <a:p>
              <a:pPr marL="285750" indent="-285750" fontAlgn="base">
                <a:spcBef>
                  <a:spcPts val="1200"/>
                </a:spcBef>
                <a:buClr>
                  <a:srgbClr val="4B53BC"/>
                </a:buClr>
                <a:buSzPct val="100000"/>
                <a:buBlip>
                  <a:blip r:embed="rId3"/>
                </a:buBlip>
                <a:defRPr/>
              </a:pPr>
              <a:r>
                <a:rPr lang="it-IT" dirty="0">
                  <a:cs typeface="Segoe UI"/>
                </a:rPr>
                <a:t>Leadership in conformità con EUMC, HIPAA e altro ancora</a:t>
              </a:r>
            </a:p>
            <a:p>
              <a:pPr marL="285750" indent="-285750" fontAlgn="base">
                <a:spcBef>
                  <a:spcPts val="1200"/>
                </a:spcBef>
                <a:buClr>
                  <a:srgbClr val="4B53BC"/>
                </a:buClr>
                <a:buSzPct val="100000"/>
                <a:buBlip>
                  <a:blip r:embed="rId3"/>
                </a:buBlip>
                <a:defRPr/>
              </a:pPr>
              <a:r>
                <a:rPr lang="it-IT" dirty="0">
                  <a:cs typeface="Segoe UI"/>
                </a:rPr>
                <a:t>Protezione delle informazioni integrata con </a:t>
              </a:r>
              <a:r>
                <a:rPr lang="it-IT" dirty="0" err="1">
                  <a:cs typeface="Segoe UI"/>
                </a:rPr>
                <a:t>eDiscovery</a:t>
              </a:r>
              <a:r>
                <a:rPr lang="it-IT" dirty="0">
                  <a:cs typeface="Segoe UI"/>
                </a:rPr>
                <a:t> e audit</a:t>
              </a:r>
            </a:p>
            <a:p>
              <a:pPr marL="285750" indent="-285750" fontAlgn="base">
                <a:spcBef>
                  <a:spcPts val="1200"/>
                </a:spcBef>
                <a:buClr>
                  <a:srgbClr val="4B53BC"/>
                </a:buClr>
                <a:buSzPct val="100000"/>
                <a:buBlip>
                  <a:blip r:embed="rId3"/>
                </a:buBlip>
                <a:defRPr/>
              </a:pPr>
              <a:r>
                <a:rPr lang="it-IT" dirty="0">
                  <a:cs typeface="Segoe UI"/>
                </a:rPr>
                <a:t>Autenticazione multi-fattoriale e accesso guest sicuro</a:t>
              </a:r>
            </a:p>
            <a:p>
              <a:pPr marL="285750" indent="-285750" fontAlgn="base">
                <a:spcBef>
                  <a:spcPts val="1200"/>
                </a:spcBef>
                <a:buClr>
                  <a:srgbClr val="4B53BC"/>
                </a:buClr>
                <a:buSzPct val="100000"/>
                <a:buBlip>
                  <a:blip r:embed="rId3"/>
                </a:buBlip>
                <a:defRPr/>
              </a:pPr>
              <a:r>
                <a:rPr lang="it-IT" dirty="0">
                  <a:cs typeface="Segoe UI"/>
                </a:rPr>
                <a:t>Gestisci tutti gli aspetti in un'unica esperienza </a:t>
              </a:r>
              <a:r>
                <a:rPr lang="it-IT">
                  <a:cs typeface="Segoe UI"/>
                </a:rPr>
                <a:t>di admin coerente</a:t>
              </a:r>
            </a:p>
          </p:txBody>
        </p:sp>
      </p:grpSp>
      <p:sp>
        <p:nvSpPr>
          <p:cNvPr id="3" name="Title 2">
            <a:extLst>
              <a:ext uri="{FF2B5EF4-FFF2-40B4-BE49-F238E27FC236}">
                <a16:creationId xmlns:a16="http://schemas.microsoft.com/office/drawing/2014/main" id="{629D66B4-387D-442D-B40A-0AF60EB08664}"/>
              </a:ext>
            </a:extLst>
          </p:cNvPr>
          <p:cNvSpPr>
            <a:spLocks noGrp="1"/>
          </p:cNvSpPr>
          <p:nvPr>
            <p:ph type="title"/>
          </p:nvPr>
        </p:nvSpPr>
        <p:spPr/>
        <p:txBody>
          <a:bodyPr/>
          <a:lstStyle/>
          <a:p>
            <a:r>
              <a:rPr lang="en-IN" dirty="0" err="1"/>
              <a:t>Lavora</a:t>
            </a:r>
            <a:r>
              <a:rPr lang="en-IN" dirty="0"/>
              <a:t> in </a:t>
            </a:r>
            <a:r>
              <a:rPr lang="en-IN" dirty="0" err="1"/>
              <a:t>tutta</a:t>
            </a:r>
            <a:r>
              <a:rPr lang="en-IN" dirty="0"/>
              <a:t> </a:t>
            </a:r>
            <a:r>
              <a:rPr lang="en-IN" dirty="0" err="1"/>
              <a:t>sicurezza</a:t>
            </a:r>
            <a:endParaRPr lang="en-US" dirty="0"/>
          </a:p>
        </p:txBody>
      </p:sp>
      <p:grpSp>
        <p:nvGrpSpPr>
          <p:cNvPr id="2" name="Group 1">
            <a:extLst>
              <a:ext uri="{FF2B5EF4-FFF2-40B4-BE49-F238E27FC236}">
                <a16:creationId xmlns:a16="http://schemas.microsoft.com/office/drawing/2014/main" id="{A7454C39-42ED-41C8-A60F-1BE52E119C10}"/>
              </a:ext>
            </a:extLst>
          </p:cNvPr>
          <p:cNvGrpSpPr/>
          <p:nvPr/>
        </p:nvGrpSpPr>
        <p:grpSpPr>
          <a:xfrm>
            <a:off x="5699126" y="1299369"/>
            <a:ext cx="6492875" cy="4838697"/>
            <a:chOff x="5699126" y="1409699"/>
            <a:chExt cx="6492875" cy="4838697"/>
          </a:xfrm>
        </p:grpSpPr>
        <p:sp>
          <p:nvSpPr>
            <p:cNvPr id="22" name="Rectangle: Top Corners Rounded 21">
              <a:extLst>
                <a:ext uri="{FF2B5EF4-FFF2-40B4-BE49-F238E27FC236}">
                  <a16:creationId xmlns:a16="http://schemas.microsoft.com/office/drawing/2014/main" id="{0F5D9507-4233-4D86-B7FE-09D3420FD430}"/>
                </a:ext>
              </a:extLst>
            </p:cNvPr>
            <p:cNvSpPr/>
            <p:nvPr/>
          </p:nvSpPr>
          <p:spPr bwMode="auto">
            <a:xfrm rot="16200000">
              <a:off x="6526215" y="582610"/>
              <a:ext cx="4838697" cy="6492875"/>
            </a:xfrm>
            <a:prstGeom prst="round2SameRect">
              <a:avLst>
                <a:gd name="adj1" fmla="val 1874"/>
                <a:gd name="adj2" fmla="val 0"/>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2400" dirty="0" err="1">
                <a:gradFill>
                  <a:gsLst>
                    <a:gs pos="0">
                      <a:srgbClr val="FFFFFF"/>
                    </a:gs>
                    <a:gs pos="100000">
                      <a:srgbClr val="FFFFFF"/>
                    </a:gs>
                  </a:gsLst>
                  <a:lin ang="5400000" scaled="0"/>
                </a:gradFill>
                <a:cs typeface="Segoe UI" pitchFamily="34" charset="0"/>
              </a:endParaRPr>
            </a:p>
          </p:txBody>
        </p:sp>
        <p:pic>
          <p:nvPicPr>
            <p:cNvPr id="25" name="Picture 24">
              <a:extLst>
                <a:ext uri="{FF2B5EF4-FFF2-40B4-BE49-F238E27FC236}">
                  <a16:creationId xmlns:a16="http://schemas.microsoft.com/office/drawing/2014/main" id="{287972E7-2EAC-4075-A072-F0D014CEBE4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72" t="454" r="888" b="1156"/>
            <a:stretch/>
          </p:blipFill>
          <p:spPr>
            <a:xfrm>
              <a:off x="5840805" y="1556443"/>
              <a:ext cx="6351196" cy="4545208"/>
            </a:xfrm>
            <a:custGeom>
              <a:avLst/>
              <a:gdLst>
                <a:gd name="connsiteX0" fmla="*/ 95268 w 6351196"/>
                <a:gd name="connsiteY0" fmla="*/ 0 h 4545208"/>
                <a:gd name="connsiteX1" fmla="*/ 6255929 w 6351196"/>
                <a:gd name="connsiteY1" fmla="*/ 0 h 4545208"/>
                <a:gd name="connsiteX2" fmla="*/ 6343710 w 6351196"/>
                <a:gd name="connsiteY2" fmla="*/ 58186 h 4545208"/>
                <a:gd name="connsiteX3" fmla="*/ 6351196 w 6351196"/>
                <a:gd name="connsiteY3" fmla="*/ 95263 h 4545208"/>
                <a:gd name="connsiteX4" fmla="*/ 6351196 w 6351196"/>
                <a:gd name="connsiteY4" fmla="*/ 4449945 h 4545208"/>
                <a:gd name="connsiteX5" fmla="*/ 6343710 w 6351196"/>
                <a:gd name="connsiteY5" fmla="*/ 4487023 h 4545208"/>
                <a:gd name="connsiteX6" fmla="*/ 6255929 w 6351196"/>
                <a:gd name="connsiteY6" fmla="*/ 4545208 h 4545208"/>
                <a:gd name="connsiteX7" fmla="*/ 95268 w 6351196"/>
                <a:gd name="connsiteY7" fmla="*/ 4545208 h 4545208"/>
                <a:gd name="connsiteX8" fmla="*/ 0 w 6351196"/>
                <a:gd name="connsiteY8" fmla="*/ 4449940 h 4545208"/>
                <a:gd name="connsiteX9" fmla="*/ 0 w 6351196"/>
                <a:gd name="connsiteY9" fmla="*/ 95268 h 4545208"/>
                <a:gd name="connsiteX10" fmla="*/ 95268 w 6351196"/>
                <a:gd name="connsiteY10" fmla="*/ 0 h 45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1196" h="4545208">
                  <a:moveTo>
                    <a:pt x="95268" y="0"/>
                  </a:moveTo>
                  <a:lnTo>
                    <a:pt x="6255929" y="0"/>
                  </a:lnTo>
                  <a:cubicBezTo>
                    <a:pt x="6295390" y="0"/>
                    <a:pt x="6329248" y="23992"/>
                    <a:pt x="6343710" y="58186"/>
                  </a:cubicBezTo>
                  <a:lnTo>
                    <a:pt x="6351196" y="95263"/>
                  </a:lnTo>
                  <a:lnTo>
                    <a:pt x="6351196" y="4449945"/>
                  </a:lnTo>
                  <a:lnTo>
                    <a:pt x="6343710" y="4487023"/>
                  </a:lnTo>
                  <a:cubicBezTo>
                    <a:pt x="6329248" y="4521216"/>
                    <a:pt x="6295390" y="4545208"/>
                    <a:pt x="6255929" y="4545208"/>
                  </a:cubicBezTo>
                  <a:lnTo>
                    <a:pt x="95268" y="4545208"/>
                  </a:lnTo>
                  <a:cubicBezTo>
                    <a:pt x="42653" y="4545208"/>
                    <a:pt x="0" y="4502555"/>
                    <a:pt x="0" y="4449940"/>
                  </a:cubicBezTo>
                  <a:lnTo>
                    <a:pt x="0" y="95268"/>
                  </a:lnTo>
                  <a:cubicBezTo>
                    <a:pt x="0" y="42653"/>
                    <a:pt x="42653" y="0"/>
                    <a:pt x="95268" y="0"/>
                  </a:cubicBezTo>
                  <a:close/>
                </a:path>
              </a:pathLst>
            </a:custGeom>
          </p:spPr>
        </p:pic>
      </p:grpSp>
      <p:sp>
        <p:nvSpPr>
          <p:cNvPr id="20" name="Rectangle: Top Corners Rounded 19">
            <a:extLst>
              <a:ext uri="{FF2B5EF4-FFF2-40B4-BE49-F238E27FC236}">
                <a16:creationId xmlns:a16="http://schemas.microsoft.com/office/drawing/2014/main" id="{DF302802-6F4D-466D-B70D-902D20E301B9}"/>
              </a:ext>
            </a:extLst>
          </p:cNvPr>
          <p:cNvSpPr/>
          <p:nvPr/>
        </p:nvSpPr>
        <p:spPr bwMode="auto">
          <a:xfrm rot="16200000">
            <a:off x="6331248" y="408286"/>
            <a:ext cx="5100641" cy="6620862"/>
          </a:xfrm>
          <a:prstGeom prst="round2SameRect">
            <a:avLst>
              <a:gd name="adj1" fmla="val 2540"/>
              <a:gd name="adj2" fmla="val 0"/>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grpSp>
        <p:nvGrpSpPr>
          <p:cNvPr id="4" name="Group 3">
            <a:extLst>
              <a:ext uri="{FF2B5EF4-FFF2-40B4-BE49-F238E27FC236}">
                <a16:creationId xmlns:a16="http://schemas.microsoft.com/office/drawing/2014/main" id="{5F349854-0435-47F8-8850-DC5FDD2108BB}"/>
              </a:ext>
            </a:extLst>
          </p:cNvPr>
          <p:cNvGrpSpPr/>
          <p:nvPr/>
        </p:nvGrpSpPr>
        <p:grpSpPr>
          <a:xfrm>
            <a:off x="11082530" y="394996"/>
            <a:ext cx="1109472" cy="553999"/>
            <a:chOff x="11082530" y="394996"/>
            <a:chExt cx="1109472" cy="553999"/>
          </a:xfrm>
        </p:grpSpPr>
        <p:sp>
          <p:nvSpPr>
            <p:cNvPr id="17" name="Rectangle: Top Corners Rounded 16">
              <a:extLst>
                <a:ext uri="{FF2B5EF4-FFF2-40B4-BE49-F238E27FC236}">
                  <a16:creationId xmlns:a16="http://schemas.microsoft.com/office/drawing/2014/main" id="{7550DE80-433B-423D-9E63-D8F653AF7BFE}"/>
                </a:ext>
              </a:extLst>
            </p:cNvPr>
            <p:cNvSpPr/>
            <p:nvPr/>
          </p:nvSpPr>
          <p:spPr bwMode="auto">
            <a:xfrm rot="16200000">
              <a:off x="11360266" y="117260"/>
              <a:ext cx="553999" cy="1109472"/>
            </a:xfrm>
            <a:prstGeom prst="round2SameRect">
              <a:avLst>
                <a:gd name="adj1" fmla="val 50000"/>
                <a:gd name="adj2" fmla="val 0"/>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18" name="Oval 17">
              <a:extLst>
                <a:ext uri="{FF2B5EF4-FFF2-40B4-BE49-F238E27FC236}">
                  <a16:creationId xmlns:a16="http://schemas.microsoft.com/office/drawing/2014/main" id="{4D6188E0-E3CA-41BA-8569-621DD7B9E86A}"/>
                </a:ext>
              </a:extLst>
            </p:cNvPr>
            <p:cNvSpPr/>
            <p:nvPr/>
          </p:nvSpPr>
          <p:spPr bwMode="auto">
            <a:xfrm>
              <a:off x="11107990" y="418917"/>
              <a:ext cx="506160" cy="50615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IN"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26" name="Group 25">
              <a:extLst>
                <a:ext uri="{FF2B5EF4-FFF2-40B4-BE49-F238E27FC236}">
                  <a16:creationId xmlns:a16="http://schemas.microsoft.com/office/drawing/2014/main" id="{B8B2DC56-714B-4144-86FB-BB9793FF0490}"/>
                </a:ext>
              </a:extLst>
            </p:cNvPr>
            <p:cNvGrpSpPr/>
            <p:nvPr/>
          </p:nvGrpSpPr>
          <p:grpSpPr>
            <a:xfrm>
              <a:off x="11259795" y="529548"/>
              <a:ext cx="202550" cy="265846"/>
              <a:chOff x="765176" y="4954588"/>
              <a:chExt cx="177800" cy="233363"/>
            </a:xfrm>
          </p:grpSpPr>
          <p:sp>
            <p:nvSpPr>
              <p:cNvPr id="27" name="Freeform 21">
                <a:extLst>
                  <a:ext uri="{FF2B5EF4-FFF2-40B4-BE49-F238E27FC236}">
                    <a16:creationId xmlns:a16="http://schemas.microsoft.com/office/drawing/2014/main" id="{76E18C4A-6B40-4F98-AA26-4B6055ABE375}"/>
                  </a:ext>
                </a:extLst>
              </p:cNvPr>
              <p:cNvSpPr>
                <a:spLocks noEditPoints="1"/>
              </p:cNvSpPr>
              <p:nvPr/>
            </p:nvSpPr>
            <p:spPr bwMode="auto">
              <a:xfrm>
                <a:off x="765176" y="5056188"/>
                <a:ext cx="177800" cy="131763"/>
              </a:xfrm>
              <a:custGeom>
                <a:avLst/>
                <a:gdLst>
                  <a:gd name="T0" fmla="*/ 112 w 112"/>
                  <a:gd name="T1" fmla="*/ 83 h 83"/>
                  <a:gd name="T2" fmla="*/ 0 w 112"/>
                  <a:gd name="T3" fmla="*/ 83 h 83"/>
                  <a:gd name="T4" fmla="*/ 0 w 112"/>
                  <a:gd name="T5" fmla="*/ 0 h 83"/>
                  <a:gd name="T6" fmla="*/ 112 w 112"/>
                  <a:gd name="T7" fmla="*/ 0 h 83"/>
                  <a:gd name="T8" fmla="*/ 112 w 112"/>
                  <a:gd name="T9" fmla="*/ 83 h 83"/>
                  <a:gd name="T10" fmla="*/ 112 w 112"/>
                  <a:gd name="T11" fmla="*/ 83 h 83"/>
                  <a:gd name="T12" fmla="*/ 112 w 112"/>
                  <a:gd name="T13" fmla="*/ 83 h 83"/>
                  <a:gd name="T14" fmla="*/ 11 w 112"/>
                  <a:gd name="T15" fmla="*/ 71 h 83"/>
                  <a:gd name="T16" fmla="*/ 11 w 112"/>
                  <a:gd name="T17"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83">
                    <a:moveTo>
                      <a:pt x="112" y="83"/>
                    </a:moveTo>
                    <a:lnTo>
                      <a:pt x="0" y="83"/>
                    </a:lnTo>
                    <a:lnTo>
                      <a:pt x="0" y="0"/>
                    </a:lnTo>
                    <a:lnTo>
                      <a:pt x="112" y="0"/>
                    </a:lnTo>
                    <a:lnTo>
                      <a:pt x="112" y="83"/>
                    </a:lnTo>
                    <a:lnTo>
                      <a:pt x="112" y="83"/>
                    </a:lnTo>
                    <a:lnTo>
                      <a:pt x="112" y="83"/>
                    </a:lnTo>
                    <a:moveTo>
                      <a:pt x="11" y="71"/>
                    </a:moveTo>
                    <a:lnTo>
                      <a:pt x="11" y="71"/>
                    </a:lnTo>
                  </a:path>
                </a:pathLst>
              </a:custGeom>
              <a:noFill/>
              <a:ln w="12700">
                <a:solidFill>
                  <a:srgbClr val="4B53BC"/>
                </a:solidFill>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latin typeface="Segoe UI"/>
                </a:endParaRPr>
              </a:p>
            </p:txBody>
          </p:sp>
          <p:sp>
            <p:nvSpPr>
              <p:cNvPr id="28" name="Freeform 22">
                <a:extLst>
                  <a:ext uri="{FF2B5EF4-FFF2-40B4-BE49-F238E27FC236}">
                    <a16:creationId xmlns:a16="http://schemas.microsoft.com/office/drawing/2014/main" id="{4DA66F50-9588-4F23-A822-580F2A21871B}"/>
                  </a:ext>
                </a:extLst>
              </p:cNvPr>
              <p:cNvSpPr>
                <a:spLocks/>
              </p:cNvSpPr>
              <p:nvPr/>
            </p:nvSpPr>
            <p:spPr bwMode="auto">
              <a:xfrm>
                <a:off x="790206" y="4954588"/>
                <a:ext cx="127741" cy="101600"/>
              </a:xfrm>
              <a:custGeom>
                <a:avLst/>
                <a:gdLst>
                  <a:gd name="T0" fmla="*/ 0 w 54"/>
                  <a:gd name="T1" fmla="*/ 46 h 46"/>
                  <a:gd name="T2" fmla="*/ 0 w 54"/>
                  <a:gd name="T3" fmla="*/ 27 h 46"/>
                  <a:gd name="T4" fmla="*/ 27 w 54"/>
                  <a:gd name="T5" fmla="*/ 0 h 46"/>
                  <a:gd name="T6" fmla="*/ 54 w 54"/>
                  <a:gd name="T7" fmla="*/ 27 h 46"/>
                  <a:gd name="T8" fmla="*/ 54 w 54"/>
                  <a:gd name="T9" fmla="*/ 46 h 46"/>
                  <a:gd name="T10" fmla="*/ 54 w 54"/>
                  <a:gd name="T11" fmla="*/ 46 h 46"/>
                  <a:gd name="T12" fmla="*/ 54 w 54"/>
                  <a:gd name="T13" fmla="*/ 46 h 46"/>
                  <a:gd name="T14" fmla="*/ 45 w 54"/>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6">
                    <a:moveTo>
                      <a:pt x="0" y="46"/>
                    </a:moveTo>
                    <a:cubicBezTo>
                      <a:pt x="0" y="27"/>
                      <a:pt x="0" y="27"/>
                      <a:pt x="0" y="27"/>
                    </a:cubicBezTo>
                    <a:cubicBezTo>
                      <a:pt x="0" y="13"/>
                      <a:pt x="12" y="0"/>
                      <a:pt x="27" y="0"/>
                    </a:cubicBezTo>
                    <a:cubicBezTo>
                      <a:pt x="42" y="0"/>
                      <a:pt x="54" y="13"/>
                      <a:pt x="54" y="27"/>
                    </a:cubicBezTo>
                    <a:cubicBezTo>
                      <a:pt x="54" y="46"/>
                      <a:pt x="54" y="46"/>
                      <a:pt x="54" y="46"/>
                    </a:cubicBezTo>
                    <a:cubicBezTo>
                      <a:pt x="54" y="46"/>
                      <a:pt x="54" y="46"/>
                      <a:pt x="54" y="46"/>
                    </a:cubicBezTo>
                    <a:cubicBezTo>
                      <a:pt x="54" y="46"/>
                      <a:pt x="54" y="46"/>
                      <a:pt x="54" y="46"/>
                    </a:cubicBezTo>
                    <a:cubicBezTo>
                      <a:pt x="45" y="46"/>
                      <a:pt x="45" y="46"/>
                      <a:pt x="45" y="46"/>
                    </a:cubicBezTo>
                  </a:path>
                </a:pathLst>
              </a:custGeom>
              <a:noFill/>
              <a:ln w="12700">
                <a:solidFill>
                  <a:srgbClr val="4B53BC"/>
                </a:solidFill>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latin typeface="Segoe UI"/>
                </a:endParaRPr>
              </a:p>
            </p:txBody>
          </p:sp>
        </p:grpSp>
      </p:grpSp>
    </p:spTree>
    <p:extLst>
      <p:ext uri="{BB962C8B-B14F-4D97-AF65-F5344CB8AC3E}">
        <p14:creationId xmlns:p14="http://schemas.microsoft.com/office/powerpoint/2010/main" val="931213806"/>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9"/>
</p:tagLst>
</file>

<file path=ppt/tags/tag2.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0"/>
</p:tagLst>
</file>

<file path=ppt/tags/tag3.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1"/>
</p:tagLst>
</file>

<file path=ppt/tags/tag4.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2"/>
</p:tagLst>
</file>

<file path=ppt/tags/tag5.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3"/>
</p:tagLst>
</file>

<file path=ppt/tags/tag6.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4"/>
</p:tagLst>
</file>

<file path=ppt/tags/tag7.xml><?xml version="1.0" encoding="utf-8"?>
<p:tagLst xmlns:a="http://schemas.openxmlformats.org/drawingml/2006/main" xmlns:r="http://schemas.openxmlformats.org/officeDocument/2006/relationships" xmlns:p="http://schemas.openxmlformats.org/presentationml/2006/main">
  <p:tag name="POWER_USER_DIAGRAM_RELATIONSHIP_MIDDLE_CIRCLE" val="POWER_USER_DIAGRAM_RELATIONSHIP_MIDDLE_CIRCLE"/>
</p:tagLst>
</file>

<file path=ppt/tags/tag8.xml><?xml version="1.0" encoding="utf-8"?>
<p:tagLst xmlns:a="http://schemas.openxmlformats.org/drawingml/2006/main" xmlns:r="http://schemas.openxmlformats.org/officeDocument/2006/relationships" xmlns:p="http://schemas.openxmlformats.org/presentationml/2006/main">
  <p:tag name="POWER_USER_DIAGRAM_RELATIONSHIP_MIDDLE_CIRCLE" val="POWER_USER_DIAGRAM_RELATIONSHIP_MIDDLE_CIRCLE"/>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KAt" id="{7CB51D46-7ACE-4F03-869D-903815588280}" vid="{635F88FE-DEF2-4670-982D-DBEAD03CD0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C478B36-0B7E-44CB-99E4-4C880700614A}">
  <we:reference id="wa104380255" version="1.4.0.0" store="en-US" storeType="OMEX"/>
  <we:alternateReferences>
    <we:reference id="WA104380255" version="1.4.0.0" store="" storeType="OMEX"/>
  </we:alternateReferences>
  <we:properties>
    <we:property name="Fields" value="[{&quot;id&quot;:&quot;b668a58f-1d24-e911-9f2a-000d3a716c94&quot;,&quot;name&quot;:&quot;{Presenter Name}&quot;,&quot;displayName&quot;:&quot;Presenter Name&quot;,&quot;value&quot;:&quot;&quot;,&quot;description&quot;:&quot;Enter the name of the person who will present this&quot;,&quot;reference&quot;:null,&quot;type&quot;:0,&quot;format&quot;:null,&quot;modifiedBy&quot;:&quot;My Nguyen&quot;,&quot;modifiedOn&quot;:&quot;2019-01-29T23:28:20.403&quot;,&quot;rememberValues&quot;:true,&quot;rememberValuesScope&quot;:1,&quot;displayOptions&quot;:null,&quot;required&quot;:false,&quot;locationId&quot;:null,&quot;powerPointPictureRefs&quot;:null,&quot;placeholderImageUrl&quot;:&quot;&quot;,&quot;contentSourceId&quot;:null,&quot;createdOn&quot;:&quot;2019-01-29T23:28:20.413&quot;,&quot;createdBy&quot;:&quot;My Nguyen&quot;,&quot;imageFitOption&quot;:0,&quot;isValueBound&quot;:false,&quot;boundObjectName&quot;:null,&quot;usage&quot;:2,&quot;synced&quot;:true},{&quot;id&quot;:&quot;7655732d-be31-e911-b8b3-000d3a716370&quot;,&quot;name&quot;:&quot;{Presenter Title}&quot;,&quot;displayName&quot;:&quot;Presenter Title&quot;,&quot;value&quot;:&quot;&quot;,&quot;description&quot;:&quot;Enter the title of the presenter.&quot;,&quot;reference&quot;:null,&quot;type&quot;:0,&quot;format&quot;:null,&quot;modifiedBy&quot;:&quot;My Nguyen&quot;,&quot;modifiedOn&quot;:&quot;2019-02-16T07:40:49.757&quot;,&quot;rememberValues&quot;:true,&quot;rememberValuesScope&quot;:2,&quot;displayOptions&quot;:null,&quot;required&quot;:false,&quot;locationId&quot;:null,&quot;powerPointPictureRefs&quot;:null,&quot;placeholderImageUrl&quot;:&quot;&quot;,&quot;contentSourceId&quot;:null,&quot;createdOn&quot;:&quot;2019-02-16T07:40:49.757&quot;,&quot;createdBy&quot;:&quot;My Nguyen&quot;,&quot;imageFitOption&quot;:0,&quot;isValueBound&quot;:false,&quot;boundObjectName&quot;:null,&quot;usage&quot;:2,&quot;synced&quot;:true},{&quot;id&quot;:&quot;264429db-1c24-e911-9f2a-000d3a716c94&quot;,&quot;name&quot;:&quot;{Partner Company Logo}&quot;,&quot;displayName&quot;:&quot;Partner Company Logo&quot;,&quot;value&quot;:&quot;&quot;,&quot;description&quot;:&quot;Insert your company logo.&quot;,&quot;reference&quot;:null,&quot;type&quot;:6,&quot;format&quot;:null,&quot;modifiedBy&quot;:&quot;Amy Hayo&quot;,&quot;modifiedOn&quot;:&quot;2020-06-22T19:30:40.28&quot;,&quot;rememberValues&quot;:true,&quot;rememberValuesScope&quot;:2,&quot;displayOptions&quot;:null,&quot;required&quot;:true,&quot;locationId&quot;:null,&quot;powerPointPictureRefs&quot;:[{&quot;shapeId&quot;:&quot;6&quot;,&quot;slideId&quot;:&quot;289&quot;}],&quot;placeholderImageUrl&quot;:&quot;https://qhscu.blob.core.windows.net/smartfieldplaceholderimages/930dccbf-c35d-4238-8d31-6b39846f3b7d.png&quot;,&quot;contentSourceId&quot;:null,&quot;createdOn&quot;:&quot;2019-01-29T23:23:17.61&quot;,&quot;createdBy&quot;:&quot;My Nguyen&quot;,&quot;imageFitOption&quot;:1,&quot;isValueBound&quot;:false,&quot;boundObjectName&quot;:null,&quot;usage&quot;:1,&quot;synced&quot;:true}]"/>
    <we:property name="QorusSettings" value="{&quot;modifiedOn&quot;:1595004805825,&quot;user&quot;:&quot;v-ngm@microsoft.com&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5CD5463CEFB24A83503C30C8B98C35" ma:contentTypeVersion="14" ma:contentTypeDescription="Create a new document." ma:contentTypeScope="" ma:versionID="ca997fc59819d35abf7e9d915170b2eb">
  <xsd:schema xmlns:xsd="http://www.w3.org/2001/XMLSchema" xmlns:xs="http://www.w3.org/2001/XMLSchema" xmlns:p="http://schemas.microsoft.com/office/2006/metadata/properties" xmlns:ns1="http://schemas.microsoft.com/sharepoint/v3" xmlns:ns2="6cb3e062-5d5c-4bea-a521-bea60a8a9d49" xmlns:ns3="808fe64a-8822-48fb-b486-fef07844ef67" targetNamespace="http://schemas.microsoft.com/office/2006/metadata/properties" ma:root="true" ma:fieldsID="3762c5bda2ea2c872901c33fe3d18c87" ns1:_="" ns2:_="" ns3:_="">
    <xsd:import namespace="http://schemas.microsoft.com/sharepoint/v3"/>
    <xsd:import namespace="6cb3e062-5d5c-4bea-a521-bea60a8a9d49"/>
    <xsd:import namespace="808fe64a-8822-48fb-b486-fef07844ef6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b3e062-5d5c-4bea-a521-bea60a8a9d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8fe64a-8822-48fb-b486-fef07844ef6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46FE94E-9654-46D7-AA50-DF65612750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cb3e062-5d5c-4bea-a521-bea60a8a9d49"/>
    <ds:schemaRef ds:uri="808fe64a-8822-48fb-b486-fef07844ef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34B7BB-30CF-4B51-9401-4B04628084DE}">
  <ds:schemaRefs>
    <ds:schemaRef ds:uri="http://schemas.microsoft.com/sharepoint/v3/contenttype/forms"/>
  </ds:schemaRefs>
</ds:datastoreItem>
</file>

<file path=customXml/itemProps3.xml><?xml version="1.0" encoding="utf-8"?>
<ds:datastoreItem xmlns:ds="http://schemas.openxmlformats.org/officeDocument/2006/customXml" ds:itemID="{73601A14-899C-4B9C-B0A3-FF9FF8B769E5}">
  <ds:schemaRefs>
    <ds:schemaRef ds:uri="http://purl.org/dc/elements/1.1/"/>
    <ds:schemaRef ds:uri="http://purl.org/dc/dcmitype/"/>
    <ds:schemaRef ds:uri="http://schemas.microsoft.com/office/2006/documentManagement/types"/>
    <ds:schemaRef ds:uri="7a20bb1a-2526-436b-a0aa-406322af6dcc"/>
    <ds:schemaRef ds:uri="http://schemas.microsoft.com/office/2006/metadata/properties"/>
    <ds:schemaRef ds:uri="http://www.w3.org/XML/1998/namespace"/>
    <ds:schemaRef ds:uri="0c1a6c9c-f016-4857-bf43-21b252e701d9"/>
    <ds:schemaRef ds:uri="http://purl.org/dc/terms/"/>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Template>
  <TotalTime>1075</TotalTime>
  <Words>1865</Words>
  <Application>Microsoft Office PowerPoint</Application>
  <PresentationFormat>Widescreen</PresentationFormat>
  <Paragraphs>133</Paragraphs>
  <Slides>10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Consolas</vt:lpstr>
      <vt:lpstr>Myriad Pro</vt:lpstr>
      <vt:lpstr>Segoe UI</vt:lpstr>
      <vt:lpstr>Segoe UI Light</vt:lpstr>
      <vt:lpstr>Segoe UI Semibold</vt:lpstr>
      <vt:lpstr>Wingdings</vt:lpstr>
      <vt:lpstr>White Template</vt:lpstr>
      <vt:lpstr>PowerPoint Presentation</vt:lpstr>
      <vt:lpstr>Microsoft Teams  è l’hub per il lavoro di squadra</vt:lpstr>
      <vt:lpstr>Chatta, incontra, chiama e collabora in un unico posto, indipendentemente da dove ti trovi – con Microsoft Teams</vt:lpstr>
      <vt:lpstr>Sfrutta Microsoft Teams per connettere tutto il tuo lavoro, in un unico posto</vt:lpstr>
      <vt:lpstr>Comunica attraverso la chat</vt:lpstr>
      <vt:lpstr>Esegui riunioni coinvolgenti e produttive</vt:lpstr>
      <vt:lpstr>Collabora con le app integrate di O365</vt:lpstr>
      <vt:lpstr>Personalizza ed estendi la collaborazione</vt:lpstr>
      <vt:lpstr>Lavora in tutta sicurezza</vt:lpstr>
      <vt:lpstr>Contattaci per abilitare subito i tuoi meeting e le tue chiamate su Microsoft Teams!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Mary Pyngrope [Chillibreeze]</dc:creator>
  <cp:lastModifiedBy>Marilena Lorubbio</cp:lastModifiedBy>
  <cp:revision>204</cp:revision>
  <dcterms:created xsi:type="dcterms:W3CDTF">2020-06-01T17:13:25Z</dcterms:created>
  <dcterms:modified xsi:type="dcterms:W3CDTF">2020-10-22T17:20:44Z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0x010100E25CD5463CEFB24A83503C30C8B98C35</vt:lpwstr>
  </property>
</Properties>
</file>