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10513" r:id="rId5"/>
    <p:sldId id="10504" r:id="rId6"/>
    <p:sldId id="10522" r:id="rId7"/>
    <p:sldId id="10518" r:id="rId8"/>
    <p:sldId id="1756" r:id="rId9"/>
    <p:sldId id="1760" r:id="rId10"/>
    <p:sldId id="1907" r:id="rId11"/>
    <p:sldId id="1768" r:id="rId12"/>
    <p:sldId id="1769" r:id="rId13"/>
    <p:sldId id="1775" r:id="rId14"/>
    <p:sldId id="9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Tidu" userId="b7ab65a9-a9b0-4462-9a57-2ac70877ebf2" providerId="ADAL" clId="{BC59E713-2339-4A4E-8532-9CE964E300E9}"/>
    <pc:docChg chg="undo custSel addSld delSld modSld">
      <pc:chgData name="Veronica Tidu" userId="b7ab65a9-a9b0-4462-9a57-2ac70877ebf2" providerId="ADAL" clId="{BC59E713-2339-4A4E-8532-9CE964E300E9}" dt="2020-02-19T09:36:59.156" v="8" actId="47"/>
      <pc:docMkLst>
        <pc:docMk/>
      </pc:docMkLst>
      <pc:sldChg chg="add del">
        <pc:chgData name="Veronica Tidu" userId="b7ab65a9-a9b0-4462-9a57-2ac70877ebf2" providerId="ADAL" clId="{BC59E713-2339-4A4E-8532-9CE964E300E9}" dt="2020-02-19T09:36:55.890" v="6" actId="47"/>
        <pc:sldMkLst>
          <pc:docMk/>
          <pc:sldMk cId="1503947289" sldId="948"/>
        </pc:sldMkLst>
      </pc:sldChg>
      <pc:sldChg chg="del">
        <pc:chgData name="Veronica Tidu" userId="b7ab65a9-a9b0-4462-9a57-2ac70877ebf2" providerId="ADAL" clId="{BC59E713-2339-4A4E-8532-9CE964E300E9}" dt="2020-02-19T09:36:50.544" v="3" actId="47"/>
        <pc:sldMkLst>
          <pc:docMk/>
          <pc:sldMk cId="2618024156" sldId="4716"/>
        </pc:sldMkLst>
      </pc:sldChg>
      <pc:sldChg chg="add del">
        <pc:chgData name="Veronica Tidu" userId="b7ab65a9-a9b0-4462-9a57-2ac70877ebf2" providerId="ADAL" clId="{BC59E713-2339-4A4E-8532-9CE964E300E9}" dt="2020-02-19T09:36:59.156" v="8" actId="47"/>
        <pc:sldMkLst>
          <pc:docMk/>
          <pc:sldMk cId="821494873" sldId="8468"/>
        </pc:sldMkLst>
      </pc:sldChg>
      <pc:sldChg chg="del">
        <pc:chgData name="Veronica Tidu" userId="b7ab65a9-a9b0-4462-9a57-2ac70877ebf2" providerId="ADAL" clId="{BC59E713-2339-4A4E-8532-9CE964E300E9}" dt="2020-02-19T09:35:59.916" v="0" actId="47"/>
        <pc:sldMkLst>
          <pc:docMk/>
          <pc:sldMk cId="570169991" sldId="8507"/>
        </pc:sldMkLst>
      </pc:sldChg>
      <pc:sldChg chg="del">
        <pc:chgData name="Veronica Tidu" userId="b7ab65a9-a9b0-4462-9a57-2ac70877ebf2" providerId="ADAL" clId="{BC59E713-2339-4A4E-8532-9CE964E300E9}" dt="2020-02-19T09:36:05.539" v="1" actId="47"/>
        <pc:sldMkLst>
          <pc:docMk/>
          <pc:sldMk cId="2784749158" sldId="10501"/>
        </pc:sldMkLst>
      </pc:sldChg>
      <pc:sldChg chg="delSp">
        <pc:chgData name="Veronica Tidu" userId="b7ab65a9-a9b0-4462-9a57-2ac70877ebf2" providerId="ADAL" clId="{BC59E713-2339-4A4E-8532-9CE964E300E9}" dt="2020-02-19T09:36:28.768" v="2" actId="478"/>
        <pc:sldMkLst>
          <pc:docMk/>
          <pc:sldMk cId="3960941706" sldId="10518"/>
        </pc:sldMkLst>
        <pc:spChg chg="del">
          <ac:chgData name="Veronica Tidu" userId="b7ab65a9-a9b0-4462-9a57-2ac70877ebf2" providerId="ADAL" clId="{BC59E713-2339-4A4E-8532-9CE964E300E9}" dt="2020-02-19T09:36:28.768" v="2" actId="478"/>
          <ac:spMkLst>
            <pc:docMk/>
            <pc:sldMk cId="3960941706" sldId="10518"/>
            <ac:spMk id="4" creationId="{BDC182D1-25B7-4979-BCA7-05B45639D8BF}"/>
          </ac:spMkLst>
        </pc:spChg>
      </pc:sldChg>
      <pc:sldMasterChg chg="delSldLayout">
        <pc:chgData name="Veronica Tidu" userId="b7ab65a9-a9b0-4462-9a57-2ac70877ebf2" providerId="ADAL" clId="{BC59E713-2339-4A4E-8532-9CE964E300E9}" dt="2020-02-19T09:36:50.544" v="3" actId="47"/>
        <pc:sldMasterMkLst>
          <pc:docMk/>
          <pc:sldMasterMk cId="4190637496" sldId="2147483648"/>
        </pc:sldMasterMkLst>
        <pc:sldLayoutChg chg="del">
          <pc:chgData name="Veronica Tidu" userId="b7ab65a9-a9b0-4462-9a57-2ac70877ebf2" providerId="ADAL" clId="{BC59E713-2339-4A4E-8532-9CE964E300E9}" dt="2020-02-19T09:36:50.544" v="3" actId="47"/>
          <pc:sldLayoutMkLst>
            <pc:docMk/>
            <pc:sldMasterMk cId="4190637496" sldId="2147483648"/>
            <pc:sldLayoutMk cId="2743416095"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1A123-4FAE-409F-B76B-13813D85B199}"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CA88A-E1AC-4472-8AC9-2EC8BE84600A}" type="slidenum">
              <a:rPr lang="en-US" smtClean="0"/>
              <a:t>‹#›</a:t>
            </a:fld>
            <a:endParaRPr lang="en-US"/>
          </a:p>
        </p:txBody>
      </p:sp>
    </p:spTree>
    <p:extLst>
      <p:ext uri="{BB962C8B-B14F-4D97-AF65-F5344CB8AC3E}">
        <p14:creationId xmlns:p14="http://schemas.microsoft.com/office/powerpoint/2010/main" val="42598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4770F2-D721-4F18-98C3-988747800C42}" type="slidenum">
              <a:rPr kumimoji="0" lang="es-E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48303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4160520" cy="367454"/>
          </a:xfrm>
          <a:prstGeom prst="rect">
            <a:avLst/>
          </a:prstGeom>
        </p:spPr>
        <p:txBody>
          <a:bodyPr lIns="96661" tIns="48331" rIns="96661" bIns="48331"/>
          <a:lstStyle/>
          <a:p>
            <a:pPr marL="0" marR="0" lvl="0" indent="0" algn="l" defTabSz="98600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Segoe UI" pitchFamily="34" charset="0"/>
                <a:ea typeface="+mn-ea"/>
                <a:cs typeface="+mn-cs"/>
              </a:rPr>
              <a:t>Microsoft Inspire</a:t>
            </a:r>
          </a:p>
          <a:p>
            <a:pPr marL="0" marR="0" lvl="0" indent="0" algn="l" defTabSz="98600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1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Slide Image Placeholder 8">
            <a:extLst>
              <a:ext uri="{FF2B5EF4-FFF2-40B4-BE49-F238E27FC236}">
                <a16:creationId xmlns:a16="http://schemas.microsoft.com/office/drawing/2014/main" id="{2201D80B-3D74-4957-A328-403DFAA28FAF}"/>
              </a:ext>
            </a:extLst>
          </p:cNvPr>
          <p:cNvSpPr>
            <a:spLocks noGrp="1" noRot="1" noChangeAspect="1"/>
          </p:cNvSpPr>
          <p:nvPr>
            <p:ph type="sldImg"/>
          </p:nvPr>
        </p:nvSpPr>
        <p:spPr>
          <a:xfrm>
            <a:off x="-33338" y="0"/>
            <a:ext cx="4387851" cy="2468563"/>
          </a:xfrm>
        </p:spPr>
      </p:sp>
      <p:sp>
        <p:nvSpPr>
          <p:cNvPr id="10" name="Notes Placeholder 9">
            <a:extLst>
              <a:ext uri="{FF2B5EF4-FFF2-40B4-BE49-F238E27FC236}">
                <a16:creationId xmlns:a16="http://schemas.microsoft.com/office/drawing/2014/main" id="{B6130019-6078-475E-83CF-BC6E2B55DD3B}"/>
              </a:ext>
            </a:extLst>
          </p:cNvPr>
          <p:cNvSpPr>
            <a:spLocks noGrp="1"/>
          </p:cNvSpPr>
          <p:nvPr>
            <p:ph type="body" idx="1"/>
          </p:nvPr>
        </p:nvSpPr>
        <p:spPr/>
        <p:txBody>
          <a:bodyPr/>
          <a:lstStyle/>
          <a:p>
            <a:endParaRPr lang="en-US"/>
          </a:p>
        </p:txBody>
      </p:sp>
      <p:sp>
        <p:nvSpPr>
          <p:cNvPr id="12" name="Rectangle 11">
            <a:extLst>
              <a:ext uri="{FF2B5EF4-FFF2-40B4-BE49-F238E27FC236}">
                <a16:creationId xmlns:a16="http://schemas.microsoft.com/office/drawing/2014/main" id="{FF24C6F0-2FE2-4CDF-9E98-62E2C09656B9}"/>
              </a:ext>
            </a:extLst>
          </p:cNvPr>
          <p:cNvSpPr/>
          <p:nvPr/>
        </p:nvSpPr>
        <p:spPr>
          <a:xfrm>
            <a:off x="4668716" y="899739"/>
            <a:ext cx="4320540" cy="755078"/>
          </a:xfrm>
          <a:prstGeom prst="rect">
            <a:avLst/>
          </a:prstGeom>
        </p:spPr>
        <p:txBody>
          <a:bodyPr wrap="square" lIns="96661" tIns="48331" rIns="96661" bIns="48331" anchor="t">
            <a:spAutoFit/>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“The best way to experience Microsoft 365”</a:t>
            </a:r>
          </a:p>
        </p:txBody>
      </p:sp>
      <p:sp>
        <p:nvSpPr>
          <p:cNvPr id="8" name="Notes Placeholder 2">
            <a:extLst>
              <a:ext uri="{FF2B5EF4-FFF2-40B4-BE49-F238E27FC236}">
                <a16:creationId xmlns:a16="http://schemas.microsoft.com/office/drawing/2014/main" id="{55C64ECF-3506-4484-9B36-FD017CF3AFAD}"/>
              </a:ext>
            </a:extLst>
          </p:cNvPr>
          <p:cNvSpPr txBox="1">
            <a:spLocks/>
          </p:cNvSpPr>
          <p:nvPr/>
        </p:nvSpPr>
        <p:spPr>
          <a:xfrm>
            <a:off x="6538924" y="2624540"/>
            <a:ext cx="2858926" cy="4052177"/>
          </a:xfrm>
          <a:prstGeom prst="rect">
            <a:avLst/>
          </a:prstGeom>
          <a:solidFill>
            <a:schemeClr val="bg1">
              <a:lumMod val="95000"/>
            </a:schemeClr>
          </a:solidFill>
        </p:spPr>
        <p:txBody>
          <a:bodyPr vert="horz" lIns="193322" tIns="193322" rIns="96661" bIns="48331" numCol="1" spcCol="96661" rtlCol="0"/>
          <a:lstStyle>
            <a:defPPr>
              <a:defRPr lang="en-US"/>
            </a:defPPr>
            <a:lvl1pPr marL="171450" marR="0" indent="-111125" fontAlgn="auto">
              <a:lnSpc>
                <a:spcPct val="107000"/>
              </a:lnSpc>
              <a:spcBef>
                <a:spcPts val="0"/>
              </a:spcBef>
              <a:spcAft>
                <a:spcPts val="800"/>
              </a:spcAft>
              <a:buClrTx/>
              <a:buSzTx/>
              <a:buFontTx/>
              <a:buNone/>
              <a:tabLst/>
              <a:defRPr sz="1600" b="1">
                <a:latin typeface="Segoe UI Semibold" panose="020B0702040204020203" pitchFamily="34" charset="0"/>
                <a:ea typeface="Calibri"/>
                <a:cs typeface="Segoe UI Semibold" panose="020B0702040204020203" pitchFamily="34" charset="0"/>
              </a:defRPr>
            </a:lvl1pPr>
            <a:lvl2pPr marR="0" indent="0" fontAlgn="auto">
              <a:lnSpc>
                <a:spcPct val="100000"/>
              </a:lnSpc>
              <a:spcBef>
                <a:spcPts val="0"/>
              </a:spcBef>
              <a:spcAft>
                <a:spcPts val="0"/>
              </a:spcAft>
              <a:buClrTx/>
              <a:buSzTx/>
              <a:buFontTx/>
              <a:buNone/>
              <a:tabLst/>
              <a:defRPr sz="900">
                <a:latin typeface="Segoe UI" panose="020B0502040204020203" pitchFamily="34" charset="0"/>
                <a:cs typeface="Segoe UI" panose="020B0502040204020203" pitchFamily="34" charset="0"/>
              </a:defRPr>
            </a:lvl2pPr>
            <a:lvl3pPr marR="0" indent="0" fontAlgn="auto">
              <a:lnSpc>
                <a:spcPct val="100000"/>
              </a:lnSpc>
              <a:spcBef>
                <a:spcPts val="0"/>
              </a:spcBef>
              <a:spcAft>
                <a:spcPts val="0"/>
              </a:spcAft>
              <a:buClrTx/>
              <a:buSzTx/>
              <a:buFontTx/>
              <a:buNone/>
              <a:tabLst/>
              <a:defRPr sz="900">
                <a:latin typeface="Segoe UI" panose="020B0502040204020203" pitchFamily="34" charset="0"/>
                <a:cs typeface="Segoe UI" panose="020B0502040204020203" pitchFamily="34" charset="0"/>
              </a:defRPr>
            </a:lvl3pPr>
            <a:lvl4pPr marR="0" indent="0" fontAlgn="auto">
              <a:lnSpc>
                <a:spcPct val="100000"/>
              </a:lnSpc>
              <a:spcBef>
                <a:spcPts val="0"/>
              </a:spcBef>
              <a:spcAft>
                <a:spcPts val="0"/>
              </a:spcAft>
              <a:buClrTx/>
              <a:buSzTx/>
              <a:buFontTx/>
              <a:buNone/>
              <a:tabLst/>
              <a:defRPr sz="900">
                <a:latin typeface="Segoe UI" panose="020B0502040204020203" pitchFamily="34" charset="0"/>
                <a:cs typeface="Segoe UI" panose="020B0502040204020203" pitchFamily="34" charset="0"/>
              </a:defRPr>
            </a:lvl4pPr>
            <a:lvl5pPr marR="0" indent="0" fontAlgn="auto">
              <a:lnSpc>
                <a:spcPct val="100000"/>
              </a:lnSpc>
              <a:spcBef>
                <a:spcPts val="0"/>
              </a:spcBef>
              <a:spcAft>
                <a:spcPts val="0"/>
              </a:spcAft>
              <a:buClrTx/>
              <a:buSzTx/>
              <a:buFontTx/>
              <a:buNone/>
              <a:tabLst/>
              <a:defRPr sz="900">
                <a:latin typeface="Segoe UI" panose="020B0502040204020203" pitchFamily="34" charset="0"/>
                <a:cs typeface="Segoe UI" panose="020B0502040204020203" pitchFamily="34" charset="0"/>
              </a:defRPr>
            </a:lvl5pPr>
            <a:lvl6pPr marL="2331856" defTabSz="932742">
              <a:defRPr sz="1200"/>
            </a:lvl6pPr>
            <a:lvl7pPr marL="2798226" defTabSz="932742">
              <a:defRPr sz="1200"/>
            </a:lvl7pPr>
            <a:lvl8pPr marL="3264597" defTabSz="932742">
              <a:defRPr sz="1200"/>
            </a:lvl8pPr>
            <a:lvl9pPr marL="3730969" defTabSz="932742">
              <a:defRPr sz="1200"/>
            </a:lvl9pPr>
          </a:lstStyle>
          <a:p>
            <a:pPr marL="171450" marR="0" lvl="0" indent="-111125"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goe UI Semibold" panose="020B0702040204020203" pitchFamily="34" charset="0"/>
                <a:cs typeface="Segoe UI Semibold" panose="020B0702040204020203" pitchFamily="34" charset="0"/>
              </a:rPr>
              <a:t>Key points to land</a:t>
            </a:r>
          </a:p>
          <a:p>
            <a:pPr marL="171450" marR="0" lvl="0" indent="-111125"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Intelligent security is built in</a:t>
            </a:r>
          </a:p>
          <a:p>
            <a:pPr marL="171450" marR="0" lvl="0" indent="-111125"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Users are empowered for a great experience</a:t>
            </a:r>
          </a:p>
          <a:p>
            <a:pPr marL="171450" marR="0" lvl="0" indent="-111125"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Your IT is always up to date</a:t>
            </a:r>
          </a:p>
          <a:p>
            <a:pPr marL="171450" marR="0" lvl="0" indent="-111125"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Powered by data and the cloud</a:t>
            </a:r>
          </a:p>
          <a:p>
            <a:pPr marL="171450" marR="0" lvl="0" indent="-111125"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a:p>
            <a:pPr marL="6377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188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Tutti i diritti riservati. Microsoft non rilascia alcuna garanzia, espressa, implicita o statutaria, per quanto riguarda le informazioni contenute in questa presentazione.</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2/19/2020 10:16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0533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0D66D2-77EA-40D4-A1FF-53D7A902F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8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4D7FA-168F-4BA1-A406-686B2962B1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8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Segoe UI Light" pitchFamily="34" charset="0"/>
                <a:ea typeface="+mn-ea"/>
                <a:cs typeface="+mn-cs"/>
              </a:rPr>
              <a:t>To help safeguard your data, we use a multi-layered approach.</a:t>
            </a:r>
          </a:p>
          <a:p>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The top layer focuses on protecting your business from external threats by giving you access to the same enterprise-grade service and protection but without the need for an enterprise-sized IT department. </a:t>
            </a:r>
          </a:p>
          <a:p>
            <a:r>
              <a:rPr lang="en-US" sz="900" kern="1200">
                <a:solidFill>
                  <a:schemeClr val="tx1"/>
                </a:solidFill>
                <a:effectLst/>
                <a:latin typeface="Segoe UI Light" pitchFamily="34" charset="0"/>
                <a:ea typeface="+mn-ea"/>
                <a:cs typeface="+mn-cs"/>
              </a:rPr>
              <a:t> </a:t>
            </a:r>
          </a:p>
          <a:p>
            <a:r>
              <a:rPr lang="en-US" sz="900" kern="1200">
                <a:solidFill>
                  <a:schemeClr val="tx1"/>
                </a:solidFill>
                <a:effectLst/>
                <a:latin typeface="Segoe UI Light" pitchFamily="34" charset="0"/>
                <a:ea typeface="+mn-ea"/>
                <a:cs typeface="+mn-cs"/>
              </a:rPr>
              <a:t>Our threat protection tools keep your business free of hazards such as spam, malware, viruses, phishing attempts, malicious links, etc. while helping to protect from sophisticated threats cunningly disguised as email attachments or links, zero-day ransomware, and other advanced threat techniques.</a:t>
            </a:r>
          </a:p>
          <a:p>
            <a:r>
              <a:rPr lang="en-US" sz="900" kern="1200">
                <a:solidFill>
                  <a:schemeClr val="tx1"/>
                </a:solidFill>
                <a:effectLst/>
                <a:latin typeface="Segoe UI Light" pitchFamily="34" charset="0"/>
                <a:ea typeface="+mn-ea"/>
                <a:cs typeface="+mn-cs"/>
              </a:rPr>
              <a:t> </a:t>
            </a:r>
          </a:p>
          <a:p>
            <a:r>
              <a:rPr lang="en-US" sz="900" kern="1200">
                <a:solidFill>
                  <a:schemeClr val="tx1"/>
                </a:solidFill>
                <a:effectLst/>
                <a:latin typeface="Segoe UI Light" pitchFamily="34" charset="0"/>
                <a:ea typeface="+mn-ea"/>
                <a:cs typeface="+mn-cs"/>
              </a:rPr>
              <a:t>These capabilities come from our built-in malware protection capabilities that not only help you prevent threats, but also alert you if a breach has taken place and notify you when additional actions are required, and from advanced file encryption made possible through our BitLocker technology.</a:t>
            </a:r>
          </a:p>
          <a:p>
            <a:r>
              <a:rPr lang="en-US" sz="900" kern="1200">
                <a:solidFill>
                  <a:schemeClr val="tx1"/>
                </a:solidFill>
                <a:effectLst/>
                <a:latin typeface="Segoe UI Light" pitchFamily="34" charset="0"/>
                <a:ea typeface="+mn-ea"/>
                <a:cs typeface="+mn-cs"/>
              </a:rPr>
              <a:t> </a:t>
            </a:r>
          </a:p>
          <a:p>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Unfortunately, we live in a day and age when virus and malware attacks are a common occurrence. When successful, these attacks can cause several issues for a company—from loss of customer trust to financial woes resulting from business-threatening downtime and more.  ATP helps Protects your business from sophisticated phishing attacks, unsafe attachments, suspicious links, ransomware, and other advanced malware </a:t>
            </a:r>
          </a:p>
          <a:p>
            <a:endParaRPr lang="en-US" sz="900" kern="1200">
              <a:solidFill>
                <a:schemeClr val="tx1"/>
              </a:solidFill>
              <a:effectLst/>
              <a:latin typeface="Segoe UI Light" pitchFamily="34" charset="0"/>
              <a:ea typeface="+mn-ea"/>
              <a:cs typeface="+mn-cs"/>
            </a:endParaRPr>
          </a:p>
          <a:p>
            <a:pPr lvl="0"/>
            <a:r>
              <a:rPr lang="en-US" sz="900" kern="1200">
                <a:solidFill>
                  <a:schemeClr val="tx1"/>
                </a:solidFill>
                <a:effectLst/>
                <a:latin typeface="Segoe UI Light" pitchFamily="34" charset="0"/>
                <a:ea typeface="+mn-ea"/>
                <a:cs typeface="+mn-cs"/>
              </a:rPr>
              <a:t>The Threat Protection Features in Microsoft 365 Business scan each &amp; every attachment coming in via email. It does a comprehensive, real time analysis of the behavior of the file to determine its intent (whether normal or malicious), thereby leading to better intelligent protection against unsafe attachments that are the basis for phishing schemes and ransomware infections</a:t>
            </a:r>
          </a:p>
          <a:p>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Today’s “bad actors” are more clever than ever.   Even your staff who understand that they shouldn’t click on hyperlinks sent from people they don’t know, could be easily fooled by today’s sophisticated phishing schemes.  These features remove the guesswork by doing the check for you and protecting your users from clicking through to malicious or unsafe sites or the system takes users to a warning page before allowing them access to the link.</a:t>
            </a:r>
          </a:p>
          <a:p>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These Threat Protection capabilities also extend to Device end points helping prevent users from interacting with Ransomware and malicious web locations</a:t>
            </a:r>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2/19/2020 10:16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6363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1F243-1B02-4D98-B473-04B0DE93E836}"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17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Segoe UI Light" pitchFamily="34" charset="0"/>
                <a:ea typeface="+mn-ea"/>
                <a:cs typeface="+mn-cs"/>
              </a:rPr>
              <a:t>The second layer helps you protect your business data or sensitive customer or employee information from accidental leaks by utilizing Data Loss Prevention capabilities and mobile device management functionality across both iOS and Android devices which protect your sensitive data from being accessed from unauthorized locations or through unauthorized applications.</a:t>
            </a:r>
          </a:p>
          <a:p>
            <a:r>
              <a:rPr lang="en-US" sz="900" kern="1200">
                <a:solidFill>
                  <a:schemeClr val="tx1"/>
                </a:solidFill>
                <a:effectLst/>
                <a:latin typeface="Segoe UI Light" pitchFamily="34" charset="0"/>
                <a:ea typeface="+mn-ea"/>
                <a:cs typeface="+mn-cs"/>
              </a:rPr>
              <a:t> </a:t>
            </a:r>
          </a:p>
          <a:p>
            <a:r>
              <a:rPr lang="en-US" sz="900" kern="1200">
                <a:solidFill>
                  <a:schemeClr val="tx1"/>
                </a:solidFill>
                <a:effectLst/>
                <a:latin typeface="Segoe UI Light" pitchFamily="34" charset="0"/>
                <a:ea typeface="+mn-ea"/>
                <a:cs typeface="+mn-cs"/>
              </a:rPr>
              <a:t>What you really get, in other words, is peace of mind that a file isn’t going to be magically lost or corrupted. The threat of information loss is what keeps you up at night, but with your files securely backed up in the cloud, and accessible only by you or your employees – even in the event of a lost or damaged device – you will never lay awake worrying about the security of your data again.</a:t>
            </a:r>
          </a:p>
          <a:p>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Small businesses deal with a variety of sensitive information like Customer credit card numbers, SSN, DOB or even intellectual property that is core to the running of the business. Keeping this information safe can be a challenge because expecting employees to manually check every email or document shared for sensitive information can be hard. The Data Loss Prevention policies in M365 Business help businesses easily identify, monitor, and protect sensitive information through deep content analysis</a:t>
            </a:r>
          </a:p>
          <a:p>
            <a:endParaRPr lang="en-US" sz="900" kern="1200">
              <a:solidFill>
                <a:schemeClr val="tx1"/>
              </a:solidFill>
              <a:effectLst/>
              <a:latin typeface="Segoe UI Light" pitchFamily="34" charset="0"/>
              <a:ea typeface="+mn-ea"/>
              <a:cs typeface="+mn-cs"/>
            </a:endParaRPr>
          </a:p>
          <a:p>
            <a:pPr lvl="0"/>
            <a:r>
              <a:rPr lang="en-US" sz="900" kern="1200">
                <a:solidFill>
                  <a:schemeClr val="tx1"/>
                </a:solidFill>
                <a:effectLst/>
                <a:latin typeface="Segoe UI Light" pitchFamily="34" charset="0"/>
                <a:ea typeface="+mn-ea"/>
                <a:cs typeface="+mn-cs"/>
              </a:rPr>
              <a:t>It Includes preconfigured templates that can help businesses detect specific types of sensitive information being communicated  such as Credit Card Numbers, SSN, DOB or even locale-specific personally identifiable information (PII).</a:t>
            </a:r>
          </a:p>
          <a:p>
            <a:r>
              <a:rPr lang="en-US" sz="900" kern="1200">
                <a:solidFill>
                  <a:schemeClr val="tx1"/>
                </a:solidFill>
                <a:effectLst/>
                <a:latin typeface="Segoe UI Light" pitchFamily="34" charset="0"/>
                <a:ea typeface="+mn-ea"/>
                <a:cs typeface="+mn-cs"/>
              </a:rPr>
              <a:t>It also provides policy tips, which can help educate and prevent end users from accidental sharing of sensitive info by displaying a policy tip in Outlook. </a:t>
            </a:r>
          </a:p>
          <a:p>
            <a:endParaRPr lang="en-US"/>
          </a:p>
          <a:p>
            <a:r>
              <a:rPr lang="en-US" sz="900" spc="0">
                <a:latin typeface="Segoe UI" panose="020B0502040204020203" pitchFamily="34" charset="0"/>
              </a:rPr>
              <a:t>Enforce device encryption with </a:t>
            </a:r>
            <a:r>
              <a:rPr lang="en-US" sz="900" b="1" spc="0">
                <a:latin typeface="Segoe UI" panose="020B0502040204020203" pitchFamily="34" charset="0"/>
              </a:rPr>
              <a:t>BitLocker</a:t>
            </a:r>
            <a:r>
              <a:rPr lang="en-US" sz="900" spc="0">
                <a:latin typeface="Segoe UI" panose="020B0502040204020203" pitchFamily="34" charset="0"/>
              </a:rPr>
              <a:t> to help protect against data theft or exposure if a computer is lost or stolen. </a:t>
            </a:r>
            <a:br>
              <a:rPr lang="en-US" sz="900" spc="0">
                <a:latin typeface="Segoe UI" panose="020B0502040204020203" pitchFamily="34" charset="0"/>
              </a:rPr>
            </a:br>
            <a:br>
              <a:rPr lang="en-US" sz="900" spc="0">
                <a:latin typeface="Segoe UI" panose="020B0502040204020203" pitchFamily="34" charset="0"/>
              </a:rPr>
            </a:br>
            <a:r>
              <a:rPr lang="en-US" sz="900" spc="0">
                <a:latin typeface="Segoe UI" panose="020B0502040204020203" pitchFamily="34" charset="0"/>
              </a:rPr>
              <a:t>Get End to End </a:t>
            </a:r>
            <a:r>
              <a:rPr lang="en-US" sz="900" b="1" spc="0">
                <a:latin typeface="Segoe UI" panose="020B0502040204020203" pitchFamily="34" charset="0"/>
              </a:rPr>
              <a:t>Intune</a:t>
            </a:r>
            <a:r>
              <a:rPr lang="en-US" sz="900" spc="0">
                <a:latin typeface="Segoe UI" panose="020B0502040204020203" pitchFamily="34" charset="0"/>
              </a:rPr>
              <a:t> Device Management across all your devices – PCs, Macs, Mobile devices to protect sensitive information from leaking</a:t>
            </a:r>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2/19/2020 10:16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9612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a:solidFill>
                  <a:schemeClr val="tx1"/>
                </a:solidFill>
                <a:effectLst/>
                <a:latin typeface="Segoe UI Light" pitchFamily="34" charset="0"/>
                <a:ea typeface="+mn-ea"/>
                <a:cs typeface="+mn-cs"/>
              </a:rPr>
              <a:t>Controlling and managing access to who has access to content is the 3</a:t>
            </a:r>
            <a:r>
              <a:rPr lang="en-US" sz="900" kern="1200" baseline="30000">
                <a:solidFill>
                  <a:schemeClr val="tx1"/>
                </a:solidFill>
                <a:effectLst/>
                <a:latin typeface="Segoe UI Light" pitchFamily="34" charset="0"/>
                <a:ea typeface="+mn-ea"/>
                <a:cs typeface="+mn-cs"/>
              </a:rPr>
              <a:t>rd</a:t>
            </a:r>
            <a:r>
              <a:rPr lang="en-US" sz="900" kern="1200">
                <a:solidFill>
                  <a:schemeClr val="tx1"/>
                </a:solidFill>
                <a:effectLst/>
                <a:latin typeface="Segoe UI Light" pitchFamily="34" charset="0"/>
                <a:ea typeface="+mn-ea"/>
                <a:cs typeface="+mn-cs"/>
              </a:rPr>
              <a:t> layer of your security strategy. A challenge that small businesses have is controlling &amp; managing who has access to the company’s sensitive information. Enabling these controls without hindering productivity is also hard. Information Protection Policies in M365B provide capabilities to control &amp; manage how information is accessed and making sure that only the right folks have access to the right data</a:t>
            </a:r>
          </a:p>
          <a:p>
            <a:endParaRPr lang="en-US" sz="900" kern="1200">
              <a:solidFill>
                <a:schemeClr val="tx1"/>
              </a:solidFill>
              <a:effectLst/>
              <a:latin typeface="Segoe UI Light" pitchFamily="34" charset="0"/>
              <a:ea typeface="+mn-ea"/>
              <a:cs typeface="+mn-cs"/>
            </a:endParaRPr>
          </a:p>
          <a:p>
            <a:endParaRPr lang="en-US"/>
          </a:p>
          <a:p>
            <a:r>
              <a:rPr lang="en-US"/>
              <a:t>Enjoy peace of mind with features such as:</a:t>
            </a:r>
          </a:p>
          <a:p>
            <a:endParaRPr lang="en-US"/>
          </a:p>
          <a:p>
            <a:pPr lvl="0"/>
            <a:r>
              <a:rPr lang="en-US" sz="900" kern="1200">
                <a:solidFill>
                  <a:schemeClr val="tx1"/>
                </a:solidFill>
                <a:effectLst/>
                <a:latin typeface="Segoe UI Light" pitchFamily="34" charset="0"/>
                <a:ea typeface="+mn-ea"/>
                <a:cs typeface="+mn-cs"/>
              </a:rPr>
              <a:t>The ability to communicate and collaborate securely while controlling access to sensitive information with controls like “Do No Forward”; “Do not copy” </a:t>
            </a:r>
            <a:r>
              <a:rPr lang="en-US" sz="900" kern="1200" err="1">
                <a:solidFill>
                  <a:schemeClr val="tx1"/>
                </a:solidFill>
                <a:effectLst/>
                <a:latin typeface="Segoe UI Light" pitchFamily="34" charset="0"/>
                <a:ea typeface="+mn-ea"/>
                <a:cs typeface="+mn-cs"/>
              </a:rPr>
              <a:t>etc</a:t>
            </a:r>
            <a:endParaRPr lang="en-US" sz="900" kern="1200">
              <a:solidFill>
                <a:schemeClr val="tx1"/>
              </a:solidFill>
              <a:effectLst/>
              <a:latin typeface="Segoe UI Light" pitchFamily="34" charset="0"/>
              <a:ea typeface="+mn-ea"/>
              <a:cs typeface="+mn-cs"/>
            </a:endParaRPr>
          </a:p>
          <a:p>
            <a:pPr lvl="0"/>
            <a:r>
              <a:rPr lang="en-US" sz="900" kern="1200">
                <a:solidFill>
                  <a:schemeClr val="tx1"/>
                </a:solidFill>
                <a:effectLst/>
                <a:latin typeface="Segoe UI Light" pitchFamily="34" charset="0"/>
                <a:ea typeface="+mn-ea"/>
                <a:cs typeface="+mn-cs"/>
              </a:rPr>
              <a:t>The ability to classify sensitive information like “Confidential” and enable specific restriction for how classified can be shared outside and inside the business</a:t>
            </a:r>
          </a:p>
          <a:p>
            <a:pPr lvl="0"/>
            <a:r>
              <a:rPr lang="en-US" sz="900" kern="1200">
                <a:solidFill>
                  <a:schemeClr val="tx1"/>
                </a:solidFill>
                <a:effectLst/>
                <a:latin typeface="Segoe UI Light" pitchFamily="34" charset="0"/>
                <a:ea typeface="+mn-ea"/>
                <a:cs typeface="+mn-cs"/>
              </a:rPr>
              <a:t>The ability to securely share sensitive content with authorized external parties through easy to enable encryption controls</a:t>
            </a:r>
          </a:p>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2/19/2020 10:16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039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2/19/2020 10:16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7429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EC66-CFC3-4CE8-B8A0-2F876DB750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05EA4B-22E2-42BD-8282-09F86B6FC3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F9994A-B25E-41FD-9D62-35AC7147C05E}"/>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5" name="Footer Placeholder 4">
            <a:extLst>
              <a:ext uri="{FF2B5EF4-FFF2-40B4-BE49-F238E27FC236}">
                <a16:creationId xmlns:a16="http://schemas.microsoft.com/office/drawing/2014/main" id="{8FE1237C-0DC6-4AD8-ADFC-EE264F86B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9216A-9394-45F5-B0B9-9AF435391B43}"/>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320177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657E-F05D-4E3A-9FE5-FE93B875FB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7C8CF4-8094-4A06-8A27-AD180B119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F1F93-146F-4987-AA1D-95938BF36BCB}"/>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5" name="Footer Placeholder 4">
            <a:extLst>
              <a:ext uri="{FF2B5EF4-FFF2-40B4-BE49-F238E27FC236}">
                <a16:creationId xmlns:a16="http://schemas.microsoft.com/office/drawing/2014/main" id="{83D0E59F-F1E3-41E5-804F-7141BC7B8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8B7A8-F5DA-42F8-83E3-F5639729E0F5}"/>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363140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E0700-48A4-4865-87A9-17EAFFA4D4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17F3DC-AC80-4AE9-8F44-8F026C0F5A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073CC-7AE9-4F3A-A8C5-165F6A0B42F9}"/>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5" name="Footer Placeholder 4">
            <a:extLst>
              <a:ext uri="{FF2B5EF4-FFF2-40B4-BE49-F238E27FC236}">
                <a16:creationId xmlns:a16="http://schemas.microsoft.com/office/drawing/2014/main" id="{AB2474BE-C427-43D6-AE6D-66D2308A6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3E1DC-19D0-4D1D-A5DF-F205EF751A7B}"/>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59067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2: two columns copy heavy</a:t>
            </a:r>
          </a:p>
        </p:txBody>
      </p:sp>
      <p:sp>
        <p:nvSpPr>
          <p:cNvPr id="5" name="Text Placeholder 4"/>
          <p:cNvSpPr>
            <a:spLocks noGrp="1"/>
          </p:cNvSpPr>
          <p:nvPr>
            <p:ph type="body" sz="quarter" idx="11" hasCustomPrompt="1"/>
          </p:nvPr>
        </p:nvSpPr>
        <p:spPr>
          <a:xfrm>
            <a:off x="455996" y="1966313"/>
            <a:ext cx="5541959" cy="3885679"/>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a:t>
            </a:r>
            <a:r>
              <a:rPr lang="en-US" err="1"/>
              <a:t>vel</a:t>
            </a:r>
            <a:r>
              <a:rPr lang="en-US"/>
              <a:t>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a:p>
            <a:pPr lvl="1"/>
            <a:endParaRPr lang="en-US"/>
          </a:p>
          <a:p>
            <a:pPr lvl="1"/>
            <a:r>
              <a:rPr lang="en-US" err="1"/>
              <a:t>Henestios</a:t>
            </a:r>
            <a:r>
              <a:rPr lang="en-US"/>
              <a:t> </a:t>
            </a:r>
            <a:r>
              <a:rPr lang="en-US" err="1"/>
              <a:t>vellantium</a:t>
            </a:r>
            <a:r>
              <a:rPr lang="en-US"/>
              <a:t> </a:t>
            </a:r>
            <a:r>
              <a:rPr lang="en-US" err="1"/>
              <a:t>simi</a:t>
            </a:r>
            <a:r>
              <a:rPr lang="en-US"/>
              <a:t>, </a:t>
            </a:r>
            <a:r>
              <a:rPr lang="en-US" err="1"/>
              <a:t>quassenime</a:t>
            </a:r>
            <a:r>
              <a:rPr lang="en-US"/>
              <a:t> consent </a:t>
            </a:r>
            <a:r>
              <a:rPr lang="en-US" err="1"/>
              <a:t>emquatincti</a:t>
            </a:r>
            <a:r>
              <a:rPr lang="en-US"/>
              <a:t> to doles </a:t>
            </a:r>
            <a:r>
              <a:rPr lang="en-US" err="1"/>
              <a:t>cium</a:t>
            </a:r>
            <a:r>
              <a:rPr lang="en-US"/>
              <a:t> </a:t>
            </a:r>
            <a:r>
              <a:rPr lang="en-US" err="1"/>
              <a:t>nectur</a:t>
            </a:r>
            <a:r>
              <a:rPr lang="en-US"/>
              <a:t>. </a:t>
            </a:r>
            <a:r>
              <a:rPr lang="en-US" err="1"/>
              <a:t>Experit</a:t>
            </a:r>
            <a:r>
              <a:rPr lang="en-US"/>
              <a:t> </a:t>
            </a:r>
            <a:r>
              <a:rPr lang="en-US" err="1"/>
              <a:t>occus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a:t>
            </a:r>
            <a:r>
              <a:rPr lang="en-US" err="1"/>
              <a:t>ipsuntius</a:t>
            </a:r>
            <a:r>
              <a:rPr lang="en-US"/>
              <a:t> </a:t>
            </a:r>
            <a:r>
              <a:rPr lang="en-US" err="1"/>
              <a:t>quideli</a:t>
            </a:r>
            <a:r>
              <a:rPr lang="en-US"/>
              <a:t> </a:t>
            </a:r>
            <a:r>
              <a:rPr lang="en-US" err="1"/>
              <a:t>tatiis</a:t>
            </a:r>
            <a:r>
              <a:rPr lang="en-US"/>
              <a:t> rem </a:t>
            </a:r>
            <a:r>
              <a:rPr lang="en-US" err="1"/>
              <a:t>restis</a:t>
            </a:r>
            <a:r>
              <a:rPr lang="en-US"/>
              <a:t> pro </a:t>
            </a:r>
            <a:r>
              <a:rPr lang="en-US" err="1"/>
              <a:t>ium</a:t>
            </a:r>
            <a:r>
              <a:rPr lang="en-US"/>
              <a:t> qui </a:t>
            </a:r>
            <a:r>
              <a:rPr lang="en-US" err="1"/>
              <a:t>ra</a:t>
            </a:r>
            <a:r>
              <a:rPr lang="en-US"/>
              <a:t> </a:t>
            </a:r>
            <a:r>
              <a:rPr lang="en-US" err="1"/>
              <a:t>debist</a:t>
            </a:r>
            <a:r>
              <a:rPr lang="en-US"/>
              <a:t> at </a:t>
            </a:r>
            <a:r>
              <a:rPr lang="en-US" err="1"/>
              <a:t>ilit</a:t>
            </a:r>
            <a:r>
              <a:rPr lang="en-US"/>
              <a:t> </a:t>
            </a:r>
            <a:r>
              <a:rPr lang="en-US" err="1"/>
              <a:t>est</a:t>
            </a:r>
            <a:r>
              <a:rPr lang="en-US"/>
              <a:t>, </a:t>
            </a:r>
            <a:r>
              <a:rPr lang="en-US" err="1"/>
              <a:t>cus</a:t>
            </a:r>
            <a:r>
              <a:rPr lang="en-US"/>
              <a:t> </a:t>
            </a:r>
            <a:r>
              <a:rPr lang="en-US" err="1"/>
              <a:t>invenim</a:t>
            </a:r>
            <a:r>
              <a:rPr lang="en-US"/>
              <a:t> </a:t>
            </a:r>
            <a:r>
              <a:rPr lang="en-US" err="1"/>
              <a:t>laborro</a:t>
            </a:r>
            <a:r>
              <a:rPr lang="en-US"/>
              <a:t> </a:t>
            </a:r>
            <a:r>
              <a:rPr lang="en-US" err="1"/>
              <a:t>tem</a:t>
            </a:r>
            <a:r>
              <a:rPr lang="en-US"/>
              <a:t> </a:t>
            </a:r>
            <a:r>
              <a:rPr lang="en-US" err="1"/>
              <a:t>rectiissunt</a:t>
            </a:r>
            <a:r>
              <a:rPr lang="en-US"/>
              <a:t> et, </a:t>
            </a:r>
            <a:r>
              <a:rPr lang="en-US" err="1"/>
              <a:t>nos</a:t>
            </a:r>
            <a:r>
              <a:rPr lang="en-US"/>
              <a:t> </a:t>
            </a:r>
            <a:r>
              <a:rPr lang="en-US" err="1"/>
              <a:t>doloratia</a:t>
            </a:r>
            <a:r>
              <a:rPr lang="en-US"/>
              <a:t> et </a:t>
            </a:r>
            <a:r>
              <a:rPr lang="en-US" err="1"/>
              <a:t>opta</a:t>
            </a:r>
            <a:r>
              <a:rPr lang="en-US"/>
              <a:t> dis </a:t>
            </a:r>
            <a:r>
              <a:rPr lang="en-US" err="1"/>
              <a:t>aut</a:t>
            </a:r>
            <a:r>
              <a:rPr lang="en-US"/>
              <a:t> </a:t>
            </a:r>
            <a:r>
              <a:rPr lang="en-US" err="1"/>
              <a:t>modis</a:t>
            </a:r>
            <a:r>
              <a:rPr lang="en-US"/>
              <a:t> </a:t>
            </a:r>
            <a:r>
              <a:rPr lang="en-US" err="1"/>
              <a:t>rerat</a:t>
            </a:r>
            <a:r>
              <a:rPr lang="en-US"/>
              <a:t> </a:t>
            </a:r>
            <a:r>
              <a:rPr lang="en-US" err="1"/>
              <a:t>oditatu</a:t>
            </a:r>
            <a:r>
              <a:rPr lang="en-US"/>
              <a:t> </a:t>
            </a:r>
            <a:r>
              <a:rPr lang="en-US" err="1"/>
              <a:t>reseque</a:t>
            </a:r>
            <a:r>
              <a:rPr lang="en-US"/>
              <a:t> </a:t>
            </a:r>
            <a:r>
              <a:rPr lang="en-US" err="1"/>
              <a:t>nisque</a:t>
            </a:r>
            <a:r>
              <a:rPr lang="en-US"/>
              <a:t> rem </a:t>
            </a:r>
            <a:r>
              <a:rPr lang="en-US" err="1"/>
              <a:t>rempores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sit.</a:t>
            </a:r>
          </a:p>
        </p:txBody>
      </p:sp>
      <p:sp>
        <p:nvSpPr>
          <p:cNvPr id="7" name="Text Placeholder 4"/>
          <p:cNvSpPr>
            <a:spLocks noGrp="1"/>
          </p:cNvSpPr>
          <p:nvPr>
            <p:ph type="body" sz="quarter" idx="12" hasCustomPrompt="1"/>
          </p:nvPr>
        </p:nvSpPr>
        <p:spPr>
          <a:xfrm>
            <a:off x="6229843" y="1956352"/>
            <a:ext cx="5541959" cy="3885679"/>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a:t>
            </a:r>
            <a:r>
              <a:rPr lang="en-US" err="1"/>
              <a:t>vel</a:t>
            </a:r>
            <a:r>
              <a:rPr lang="en-US"/>
              <a:t>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a:p>
            <a:pPr lvl="1"/>
            <a:endParaRPr lang="en-US"/>
          </a:p>
          <a:p>
            <a:pPr lvl="1"/>
            <a:r>
              <a:rPr lang="en-US" err="1"/>
              <a:t>Henestios</a:t>
            </a:r>
            <a:r>
              <a:rPr lang="en-US"/>
              <a:t> </a:t>
            </a:r>
            <a:r>
              <a:rPr lang="en-US" err="1"/>
              <a:t>vellantium</a:t>
            </a:r>
            <a:r>
              <a:rPr lang="en-US"/>
              <a:t> </a:t>
            </a:r>
            <a:r>
              <a:rPr lang="en-US" err="1"/>
              <a:t>simi</a:t>
            </a:r>
            <a:r>
              <a:rPr lang="en-US"/>
              <a:t>, </a:t>
            </a:r>
            <a:r>
              <a:rPr lang="en-US" err="1"/>
              <a:t>quassenime</a:t>
            </a:r>
            <a:r>
              <a:rPr lang="en-US"/>
              <a:t> consent </a:t>
            </a:r>
            <a:r>
              <a:rPr lang="en-US" err="1"/>
              <a:t>emquatincti</a:t>
            </a:r>
            <a:r>
              <a:rPr lang="en-US"/>
              <a:t> to doles </a:t>
            </a:r>
            <a:r>
              <a:rPr lang="en-US" err="1"/>
              <a:t>cium</a:t>
            </a:r>
            <a:r>
              <a:rPr lang="en-US"/>
              <a:t> </a:t>
            </a:r>
            <a:r>
              <a:rPr lang="en-US" err="1"/>
              <a:t>nectur</a:t>
            </a:r>
            <a:r>
              <a:rPr lang="en-US"/>
              <a:t>. </a:t>
            </a:r>
            <a:r>
              <a:rPr lang="en-US" err="1"/>
              <a:t>Experit</a:t>
            </a:r>
            <a:r>
              <a:rPr lang="en-US"/>
              <a:t> </a:t>
            </a:r>
            <a:r>
              <a:rPr lang="en-US" err="1"/>
              <a:t>occus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a:t>
            </a:r>
            <a:r>
              <a:rPr lang="en-US" err="1"/>
              <a:t>ipsuntius</a:t>
            </a:r>
            <a:r>
              <a:rPr lang="en-US"/>
              <a:t> </a:t>
            </a:r>
            <a:r>
              <a:rPr lang="en-US" err="1"/>
              <a:t>quideli</a:t>
            </a:r>
            <a:r>
              <a:rPr lang="en-US"/>
              <a:t> </a:t>
            </a:r>
            <a:r>
              <a:rPr lang="en-US" err="1"/>
              <a:t>tatiis</a:t>
            </a:r>
            <a:r>
              <a:rPr lang="en-US"/>
              <a:t> rem </a:t>
            </a:r>
            <a:r>
              <a:rPr lang="en-US" err="1"/>
              <a:t>restis</a:t>
            </a:r>
            <a:r>
              <a:rPr lang="en-US"/>
              <a:t> pro </a:t>
            </a:r>
            <a:r>
              <a:rPr lang="en-US" err="1"/>
              <a:t>ium</a:t>
            </a:r>
            <a:r>
              <a:rPr lang="en-US"/>
              <a:t> qui </a:t>
            </a:r>
            <a:r>
              <a:rPr lang="en-US" err="1"/>
              <a:t>ra</a:t>
            </a:r>
            <a:r>
              <a:rPr lang="en-US"/>
              <a:t> </a:t>
            </a:r>
            <a:r>
              <a:rPr lang="en-US" err="1"/>
              <a:t>debist</a:t>
            </a:r>
            <a:r>
              <a:rPr lang="en-US"/>
              <a:t> at </a:t>
            </a:r>
            <a:r>
              <a:rPr lang="en-US" err="1"/>
              <a:t>ilit</a:t>
            </a:r>
            <a:r>
              <a:rPr lang="en-US"/>
              <a:t> </a:t>
            </a:r>
            <a:r>
              <a:rPr lang="en-US" err="1"/>
              <a:t>est</a:t>
            </a:r>
            <a:r>
              <a:rPr lang="en-US"/>
              <a:t>, </a:t>
            </a:r>
            <a:r>
              <a:rPr lang="en-US" err="1"/>
              <a:t>cus</a:t>
            </a:r>
            <a:r>
              <a:rPr lang="en-US"/>
              <a:t> </a:t>
            </a:r>
            <a:r>
              <a:rPr lang="en-US" err="1"/>
              <a:t>invenim</a:t>
            </a:r>
            <a:r>
              <a:rPr lang="en-US"/>
              <a:t> </a:t>
            </a:r>
            <a:r>
              <a:rPr lang="en-US" err="1"/>
              <a:t>laborro</a:t>
            </a:r>
            <a:r>
              <a:rPr lang="en-US"/>
              <a:t> </a:t>
            </a:r>
            <a:r>
              <a:rPr lang="en-US" err="1"/>
              <a:t>tem</a:t>
            </a:r>
            <a:r>
              <a:rPr lang="en-US"/>
              <a:t> </a:t>
            </a:r>
            <a:r>
              <a:rPr lang="en-US" err="1"/>
              <a:t>rectiissunt</a:t>
            </a:r>
            <a:r>
              <a:rPr lang="en-US"/>
              <a:t> et, </a:t>
            </a:r>
            <a:r>
              <a:rPr lang="en-US" err="1"/>
              <a:t>nos</a:t>
            </a:r>
            <a:r>
              <a:rPr lang="en-US"/>
              <a:t> </a:t>
            </a:r>
            <a:r>
              <a:rPr lang="en-US" err="1"/>
              <a:t>doloratia</a:t>
            </a:r>
            <a:r>
              <a:rPr lang="en-US"/>
              <a:t> et </a:t>
            </a:r>
            <a:r>
              <a:rPr lang="en-US" err="1"/>
              <a:t>opta</a:t>
            </a:r>
            <a:r>
              <a:rPr lang="en-US"/>
              <a:t> dis </a:t>
            </a:r>
            <a:r>
              <a:rPr lang="en-US" err="1"/>
              <a:t>aut</a:t>
            </a:r>
            <a:r>
              <a:rPr lang="en-US"/>
              <a:t> </a:t>
            </a:r>
            <a:r>
              <a:rPr lang="en-US" err="1"/>
              <a:t>modis</a:t>
            </a:r>
            <a:r>
              <a:rPr lang="en-US"/>
              <a:t> </a:t>
            </a:r>
            <a:r>
              <a:rPr lang="en-US" err="1"/>
              <a:t>rerat</a:t>
            </a:r>
            <a:r>
              <a:rPr lang="en-US"/>
              <a:t> </a:t>
            </a:r>
            <a:r>
              <a:rPr lang="en-US" err="1"/>
              <a:t>oditatu</a:t>
            </a:r>
            <a:r>
              <a:rPr lang="en-US"/>
              <a:t> </a:t>
            </a:r>
            <a:r>
              <a:rPr lang="en-US" err="1"/>
              <a:t>reseque</a:t>
            </a:r>
            <a:r>
              <a:rPr lang="en-US"/>
              <a:t> </a:t>
            </a:r>
            <a:r>
              <a:rPr lang="en-US" err="1"/>
              <a:t>nisque</a:t>
            </a:r>
            <a:r>
              <a:rPr lang="en-US"/>
              <a:t> rem </a:t>
            </a:r>
            <a:r>
              <a:rPr lang="en-US" err="1"/>
              <a:t>rempores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sit.</a:t>
            </a:r>
          </a:p>
        </p:txBody>
      </p:sp>
    </p:spTree>
    <p:extLst>
      <p:ext uri="{BB962C8B-B14F-4D97-AF65-F5344CB8AC3E}">
        <p14:creationId xmlns:p14="http://schemas.microsoft.com/office/powerpoint/2010/main" val="16088696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ales Script_page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F7BDB2-3D79-415B-A812-7E3BB95A16A2}"/>
              </a:ext>
            </a:extLst>
          </p:cNvPr>
          <p:cNvSpPr/>
          <p:nvPr userDrawn="1"/>
        </p:nvSpPr>
        <p:spPr>
          <a:xfrm>
            <a:off x="0" y="0"/>
            <a:ext cx="12192000" cy="2218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9" name="Table Placeholder 8">
            <a:extLst>
              <a:ext uri="{FF2B5EF4-FFF2-40B4-BE49-F238E27FC236}">
                <a16:creationId xmlns:a16="http://schemas.microsoft.com/office/drawing/2014/main" id="{8AAAF5EF-320C-42C6-9DC5-98AD60759107}"/>
              </a:ext>
            </a:extLst>
          </p:cNvPr>
          <p:cNvSpPr>
            <a:spLocks noGrp="1"/>
          </p:cNvSpPr>
          <p:nvPr>
            <p:ph type="tbl" sz="quarter" idx="14"/>
          </p:nvPr>
        </p:nvSpPr>
        <p:spPr>
          <a:xfrm>
            <a:off x="554185" y="3231030"/>
            <a:ext cx="3325090" cy="3234763"/>
          </a:xfrm>
          <a:noFill/>
        </p:spPr>
        <p:txBody>
          <a:bodyPr/>
          <a:lstStyle>
            <a:lvl1pPr>
              <a:defRPr>
                <a:solidFill>
                  <a:schemeClr val="tx1"/>
                </a:solidFill>
              </a:defRPr>
            </a:lvl1pPr>
          </a:lstStyle>
          <a:p>
            <a:endParaRPr lang="en-US"/>
          </a:p>
        </p:txBody>
      </p:sp>
      <p:sp>
        <p:nvSpPr>
          <p:cNvPr id="12" name="Table Placeholder 8">
            <a:extLst>
              <a:ext uri="{FF2B5EF4-FFF2-40B4-BE49-F238E27FC236}">
                <a16:creationId xmlns:a16="http://schemas.microsoft.com/office/drawing/2014/main" id="{F3C1AE81-D7DA-4932-876E-6C80723A5702}"/>
              </a:ext>
            </a:extLst>
          </p:cNvPr>
          <p:cNvSpPr>
            <a:spLocks noGrp="1"/>
          </p:cNvSpPr>
          <p:nvPr>
            <p:ph type="tbl" sz="quarter" idx="16"/>
          </p:nvPr>
        </p:nvSpPr>
        <p:spPr>
          <a:xfrm>
            <a:off x="4433459" y="3231030"/>
            <a:ext cx="3325090" cy="3234763"/>
          </a:xfrm>
          <a:noFill/>
        </p:spPr>
        <p:txBody>
          <a:bodyPr/>
          <a:lstStyle>
            <a:lvl1pPr>
              <a:defRPr>
                <a:solidFill>
                  <a:schemeClr val="tx1"/>
                </a:solidFill>
              </a:defRPr>
            </a:lvl1pPr>
          </a:lstStyle>
          <a:p>
            <a:endParaRPr lang="en-US"/>
          </a:p>
        </p:txBody>
      </p:sp>
      <p:sp>
        <p:nvSpPr>
          <p:cNvPr id="13" name="Table Placeholder 8">
            <a:extLst>
              <a:ext uri="{FF2B5EF4-FFF2-40B4-BE49-F238E27FC236}">
                <a16:creationId xmlns:a16="http://schemas.microsoft.com/office/drawing/2014/main" id="{C76C2C77-7B21-41EA-9C50-CD0E6A716ED8}"/>
              </a:ext>
            </a:extLst>
          </p:cNvPr>
          <p:cNvSpPr>
            <a:spLocks noGrp="1"/>
          </p:cNvSpPr>
          <p:nvPr>
            <p:ph type="tbl" sz="quarter" idx="17"/>
          </p:nvPr>
        </p:nvSpPr>
        <p:spPr>
          <a:xfrm>
            <a:off x="8312731" y="3231030"/>
            <a:ext cx="3325090" cy="3234763"/>
          </a:xfrm>
          <a:noFill/>
        </p:spPr>
        <p:txBody>
          <a:bodyPr/>
          <a:lstStyle>
            <a:lvl1pPr>
              <a:defRPr>
                <a:solidFill>
                  <a:schemeClr val="tx1"/>
                </a:solidFill>
              </a:defRPr>
            </a:lvl1pPr>
          </a:lstStyle>
          <a:p>
            <a:endParaRPr lang="en-US"/>
          </a:p>
        </p:txBody>
      </p:sp>
      <p:sp>
        <p:nvSpPr>
          <p:cNvPr id="3" name="Text Placeholder 2">
            <a:extLst>
              <a:ext uri="{FF2B5EF4-FFF2-40B4-BE49-F238E27FC236}">
                <a16:creationId xmlns:a16="http://schemas.microsoft.com/office/drawing/2014/main" id="{02FE44B5-9F4A-4DA8-809D-B7BCA9EEAFB1}"/>
              </a:ext>
            </a:extLst>
          </p:cNvPr>
          <p:cNvSpPr>
            <a:spLocks noGrp="1"/>
          </p:cNvSpPr>
          <p:nvPr>
            <p:ph type="body" sz="quarter" idx="21"/>
          </p:nvPr>
        </p:nvSpPr>
        <p:spPr>
          <a:xfrm>
            <a:off x="556106" y="806824"/>
            <a:ext cx="11081712" cy="12102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513BC-FB34-4F1D-AA7B-D9045A8101ED}"/>
              </a:ext>
            </a:extLst>
          </p:cNvPr>
          <p:cNvSpPr>
            <a:spLocks noGrp="1"/>
          </p:cNvSpPr>
          <p:nvPr>
            <p:ph type="body" sz="quarter" idx="22"/>
          </p:nvPr>
        </p:nvSpPr>
        <p:spPr>
          <a:xfrm>
            <a:off x="556107" y="2420470"/>
            <a:ext cx="3323166" cy="806824"/>
          </a:xfrm>
        </p:spPr>
        <p:txBody>
          <a:bodyPr anchor="b"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2A98D2E3-1387-4229-9074-6DAEB098B1F0}"/>
              </a:ext>
            </a:extLst>
          </p:cNvPr>
          <p:cNvSpPr>
            <a:spLocks noGrp="1"/>
          </p:cNvSpPr>
          <p:nvPr>
            <p:ph type="body" sz="quarter" idx="23"/>
          </p:nvPr>
        </p:nvSpPr>
        <p:spPr>
          <a:xfrm>
            <a:off x="4435382" y="2421126"/>
            <a:ext cx="3323166" cy="806824"/>
          </a:xfrm>
        </p:spPr>
        <p:txBody>
          <a:bodyPr anchor="b"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ABEFF500-9068-4E92-AFCD-B496DDBEA9AD}"/>
              </a:ext>
            </a:extLst>
          </p:cNvPr>
          <p:cNvSpPr>
            <a:spLocks noGrp="1"/>
          </p:cNvSpPr>
          <p:nvPr>
            <p:ph type="body" sz="quarter" idx="24"/>
          </p:nvPr>
        </p:nvSpPr>
        <p:spPr>
          <a:xfrm>
            <a:off x="8313692" y="2420470"/>
            <a:ext cx="3323166" cy="806824"/>
          </a:xfrm>
        </p:spPr>
        <p:txBody>
          <a:bodyPr anchor="b"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27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426425" y="2135537"/>
            <a:ext cx="3632388" cy="3128966"/>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2494282"/>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2135537"/>
            <a:ext cx="3623052" cy="3128966"/>
          </a:xfrm>
          <a:prstGeom prst="rect">
            <a:avLst/>
          </a:prstGeom>
          <a:solidFill>
            <a:schemeClr val="bg1"/>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2135537"/>
            <a:ext cx="3635499" cy="3128966"/>
          </a:xfrm>
          <a:prstGeom prst="rect">
            <a:avLst/>
          </a:prstGeom>
          <a:solidFill>
            <a:schemeClr val="bg1"/>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2494282"/>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2494282"/>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5" y="5463737"/>
            <a:ext cx="3627659" cy="1066251"/>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2" y="5463737"/>
            <a:ext cx="3623051" cy="1066251"/>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3" y="5463737"/>
            <a:ext cx="3635502" cy="1066251"/>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21" name="Title Placeholder 1">
            <a:extLst>
              <a:ext uri="{FF2B5EF4-FFF2-40B4-BE49-F238E27FC236}">
                <a16:creationId xmlns:a16="http://schemas.microsoft.com/office/drawing/2014/main" id="{EAFD200A-3DF9-4474-9DED-3FA763E3486B}"/>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19" name="Text Placeholder 3">
            <a:extLst>
              <a:ext uri="{FF2B5EF4-FFF2-40B4-BE49-F238E27FC236}">
                <a16:creationId xmlns:a16="http://schemas.microsoft.com/office/drawing/2014/main" id="{4CB2373E-AE71-4DEC-8BD5-3EE3D92B8E39}"/>
              </a:ext>
            </a:extLst>
          </p:cNvPr>
          <p:cNvSpPr>
            <a:spLocks noGrp="1"/>
          </p:cNvSpPr>
          <p:nvPr>
            <p:ph type="body" sz="quarter" idx="21" hasCustomPrompt="1"/>
          </p:nvPr>
        </p:nvSpPr>
        <p:spPr>
          <a:xfrm>
            <a:off x="426423" y="1084828"/>
            <a:ext cx="11339774" cy="298752"/>
          </a:xfrm>
        </p:spPr>
        <p:txBody>
          <a:bodyPr wrap="square" lIns="0" tIns="0" rIns="0" bIns="0">
            <a:spAutoFit/>
          </a:bodyPr>
          <a:lstStyle>
            <a:lvl1pPr marL="0" indent="0">
              <a:lnSpc>
                <a:spcPct val="90000"/>
              </a:lnSpc>
              <a:spcBef>
                <a:spcPts val="0"/>
              </a:spcBef>
              <a:spcAft>
                <a:spcPts val="1274"/>
              </a:spcAft>
              <a:buNone/>
              <a:defRPr sz="2157"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22pt</a:t>
            </a:r>
          </a:p>
        </p:txBody>
      </p:sp>
    </p:spTree>
    <p:extLst>
      <p:ext uri="{BB962C8B-B14F-4D97-AF65-F5344CB8AC3E}">
        <p14:creationId xmlns:p14="http://schemas.microsoft.com/office/powerpoint/2010/main" val="35895715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3136" strike="noStrike" spc="-127" baseline="0">
                <a:solidFill>
                  <a:srgbClr val="2F2F2F"/>
                </a:solidFill>
              </a:defRPr>
            </a:lvl1pPr>
          </a:lstStyle>
          <a:p>
            <a:r>
              <a:rPr lang="en-US"/>
              <a:t>Title</a:t>
            </a:r>
          </a:p>
        </p:txBody>
      </p:sp>
    </p:spTree>
    <p:extLst>
      <p:ext uri="{BB962C8B-B14F-4D97-AF65-F5344CB8AC3E}">
        <p14:creationId xmlns:p14="http://schemas.microsoft.com/office/powerpoint/2010/main" val="26128230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2082605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D9D7-009F-4481-A36F-C0615539A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94812-DDAC-415C-9A95-412BD5644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ED91B-7185-4006-95B3-B5106B399D94}"/>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5" name="Footer Placeholder 4">
            <a:extLst>
              <a:ext uri="{FF2B5EF4-FFF2-40B4-BE49-F238E27FC236}">
                <a16:creationId xmlns:a16="http://schemas.microsoft.com/office/drawing/2014/main" id="{26061320-49D1-446D-85BF-04847A8AD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988D6-4FF4-4052-B262-0DABD964337D}"/>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90211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D83C-F500-496B-A224-A54DDED7E4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2C21B3-AD0E-40B5-B6C7-95E971ECC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6DF2D3-2A1E-45C8-89FB-B812CD1871E9}"/>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5" name="Footer Placeholder 4">
            <a:extLst>
              <a:ext uri="{FF2B5EF4-FFF2-40B4-BE49-F238E27FC236}">
                <a16:creationId xmlns:a16="http://schemas.microsoft.com/office/drawing/2014/main" id="{3DBB581B-9F92-4BE2-96B1-671CE311F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EC07C-A72E-4846-9A56-83CB95AF7930}"/>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311748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B8A-9D38-46BA-A451-B670E3B35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8D854-23DB-406B-BB80-64D6277C4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9F4FB5-6DED-45EE-A892-3828F7908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BD931-90A1-42CC-BAB9-705AF0DA45B9}"/>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6" name="Footer Placeholder 5">
            <a:extLst>
              <a:ext uri="{FF2B5EF4-FFF2-40B4-BE49-F238E27FC236}">
                <a16:creationId xmlns:a16="http://schemas.microsoft.com/office/drawing/2014/main" id="{24AF90AE-72E8-412B-877E-C0D1BE1C4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BC8F1-17CE-466C-9BD0-EB204B4C4AE1}"/>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195821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380B-011A-4F36-945F-15258343BC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789110-3526-46AC-B1A5-056FA352A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9D869-F5C8-4DC0-AC9D-482AB8656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BAAC83-5629-4D8E-B181-1AD9C1063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2E5CBF-B9B1-4823-9537-A7FA17E95B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DF20F-8968-46C7-8CDC-D048194F1BC4}"/>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8" name="Footer Placeholder 7">
            <a:extLst>
              <a:ext uri="{FF2B5EF4-FFF2-40B4-BE49-F238E27FC236}">
                <a16:creationId xmlns:a16="http://schemas.microsoft.com/office/drawing/2014/main" id="{275DA83D-55B6-4758-9D39-E69B76E4E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68ACD8-EBDD-4115-9CBD-BD9387FD0BFA}"/>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206408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F5B5-37AA-4B21-88C0-71F3F9677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8B0E47-6C0D-4988-BF0E-B356BC7697B2}"/>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4" name="Footer Placeholder 3">
            <a:extLst>
              <a:ext uri="{FF2B5EF4-FFF2-40B4-BE49-F238E27FC236}">
                <a16:creationId xmlns:a16="http://schemas.microsoft.com/office/drawing/2014/main" id="{7C57E0A0-350D-4DE4-ABC3-3875AAD5BA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14F-3994-492F-8B17-CCE44AD2EA89}"/>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183438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387AF-9071-4CF4-A78D-94E9AB0B9CA5}"/>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3" name="Footer Placeholder 2">
            <a:extLst>
              <a:ext uri="{FF2B5EF4-FFF2-40B4-BE49-F238E27FC236}">
                <a16:creationId xmlns:a16="http://schemas.microsoft.com/office/drawing/2014/main" id="{7DDDEAA2-7316-4EAF-88A2-5501C1F17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2685B2-9BFE-4968-8C82-7F798F50802E}"/>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31477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CE3D-C340-4AF6-A74C-7934F0CBE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85B3AF-1DB8-4FA4-A0D3-5DF28DC51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88406-37EB-4858-907D-686901398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75450-831E-46BB-A6B4-95D9FE882993}"/>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6" name="Footer Placeholder 5">
            <a:extLst>
              <a:ext uri="{FF2B5EF4-FFF2-40B4-BE49-F238E27FC236}">
                <a16:creationId xmlns:a16="http://schemas.microsoft.com/office/drawing/2014/main" id="{07B3B14E-6964-4B6F-96C9-34772C402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30F3D-6F74-4596-90EE-5641BDECAD57}"/>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34223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58E7-D80D-45CC-B9D6-2ECD41692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27458D-BB64-4493-8FB9-F6287378E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7982A1-ACDF-4389-B204-F171C6A9A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6A7EF-51CD-4E61-A03A-B64A7EB58641}"/>
              </a:ext>
            </a:extLst>
          </p:cNvPr>
          <p:cNvSpPr>
            <a:spLocks noGrp="1"/>
          </p:cNvSpPr>
          <p:nvPr>
            <p:ph type="dt" sz="half" idx="10"/>
          </p:nvPr>
        </p:nvSpPr>
        <p:spPr/>
        <p:txBody>
          <a:bodyPr/>
          <a:lstStyle/>
          <a:p>
            <a:fld id="{971A199F-AAE6-4556-BC02-2310A81B88CF}" type="datetimeFigureOut">
              <a:rPr lang="en-US" smtClean="0"/>
              <a:t>2/19/2020</a:t>
            </a:fld>
            <a:endParaRPr lang="en-US"/>
          </a:p>
        </p:txBody>
      </p:sp>
      <p:sp>
        <p:nvSpPr>
          <p:cNvPr id="6" name="Footer Placeholder 5">
            <a:extLst>
              <a:ext uri="{FF2B5EF4-FFF2-40B4-BE49-F238E27FC236}">
                <a16:creationId xmlns:a16="http://schemas.microsoft.com/office/drawing/2014/main" id="{DB6FCEA7-2AD9-4F34-8BCB-EC55BF0CB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A70BC-4C2A-4211-8058-D69D58F9E3AD}"/>
              </a:ext>
            </a:extLst>
          </p:cNvPr>
          <p:cNvSpPr>
            <a:spLocks noGrp="1"/>
          </p:cNvSpPr>
          <p:nvPr>
            <p:ph type="sldNum" sz="quarter" idx="12"/>
          </p:nvPr>
        </p:nvSpPr>
        <p:spPr/>
        <p:txBody>
          <a:bodyPr/>
          <a:lstStyle/>
          <a:p>
            <a:fld id="{DCDC6E7C-7B2D-4B00-86FA-83C514AC97B7}" type="slidenum">
              <a:rPr lang="en-US" smtClean="0"/>
              <a:t>‹#›</a:t>
            </a:fld>
            <a:endParaRPr lang="en-US"/>
          </a:p>
        </p:txBody>
      </p:sp>
    </p:spTree>
    <p:extLst>
      <p:ext uri="{BB962C8B-B14F-4D97-AF65-F5344CB8AC3E}">
        <p14:creationId xmlns:p14="http://schemas.microsoft.com/office/powerpoint/2010/main" val="238367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CA2F7-5356-4B7E-A4B0-0C2956633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547B01-D12A-4497-A3E1-2D07D9034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BBDBF-100B-4B4E-B9C2-BD56DAF17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A199F-AAE6-4556-BC02-2310A81B88CF}" type="datetimeFigureOut">
              <a:rPr lang="en-US" smtClean="0"/>
              <a:t>2/19/2020</a:t>
            </a:fld>
            <a:endParaRPr lang="en-US"/>
          </a:p>
        </p:txBody>
      </p:sp>
      <p:sp>
        <p:nvSpPr>
          <p:cNvPr id="5" name="Footer Placeholder 4">
            <a:extLst>
              <a:ext uri="{FF2B5EF4-FFF2-40B4-BE49-F238E27FC236}">
                <a16:creationId xmlns:a16="http://schemas.microsoft.com/office/drawing/2014/main" id="{BECB9813-798A-49FE-87B7-282D07D00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DF8F7-F487-4F2D-9AB0-EB5BAAF00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C6E7C-7B2D-4B00-86FA-83C514AC97B7}" type="slidenum">
              <a:rPr lang="en-US" smtClean="0"/>
              <a:t>‹#›</a:t>
            </a:fld>
            <a:endParaRPr lang="en-US"/>
          </a:p>
        </p:txBody>
      </p:sp>
    </p:spTree>
    <p:extLst>
      <p:ext uri="{BB962C8B-B14F-4D97-AF65-F5344CB8AC3E}">
        <p14:creationId xmlns:p14="http://schemas.microsoft.com/office/powerpoint/2010/main" val="419063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microsoft.com/en-us/microsoft-365/blog/wp-content/uploads/sites/2/2019/04/Total-Economic-Impact-Microsoft-Teams.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1.png"/><Relationship Id="rId7"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24.png"/><Relationship Id="rId5" Type="http://schemas.openxmlformats.org/officeDocument/2006/relationships/image" Target="../media/image11.png"/><Relationship Id="rId10" Type="http://schemas.openxmlformats.org/officeDocument/2006/relationships/image" Target="../media/image23.svg"/><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7" name="Conector recto 511">
            <a:extLst>
              <a:ext uri="{FF2B5EF4-FFF2-40B4-BE49-F238E27FC236}">
                <a16:creationId xmlns:a16="http://schemas.microsoft.com/office/drawing/2014/main" id="{C3107BDF-F820-47D2-895A-8C14FE5422FE}"/>
              </a:ext>
            </a:extLst>
          </p:cNvPr>
          <p:cNvCxnSpPr>
            <a:cxnSpLocks/>
          </p:cNvCxnSpPr>
          <p:nvPr/>
        </p:nvCxnSpPr>
        <p:spPr bwMode="auto">
          <a:xfrm flipV="1">
            <a:off x="4726491" y="2469434"/>
            <a:ext cx="960770" cy="797835"/>
          </a:xfrm>
          <a:prstGeom prst="line">
            <a:avLst/>
          </a:prstGeom>
          <a:ln w="31750">
            <a:solidFill>
              <a:srgbClr val="FF344F"/>
            </a:solidFill>
          </a:ln>
        </p:spPr>
        <p:style>
          <a:lnRef idx="1">
            <a:schemeClr val="accent1"/>
          </a:lnRef>
          <a:fillRef idx="0">
            <a:schemeClr val="accent1"/>
          </a:fillRef>
          <a:effectRef idx="0">
            <a:schemeClr val="accent1"/>
          </a:effectRef>
          <a:fontRef idx="minor">
            <a:schemeClr val="tx1"/>
          </a:fontRef>
        </p:style>
      </p:cxnSp>
      <p:grpSp>
        <p:nvGrpSpPr>
          <p:cNvPr id="144" name="Grupo 473">
            <a:extLst>
              <a:ext uri="{FF2B5EF4-FFF2-40B4-BE49-F238E27FC236}">
                <a16:creationId xmlns:a16="http://schemas.microsoft.com/office/drawing/2014/main" id="{D4FDB673-F941-4266-AC65-3E8B4421855F}"/>
              </a:ext>
            </a:extLst>
          </p:cNvPr>
          <p:cNvGrpSpPr/>
          <p:nvPr/>
        </p:nvGrpSpPr>
        <p:grpSpPr>
          <a:xfrm>
            <a:off x="893993" y="3519219"/>
            <a:ext cx="2982681" cy="1262233"/>
            <a:chOff x="711115" y="3989598"/>
            <a:chExt cx="2751028" cy="1262233"/>
          </a:xfrm>
        </p:grpSpPr>
        <p:pic>
          <p:nvPicPr>
            <p:cNvPr id="146" name="Imagen 475">
              <a:extLst>
                <a:ext uri="{FF2B5EF4-FFF2-40B4-BE49-F238E27FC236}">
                  <a16:creationId xmlns:a16="http://schemas.microsoft.com/office/drawing/2014/main" id="{F0C99CE7-73AF-472C-876B-4860CF8F26C6}"/>
                </a:ext>
              </a:extLst>
            </p:cNvPr>
            <p:cNvPicPr>
              <a:picLocks noChangeAspect="1"/>
            </p:cNvPicPr>
            <p:nvPr/>
          </p:nvPicPr>
          <p:blipFill rotWithShape="1">
            <a:blip r:embed="rId3">
              <a:extLst>
                <a:ext uri="{28A0092B-C50C-407E-A947-70E740481C1C}">
                  <a14:useLocalDpi xmlns:a14="http://schemas.microsoft.com/office/drawing/2010/main" val="0"/>
                </a:ext>
              </a:extLst>
            </a:blip>
            <a:srcRect l="41124" r="30705"/>
            <a:stretch/>
          </p:blipFill>
          <p:spPr>
            <a:xfrm>
              <a:off x="2685867" y="3989598"/>
              <a:ext cx="776276" cy="1179924"/>
            </a:xfrm>
            <a:prstGeom prst="rect">
              <a:avLst/>
            </a:prstGeom>
          </p:spPr>
        </p:pic>
        <p:cxnSp>
          <p:nvCxnSpPr>
            <p:cNvPr id="157" name="Conector recto 519">
              <a:extLst>
                <a:ext uri="{FF2B5EF4-FFF2-40B4-BE49-F238E27FC236}">
                  <a16:creationId xmlns:a16="http://schemas.microsoft.com/office/drawing/2014/main" id="{138DD575-8134-4709-AC5B-7A7B3BC34782}"/>
                </a:ext>
              </a:extLst>
            </p:cNvPr>
            <p:cNvCxnSpPr>
              <a:cxnSpLocks/>
            </p:cNvCxnSpPr>
            <p:nvPr/>
          </p:nvCxnSpPr>
          <p:spPr bwMode="auto">
            <a:xfrm>
              <a:off x="2552922" y="5145603"/>
              <a:ext cx="128421" cy="0"/>
            </a:xfrm>
            <a:prstGeom prst="line">
              <a:avLst/>
            </a:prstGeom>
            <a:ln w="31750">
              <a:solidFill>
                <a:srgbClr val="FF344F"/>
              </a:solidFill>
            </a:ln>
          </p:spPr>
          <p:style>
            <a:lnRef idx="1">
              <a:schemeClr val="accent1"/>
            </a:lnRef>
            <a:fillRef idx="0">
              <a:schemeClr val="accent1"/>
            </a:fillRef>
            <a:effectRef idx="0">
              <a:schemeClr val="accent1"/>
            </a:effectRef>
            <a:fontRef idx="minor">
              <a:schemeClr val="tx1"/>
            </a:fontRef>
          </p:style>
        </p:cxnSp>
        <p:sp>
          <p:nvSpPr>
            <p:cNvPr id="159" name="Triángulo 527">
              <a:extLst>
                <a:ext uri="{FF2B5EF4-FFF2-40B4-BE49-F238E27FC236}">
                  <a16:creationId xmlns:a16="http://schemas.microsoft.com/office/drawing/2014/main" id="{BE625156-C898-4D8D-BF76-42279D5BB781}"/>
                </a:ext>
              </a:extLst>
            </p:cNvPr>
            <p:cNvSpPr/>
            <p:nvPr/>
          </p:nvSpPr>
          <p:spPr bwMode="auto">
            <a:xfrm rot="5400000">
              <a:off x="1757572" y="5087786"/>
              <a:ext cx="149700" cy="12831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pic>
          <p:nvPicPr>
            <p:cNvPr id="162" name="Imagen 534">
              <a:extLst>
                <a:ext uri="{FF2B5EF4-FFF2-40B4-BE49-F238E27FC236}">
                  <a16:creationId xmlns:a16="http://schemas.microsoft.com/office/drawing/2014/main" id="{3F86B136-331F-45CA-AE6F-81BAF8F15DB7}"/>
                </a:ext>
              </a:extLst>
            </p:cNvPr>
            <p:cNvPicPr>
              <a:picLocks noChangeAspect="1"/>
            </p:cNvPicPr>
            <p:nvPr/>
          </p:nvPicPr>
          <p:blipFill rotWithShape="1">
            <a:blip r:embed="rId3">
              <a:extLst>
                <a:ext uri="{28A0092B-C50C-407E-A947-70E740481C1C}">
                  <a14:useLocalDpi xmlns:a14="http://schemas.microsoft.com/office/drawing/2010/main" val="0"/>
                </a:ext>
              </a:extLst>
            </a:blip>
            <a:srcRect l="10633" t="44506" r="47124" b="-4480"/>
            <a:stretch/>
          </p:blipFill>
          <p:spPr>
            <a:xfrm rot="5400000">
              <a:off x="723548" y="4192674"/>
              <a:ext cx="1046724" cy="1071590"/>
            </a:xfrm>
            <a:prstGeom prst="rect">
              <a:avLst/>
            </a:prstGeom>
          </p:spPr>
        </p:pic>
      </p:grpSp>
      <p:sp>
        <p:nvSpPr>
          <p:cNvPr id="117" name="Speech Bubble: Rectangle with Corners Rounded 116">
            <a:extLst>
              <a:ext uri="{FF2B5EF4-FFF2-40B4-BE49-F238E27FC236}">
                <a16:creationId xmlns:a16="http://schemas.microsoft.com/office/drawing/2014/main" id="{9C3EA240-ED2C-4058-98B6-88E7BDF8B80A}"/>
              </a:ext>
            </a:extLst>
          </p:cNvPr>
          <p:cNvSpPr/>
          <p:nvPr/>
        </p:nvSpPr>
        <p:spPr>
          <a:xfrm>
            <a:off x="1670135" y="1276984"/>
            <a:ext cx="1554494" cy="1402403"/>
          </a:xfrm>
          <a:prstGeom prst="wedgeRoundRectCallout">
            <a:avLst>
              <a:gd name="adj1" fmla="val -70189"/>
              <a:gd name="adj2" fmla="val 5408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lvl="0">
              <a:lnSpc>
                <a:spcPts val="1060"/>
              </a:lnSpc>
              <a:defRPr/>
            </a:pPr>
            <a:r>
              <a:rPr lang="it-IT" sz="1000">
                <a:solidFill>
                  <a:prstClr val="black">
                    <a:lumMod val="65000"/>
                    <a:lumOff val="35000"/>
                  </a:prstClr>
                </a:solidFill>
                <a:latin typeface="Segoe UI Symbol" panose="020B0502040204020203" pitchFamily="34" charset="0"/>
                <a:ea typeface="Segoe UI Symbol" panose="020B0502040204020203" pitchFamily="34" charset="0"/>
              </a:rPr>
              <a:t>Determinare se il cliente ha bisogno di aiuto per proteggersi.
Sa chi accede ai propri dati? Possono identificare e reagire rapidamente a una violazione? </a:t>
            </a:r>
            <a:endParaRPr lang="en-US" sz="1000">
              <a:solidFill>
                <a:prstClr val="black">
                  <a:lumMod val="65000"/>
                  <a:lumOff val="35000"/>
                </a:prstClr>
              </a:solidFill>
              <a:latin typeface="Segoe UI Symbol" panose="020B0502040204020203" pitchFamily="34" charset="0"/>
              <a:ea typeface="Segoe UI Symbol" panose="020B0502040204020203" pitchFamily="34" charset="0"/>
            </a:endParaRPr>
          </a:p>
        </p:txBody>
      </p:sp>
      <p:sp>
        <p:nvSpPr>
          <p:cNvPr id="119" name="Speech Bubble: Rectangle with Corners Rounded 118">
            <a:extLst>
              <a:ext uri="{FF2B5EF4-FFF2-40B4-BE49-F238E27FC236}">
                <a16:creationId xmlns:a16="http://schemas.microsoft.com/office/drawing/2014/main" id="{7D1DFFCB-187C-4BD1-A531-230133820655}"/>
              </a:ext>
            </a:extLst>
          </p:cNvPr>
          <p:cNvSpPr/>
          <p:nvPr/>
        </p:nvSpPr>
        <p:spPr>
          <a:xfrm>
            <a:off x="825269" y="4976405"/>
            <a:ext cx="3325683" cy="1179924"/>
          </a:xfrm>
          <a:prstGeom prst="wedgeRoundRectCallout">
            <a:avLst>
              <a:gd name="adj1" fmla="val 1268"/>
              <a:gd name="adj2" fmla="val -736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lvl="0">
              <a:lnSpc>
                <a:spcPts val="1060"/>
              </a:lnSpc>
              <a:defRPr/>
            </a:pPr>
            <a:r>
              <a:rPr lang="it-IT" sz="1000">
                <a:solidFill>
                  <a:prstClr val="black">
                    <a:lumMod val="65000"/>
                    <a:lumOff val="35000"/>
                  </a:prstClr>
                </a:solidFill>
                <a:latin typeface="Segoe UI Symbol" panose="020B0502040204020203" pitchFamily="34" charset="0"/>
                <a:ea typeface="Segoe UI Symbol" panose="020B0502040204020203" pitchFamily="34" charset="0"/>
              </a:rPr>
              <a:t>Determinare se il cliente ha bisogno di aiuto per proteggere le proprie informazioni: i dati sono protetti indipendentemente da dove sono archiviati o condivisi? I criteri di conformità dei dati (GDPR) controllano l'accesso alle informazioni riservate?
Hanno la possibilità di classificare e crittografare i dati sensibili?</a:t>
            </a:r>
            <a:endParaRPr lang="en-US" sz="1000">
              <a:solidFill>
                <a:prstClr val="black">
                  <a:lumMod val="65000"/>
                  <a:lumOff val="35000"/>
                </a:prstClr>
              </a:solidFill>
              <a:latin typeface="Segoe UI Symbol" panose="020B0502040204020203" pitchFamily="34" charset="0"/>
              <a:ea typeface="Segoe UI Symbol" panose="020B0502040204020203" pitchFamily="34" charset="0"/>
            </a:endParaRPr>
          </a:p>
        </p:txBody>
      </p:sp>
      <p:grpSp>
        <p:nvGrpSpPr>
          <p:cNvPr id="134" name="Grupo 869">
            <a:extLst>
              <a:ext uri="{FF2B5EF4-FFF2-40B4-BE49-F238E27FC236}">
                <a16:creationId xmlns:a16="http://schemas.microsoft.com/office/drawing/2014/main" id="{5AEE157F-2015-4429-AFDB-FD5F537E0C35}"/>
              </a:ext>
            </a:extLst>
          </p:cNvPr>
          <p:cNvGrpSpPr/>
          <p:nvPr/>
        </p:nvGrpSpPr>
        <p:grpSpPr>
          <a:xfrm>
            <a:off x="462795" y="2216053"/>
            <a:ext cx="1165705" cy="1443073"/>
            <a:chOff x="206129" y="122998"/>
            <a:chExt cx="1165705" cy="1443073"/>
          </a:xfrm>
        </p:grpSpPr>
        <p:sp>
          <p:nvSpPr>
            <p:cNvPr id="135" name="Rectangle 272">
              <a:extLst>
                <a:ext uri="{FF2B5EF4-FFF2-40B4-BE49-F238E27FC236}">
                  <a16:creationId xmlns:a16="http://schemas.microsoft.com/office/drawing/2014/main" id="{36604EBB-568B-48D0-8AD0-486570BDDE54}"/>
                </a:ext>
              </a:extLst>
            </p:cNvPr>
            <p:cNvSpPr/>
            <p:nvPr/>
          </p:nvSpPr>
          <p:spPr>
            <a:xfrm>
              <a:off x="366177" y="122998"/>
              <a:ext cx="784927" cy="4420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500" b="1" i="0" u="none" strike="noStrike" kern="1200" cap="none" spc="0" normalizeH="0" baseline="0" noProof="0">
                <a:ln>
                  <a:noFill/>
                </a:ln>
                <a:solidFill>
                  <a:srgbClr val="ED7D31"/>
                </a:solidFill>
                <a:effectLst/>
                <a:uLnTx/>
                <a:uFillTx/>
                <a:latin typeface="Segoe UI Black" panose="020B0A02040204020203" pitchFamily="34" charset="0"/>
                <a:ea typeface="Segoe UI Black" panose="020B0A02040204020203" pitchFamily="34" charset="0"/>
                <a:cs typeface="+mn-cs"/>
              </a:endParaRPr>
            </a:p>
          </p:txBody>
        </p:sp>
        <p:sp>
          <p:nvSpPr>
            <p:cNvPr id="136" name="Elipse 871">
              <a:extLst>
                <a:ext uri="{FF2B5EF4-FFF2-40B4-BE49-F238E27FC236}">
                  <a16:creationId xmlns:a16="http://schemas.microsoft.com/office/drawing/2014/main" id="{2C974D5B-33AA-4254-AB64-9181405EF582}"/>
                </a:ext>
              </a:extLst>
            </p:cNvPr>
            <p:cNvSpPr/>
            <p:nvPr/>
          </p:nvSpPr>
          <p:spPr>
            <a:xfrm>
              <a:off x="270062" y="551145"/>
              <a:ext cx="1014926" cy="1014926"/>
            </a:xfrm>
            <a:prstGeom prst="ellipse">
              <a:avLst/>
            </a:prstGeom>
            <a:solidFill>
              <a:srgbClr val="006AB4"/>
            </a:solidFill>
            <a:ln w="28575">
              <a:solidFill>
                <a:schemeClr val="bg1"/>
              </a:solidFill>
            </a:ln>
            <a:effectLst>
              <a:outerShdw blurRad="381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37" name="Rectángulo 83">
              <a:extLst>
                <a:ext uri="{FF2B5EF4-FFF2-40B4-BE49-F238E27FC236}">
                  <a16:creationId xmlns:a16="http://schemas.microsoft.com/office/drawing/2014/main" id="{A59122D1-26D4-4ACC-96B1-F977A7F8CF8D}"/>
                </a:ext>
              </a:extLst>
            </p:cNvPr>
            <p:cNvSpPr>
              <a:spLocks noChangeArrowheads="1"/>
            </p:cNvSpPr>
            <p:nvPr/>
          </p:nvSpPr>
          <p:spPr bwMode="auto">
            <a:xfrm>
              <a:off x="206129" y="993624"/>
              <a:ext cx="116570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ts val="980"/>
                </a:lnSpc>
                <a:spcBef>
                  <a:spcPts val="0"/>
                </a:spcBef>
                <a:spcAft>
                  <a:spcPts val="0"/>
                </a:spcAft>
                <a:buClrTx/>
                <a:buSzTx/>
                <a:buFontTx/>
                <a:buNone/>
                <a:tabLst/>
                <a:defRPr/>
              </a:pPr>
              <a:r>
                <a:rPr kumimoji="0" lang="es-ES" altLang="es-ES" sz="950" b="1" i="0" u="none" strike="noStrike" kern="1200" cap="none" spc="0" normalizeH="0" baseline="0" noProof="0" dirty="0" err="1">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Il</a:t>
              </a:r>
              <a:r>
                <a:rPr kumimoji="0" lang="es-ES" altLang="es-ES" sz="950" b="1" i="0" u="none" strike="noStrike" kern="1200" cap="none" spc="0" normalizeH="0" baseline="0" noProof="0" dirty="0">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 cliente </a:t>
              </a:r>
              <a:br>
                <a:rPr kumimoji="0" lang="es-ES" altLang="es-ES" sz="950" b="1" i="0" u="none" strike="noStrike" kern="1200" cap="none" spc="0" normalizeH="0" baseline="0" noProof="0" dirty="0">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s-ES" altLang="es-ES" sz="950" b="1" i="0" u="none" strike="noStrike" kern="1200" cap="none" spc="0" normalizeH="0" baseline="0" noProof="0" dirty="0" err="1">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deve</a:t>
              </a:r>
              <a:r>
                <a:rPr kumimoji="0" lang="es-ES" altLang="es-ES" sz="950" b="1" i="0" u="none" strike="noStrike" kern="1200" cap="none" spc="0" normalizeH="0" baseline="0" noProof="0" dirty="0">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 </a:t>
              </a:r>
              <a:r>
                <a:rPr kumimoji="0" lang="es-ES" altLang="es-ES" sz="950" b="1" i="0" u="none" strike="noStrike" kern="1200" cap="none" spc="0" normalizeH="0" baseline="0" noProof="0" dirty="0" err="1">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proteggere</a:t>
              </a:r>
              <a:r>
                <a:rPr kumimoji="0" lang="es-ES" altLang="es-ES" sz="950" b="1" i="0" u="none" strike="noStrike" kern="1200" cap="none" spc="0" normalizeH="0" baseline="0" noProof="0" dirty="0">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 </a:t>
              </a:r>
              <a:br>
                <a:rPr kumimoji="0" lang="es-ES" altLang="es-ES" sz="950" b="1" i="0" u="none" strike="noStrike" kern="1200" cap="none" spc="0" normalizeH="0" baseline="0" noProof="0" dirty="0">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s-ES" altLang="es-ES" sz="950" b="1" i="0" u="none" strike="noStrike" kern="1200" cap="none" spc="0" normalizeH="0" baseline="0" noProof="0" dirty="0" err="1">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l’accesso</a:t>
              </a:r>
              <a:r>
                <a:rPr kumimoji="0" lang="es-ES" altLang="es-ES" sz="950" b="1" i="0" u="none" strike="noStrike" kern="1200" cap="none" spc="0" normalizeH="0" baseline="0" noProof="0" dirty="0">
                  <a:ln>
                    <a:noFill/>
                  </a:ln>
                  <a:solidFill>
                    <a:srgbClr val="FFFFFF"/>
                  </a:solidFill>
                  <a:effectLst/>
                  <a:uLnTx/>
                  <a:uFillTx/>
                  <a:latin typeface="Segoe UI" panose="020B0502040204020203" pitchFamily="34" charset="0"/>
                  <a:ea typeface="Segoe UI Symbol" panose="020B0502040204020203" pitchFamily="34" charset="0"/>
                  <a:cs typeface="Segoe UI" panose="020B0502040204020203" pitchFamily="34" charset="0"/>
                </a:rPr>
                <a:t>?</a:t>
              </a:r>
              <a:endParaRPr kumimoji="0" lang="es-ES" altLang="es-ES" sz="950" b="1" i="0" u="none" strike="noStrike" kern="1200" cap="none" spc="0" normalizeH="0" baseline="0" noProof="0" dirty="0">
                <a:ln>
                  <a:noFill/>
                </a:ln>
                <a:solidFill>
                  <a:srgbClr val="ED7D31"/>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pic>
          <p:nvPicPr>
            <p:cNvPr id="138" name="Imagen 873">
              <a:extLst>
                <a:ext uri="{FF2B5EF4-FFF2-40B4-BE49-F238E27FC236}">
                  <a16:creationId xmlns:a16="http://schemas.microsoft.com/office/drawing/2014/main" id="{28B5A476-CDC0-49A3-AEBC-18530FC20D5B}"/>
                </a:ext>
              </a:extLst>
            </p:cNvPr>
            <p:cNvPicPr>
              <a:picLocks noChangeAspect="1"/>
            </p:cNvPicPr>
            <p:nvPr/>
          </p:nvPicPr>
          <p:blipFill>
            <a:blip r:embed="rId4"/>
            <a:stretch>
              <a:fillRect/>
            </a:stretch>
          </p:blipFill>
          <p:spPr bwMode="auto">
            <a:xfrm>
              <a:off x="540259" y="689189"/>
              <a:ext cx="434703" cy="286567"/>
            </a:xfrm>
            <a:prstGeom prst="rect">
              <a:avLst/>
            </a:prstGeom>
            <a:effectLst/>
          </p:spPr>
        </p:pic>
      </p:grpSp>
      <p:sp>
        <p:nvSpPr>
          <p:cNvPr id="205" name="Rectangle 273">
            <a:extLst>
              <a:ext uri="{FF2B5EF4-FFF2-40B4-BE49-F238E27FC236}">
                <a16:creationId xmlns:a16="http://schemas.microsoft.com/office/drawing/2014/main" id="{D068EB9B-930B-49B9-AA70-D449AEC7EC75}"/>
              </a:ext>
            </a:extLst>
          </p:cNvPr>
          <p:cNvSpPr/>
          <p:nvPr/>
        </p:nvSpPr>
        <p:spPr>
          <a:xfrm>
            <a:off x="2079389" y="3602356"/>
            <a:ext cx="855393" cy="4420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500" b="1" i="0" u="none" strike="noStrike" kern="1200" cap="none" spc="0" normalizeH="0" baseline="0" noProof="0">
              <a:ln>
                <a:noFill/>
              </a:ln>
              <a:solidFill>
                <a:srgbClr val="ED7D31"/>
              </a:solidFill>
              <a:effectLst/>
              <a:uLnTx/>
              <a:uFillTx/>
              <a:latin typeface="Segoe UI Black" panose="020B0A02040204020203" pitchFamily="34" charset="0"/>
              <a:ea typeface="Segoe UI Black" panose="020B0A02040204020203" pitchFamily="34" charset="0"/>
              <a:cs typeface="+mn-cs"/>
            </a:endParaRPr>
          </a:p>
        </p:txBody>
      </p:sp>
      <p:sp>
        <p:nvSpPr>
          <p:cNvPr id="206" name="Elipse 194">
            <a:extLst>
              <a:ext uri="{FF2B5EF4-FFF2-40B4-BE49-F238E27FC236}">
                <a16:creationId xmlns:a16="http://schemas.microsoft.com/office/drawing/2014/main" id="{14135936-5E09-4E83-B75A-FFD9AF1BEA39}"/>
              </a:ext>
            </a:extLst>
          </p:cNvPr>
          <p:cNvSpPr/>
          <p:nvPr/>
        </p:nvSpPr>
        <p:spPr>
          <a:xfrm>
            <a:off x="1724628" y="3945354"/>
            <a:ext cx="1014926" cy="1014926"/>
          </a:xfrm>
          <a:prstGeom prst="ellipse">
            <a:avLst/>
          </a:prstGeom>
          <a:solidFill>
            <a:srgbClr val="006AB4"/>
          </a:solidFill>
          <a:ln w="28575">
            <a:solidFill>
              <a:schemeClr val="bg1"/>
            </a:solidFill>
          </a:ln>
          <a:effectLst>
            <a:outerShdw blurRad="381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209" name="Rectángulo 83">
            <a:extLst>
              <a:ext uri="{FF2B5EF4-FFF2-40B4-BE49-F238E27FC236}">
                <a16:creationId xmlns:a16="http://schemas.microsoft.com/office/drawing/2014/main" id="{83AEB898-D385-4334-BC40-93B1CE25A3BC}"/>
              </a:ext>
            </a:extLst>
          </p:cNvPr>
          <p:cNvSpPr>
            <a:spLocks noChangeArrowheads="1"/>
          </p:cNvSpPr>
          <p:nvPr/>
        </p:nvSpPr>
        <p:spPr bwMode="auto">
          <a:xfrm>
            <a:off x="1738838" y="4362965"/>
            <a:ext cx="9957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ts val="980"/>
              </a:lnSpc>
              <a:spcBef>
                <a:spcPts val="0"/>
              </a:spcBef>
              <a:spcAft>
                <a:spcPts val="0"/>
              </a:spcAft>
              <a:buClrTx/>
              <a:buSzTx/>
              <a:buFontTx/>
              <a:buNone/>
              <a:tabLst/>
              <a:defRPr/>
            </a:pP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Il</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cliente </a:t>
            </a:r>
            <a:b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lang="es-ES" sz="95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ha </a:t>
            </a:r>
            <a:r>
              <a:rPr lang="es-ES" sz="950" b="1" dirty="0" err="1">
                <a:solidFill>
                  <a:prstClr val="white"/>
                </a:solidFill>
                <a:latin typeface="Segoe UI" panose="020B0502040204020203" pitchFamily="34" charset="0"/>
                <a:ea typeface="Segoe UI Symbol" panose="020B0502040204020203" pitchFamily="34" charset="0"/>
                <a:cs typeface="Segoe UI" panose="020B0502040204020203" pitchFamily="34" charset="0"/>
              </a:rPr>
              <a:t>bisogno</a:t>
            </a:r>
            <a:r>
              <a:rPr lang="es-ES" sz="95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 di</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a:t>
            </a:r>
            <a:b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i </a:t>
            </a: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propri</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a:t>
            </a: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dati</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a:t>
            </a:r>
          </a:p>
        </p:txBody>
      </p:sp>
      <p:pic>
        <p:nvPicPr>
          <p:cNvPr id="212" name="Imagen 120">
            <a:extLst>
              <a:ext uri="{FF2B5EF4-FFF2-40B4-BE49-F238E27FC236}">
                <a16:creationId xmlns:a16="http://schemas.microsoft.com/office/drawing/2014/main" id="{2B2914CE-2DF9-46B6-9BDD-B35BBB6BE3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328" y="4023652"/>
            <a:ext cx="37956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Speech Bubble: Rectangle with Corners Rounded 142">
            <a:extLst>
              <a:ext uri="{FF2B5EF4-FFF2-40B4-BE49-F238E27FC236}">
                <a16:creationId xmlns:a16="http://schemas.microsoft.com/office/drawing/2014/main" id="{8BA9E836-859A-4499-853F-C878256212A9}"/>
              </a:ext>
            </a:extLst>
          </p:cNvPr>
          <p:cNvSpPr/>
          <p:nvPr/>
        </p:nvSpPr>
        <p:spPr>
          <a:xfrm>
            <a:off x="4410713" y="5432298"/>
            <a:ext cx="2931470" cy="1074130"/>
          </a:xfrm>
          <a:prstGeom prst="wedgeRoundRectCallout">
            <a:avLst>
              <a:gd name="adj1" fmla="val -55082"/>
              <a:gd name="adj2" fmla="val -21370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lvl="0">
              <a:lnSpc>
                <a:spcPts val="1060"/>
              </a:lnSpc>
              <a:defRPr/>
            </a:pPr>
            <a:r>
              <a:rPr lang="it-IT" sz="1000">
                <a:solidFill>
                  <a:prstClr val="black">
                    <a:lumMod val="65000"/>
                    <a:lumOff val="35000"/>
                  </a:prstClr>
                </a:solidFill>
                <a:latin typeface="Segoe UI Symbol" panose="020B0502040204020203" pitchFamily="34" charset="0"/>
                <a:ea typeface="Segoe UI Symbol" panose="020B0502040204020203" pitchFamily="34" charset="0"/>
              </a:rPr>
              <a:t>Determinare se il cliente ha bisogno di aiuto per proteggersi. Possono proteggere automaticamente gli utenti da attacchi di phishing e link pericolosi?
Quanto velocemente possono reagire dopo che è stata rilevata una violazione?</a:t>
            </a:r>
            <a:endParaRPr lang="en-US" sz="1000">
              <a:solidFill>
                <a:prstClr val="black">
                  <a:lumMod val="65000"/>
                  <a:lumOff val="35000"/>
                </a:prstClr>
              </a:solidFill>
              <a:latin typeface="Segoe UI Symbol" panose="020B0502040204020203" pitchFamily="34" charset="0"/>
              <a:ea typeface="Segoe UI Symbol" panose="020B0502040204020203" pitchFamily="34" charset="0"/>
            </a:endParaRPr>
          </a:p>
        </p:txBody>
      </p:sp>
      <p:sp>
        <p:nvSpPr>
          <p:cNvPr id="149" name="Title 1">
            <a:extLst>
              <a:ext uri="{FF2B5EF4-FFF2-40B4-BE49-F238E27FC236}">
                <a16:creationId xmlns:a16="http://schemas.microsoft.com/office/drawing/2014/main" id="{F1AD6CB7-E646-4865-A9C9-A20C94FE633D}"/>
              </a:ext>
            </a:extLst>
          </p:cNvPr>
          <p:cNvSpPr txBox="1">
            <a:spLocks/>
          </p:cNvSpPr>
          <p:nvPr/>
        </p:nvSpPr>
        <p:spPr>
          <a:xfrm>
            <a:off x="171211" y="156665"/>
            <a:ext cx="10515600" cy="57657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mj-cs"/>
              </a:defRPr>
            </a:lvl1pPr>
          </a:lstStyle>
          <a:p>
            <a:r>
              <a:rPr lang="it-IT" sz="2800" b="1" dirty="0">
                <a:latin typeface="Segoe UI" panose="020B0502040204020203" pitchFamily="34" charset="0"/>
                <a:cs typeface="Segoe UI" panose="020B0502040204020203" pitchFamily="34" charset="0"/>
              </a:rPr>
              <a:t>Il cliente come protegge/gestisce i dati sensibili? </a:t>
            </a:r>
          </a:p>
        </p:txBody>
      </p:sp>
      <p:grpSp>
        <p:nvGrpSpPr>
          <p:cNvPr id="198" name="Grupo 188">
            <a:extLst>
              <a:ext uri="{FF2B5EF4-FFF2-40B4-BE49-F238E27FC236}">
                <a16:creationId xmlns:a16="http://schemas.microsoft.com/office/drawing/2014/main" id="{43715B47-9963-4876-A2E3-1362933945A0}"/>
              </a:ext>
            </a:extLst>
          </p:cNvPr>
          <p:cNvGrpSpPr/>
          <p:nvPr/>
        </p:nvGrpSpPr>
        <p:grpSpPr>
          <a:xfrm>
            <a:off x="3847008" y="2594927"/>
            <a:ext cx="1110523" cy="1443073"/>
            <a:chOff x="2818944" y="122998"/>
            <a:chExt cx="1110523" cy="1443073"/>
          </a:xfrm>
        </p:grpSpPr>
        <p:sp>
          <p:nvSpPr>
            <p:cNvPr id="199" name="Rectangle 274">
              <a:extLst>
                <a:ext uri="{FF2B5EF4-FFF2-40B4-BE49-F238E27FC236}">
                  <a16:creationId xmlns:a16="http://schemas.microsoft.com/office/drawing/2014/main" id="{55BC7DA0-4C04-4566-9F21-B7D04DD14D52}"/>
                </a:ext>
              </a:extLst>
            </p:cNvPr>
            <p:cNvSpPr/>
            <p:nvPr/>
          </p:nvSpPr>
          <p:spPr>
            <a:xfrm>
              <a:off x="2953410" y="122998"/>
              <a:ext cx="791475" cy="4420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500" b="1" i="0" u="none" strike="noStrike" kern="1200" cap="none" spc="0" normalizeH="0" baseline="0" noProof="0">
                <a:ln>
                  <a:noFill/>
                </a:ln>
                <a:solidFill>
                  <a:srgbClr val="ED7D31"/>
                </a:solidFill>
                <a:effectLst/>
                <a:uLnTx/>
                <a:uFillTx/>
                <a:latin typeface="Segoe UI Black" panose="020B0A02040204020203" pitchFamily="34" charset="0"/>
                <a:ea typeface="Segoe UI Black" panose="020B0A02040204020203" pitchFamily="34" charset="0"/>
                <a:cs typeface="+mn-cs"/>
              </a:endParaRPr>
            </a:p>
          </p:txBody>
        </p:sp>
        <p:sp>
          <p:nvSpPr>
            <p:cNvPr id="200" name="Elipse 190">
              <a:extLst>
                <a:ext uri="{FF2B5EF4-FFF2-40B4-BE49-F238E27FC236}">
                  <a16:creationId xmlns:a16="http://schemas.microsoft.com/office/drawing/2014/main" id="{8A03FFCB-0D1D-44AB-AC01-B85CD40DA53C}"/>
                </a:ext>
              </a:extLst>
            </p:cNvPr>
            <p:cNvSpPr/>
            <p:nvPr/>
          </p:nvSpPr>
          <p:spPr>
            <a:xfrm>
              <a:off x="2851912" y="551145"/>
              <a:ext cx="1014926" cy="1014926"/>
            </a:xfrm>
            <a:prstGeom prst="ellipse">
              <a:avLst/>
            </a:prstGeom>
            <a:solidFill>
              <a:srgbClr val="006AB4"/>
            </a:solidFill>
            <a:ln w="28575">
              <a:solidFill>
                <a:schemeClr val="bg1"/>
              </a:solidFill>
            </a:ln>
            <a:effectLst>
              <a:outerShdw blurRad="381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201" name="Rectángulo 83">
              <a:extLst>
                <a:ext uri="{FF2B5EF4-FFF2-40B4-BE49-F238E27FC236}">
                  <a16:creationId xmlns:a16="http://schemas.microsoft.com/office/drawing/2014/main" id="{EBDFFE91-936D-41A8-A72A-7BE17414116B}"/>
                </a:ext>
              </a:extLst>
            </p:cNvPr>
            <p:cNvSpPr>
              <a:spLocks noChangeArrowheads="1"/>
            </p:cNvSpPr>
            <p:nvPr/>
          </p:nvSpPr>
          <p:spPr bwMode="auto">
            <a:xfrm>
              <a:off x="2818944" y="787330"/>
              <a:ext cx="1110523"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ts val="980"/>
                </a:lnSpc>
                <a:spcBef>
                  <a:spcPts val="0"/>
                </a:spcBef>
                <a:spcAft>
                  <a:spcPts val="0"/>
                </a:spcAft>
                <a:buClrTx/>
                <a:buSzTx/>
                <a:buFontTx/>
                <a:buNone/>
                <a:tabLst/>
                <a:defRPr/>
              </a:pP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Il</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cliente </a:t>
              </a:r>
              <a:b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ha </a:t>
              </a: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bisogno</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di </a:t>
              </a: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proteggere</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i </a:t>
              </a: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propri</a:t>
              </a:r>
              <a:b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device</a:t>
              </a:r>
              <a:r>
                <a:rPr lang="es-ES" sz="95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a:t>
              </a:r>
              <a:endParaRPr kumimoji="0" lang="es-ES" alt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grpSp>
      <p:cxnSp>
        <p:nvCxnSpPr>
          <p:cNvPr id="128" name="Conector recto 511">
            <a:extLst>
              <a:ext uri="{FF2B5EF4-FFF2-40B4-BE49-F238E27FC236}">
                <a16:creationId xmlns:a16="http://schemas.microsoft.com/office/drawing/2014/main" id="{40C724BF-0375-4300-BCFD-9FB9BC4BD605}"/>
              </a:ext>
            </a:extLst>
          </p:cNvPr>
          <p:cNvCxnSpPr>
            <a:cxnSpLocks/>
          </p:cNvCxnSpPr>
          <p:nvPr/>
        </p:nvCxnSpPr>
        <p:spPr bwMode="auto">
          <a:xfrm>
            <a:off x="10115510" y="4032894"/>
            <a:ext cx="530794" cy="0"/>
          </a:xfrm>
          <a:prstGeom prst="line">
            <a:avLst/>
          </a:prstGeom>
          <a:ln w="31750">
            <a:solidFill>
              <a:srgbClr val="FF344F"/>
            </a:solidFill>
          </a:ln>
        </p:spPr>
        <p:style>
          <a:lnRef idx="1">
            <a:schemeClr val="accent1"/>
          </a:lnRef>
          <a:fillRef idx="0">
            <a:schemeClr val="accent1"/>
          </a:fillRef>
          <a:effectRef idx="0">
            <a:schemeClr val="accent1"/>
          </a:effectRef>
          <a:fontRef idx="minor">
            <a:schemeClr val="tx1"/>
          </a:fontRef>
        </p:style>
      </p:cxnSp>
      <p:pic>
        <p:nvPicPr>
          <p:cNvPr id="129" name="Imagen 946">
            <a:extLst>
              <a:ext uri="{FF2B5EF4-FFF2-40B4-BE49-F238E27FC236}">
                <a16:creationId xmlns:a16="http://schemas.microsoft.com/office/drawing/2014/main" id="{6ECAEF58-306C-45E2-B1AB-609D79665B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904" y="2087277"/>
            <a:ext cx="495800" cy="495800"/>
          </a:xfrm>
          <a:prstGeom prst="rect">
            <a:avLst/>
          </a:prstGeom>
        </p:spPr>
      </p:pic>
      <p:cxnSp>
        <p:nvCxnSpPr>
          <p:cNvPr id="131" name="Conector recto 511">
            <a:extLst>
              <a:ext uri="{FF2B5EF4-FFF2-40B4-BE49-F238E27FC236}">
                <a16:creationId xmlns:a16="http://schemas.microsoft.com/office/drawing/2014/main" id="{513BEB14-CFB2-44F1-96A8-7741B2CAFEAD}"/>
              </a:ext>
            </a:extLst>
          </p:cNvPr>
          <p:cNvCxnSpPr>
            <a:cxnSpLocks/>
          </p:cNvCxnSpPr>
          <p:nvPr/>
        </p:nvCxnSpPr>
        <p:spPr bwMode="auto">
          <a:xfrm>
            <a:off x="4925521" y="3722218"/>
            <a:ext cx="1072408" cy="770731"/>
          </a:xfrm>
          <a:prstGeom prst="line">
            <a:avLst/>
          </a:prstGeom>
          <a:ln w="31750">
            <a:solidFill>
              <a:srgbClr val="FF344F"/>
            </a:solidFill>
          </a:ln>
        </p:spPr>
        <p:style>
          <a:lnRef idx="1">
            <a:schemeClr val="accent1"/>
          </a:lnRef>
          <a:fillRef idx="0">
            <a:schemeClr val="accent1"/>
          </a:fillRef>
          <a:effectRef idx="0">
            <a:schemeClr val="accent1"/>
          </a:effectRef>
          <a:fontRef idx="minor">
            <a:schemeClr val="tx1"/>
          </a:fontRef>
        </p:style>
      </p:cxnSp>
      <p:pic>
        <p:nvPicPr>
          <p:cNvPr id="132" name="Imagen 947">
            <a:extLst>
              <a:ext uri="{FF2B5EF4-FFF2-40B4-BE49-F238E27FC236}">
                <a16:creationId xmlns:a16="http://schemas.microsoft.com/office/drawing/2014/main" id="{AA289327-D288-4DA8-BA4F-6D7E89B15C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9837" y="4136598"/>
            <a:ext cx="500190" cy="500190"/>
          </a:xfrm>
          <a:prstGeom prst="rect">
            <a:avLst/>
          </a:prstGeom>
        </p:spPr>
      </p:pic>
      <p:cxnSp>
        <p:nvCxnSpPr>
          <p:cNvPr id="139" name="Conector recto 511">
            <a:extLst>
              <a:ext uri="{FF2B5EF4-FFF2-40B4-BE49-F238E27FC236}">
                <a16:creationId xmlns:a16="http://schemas.microsoft.com/office/drawing/2014/main" id="{C21A88A2-5815-4938-8862-6618E7ADDA12}"/>
              </a:ext>
            </a:extLst>
          </p:cNvPr>
          <p:cNvCxnSpPr>
            <a:cxnSpLocks/>
          </p:cNvCxnSpPr>
          <p:nvPr/>
        </p:nvCxnSpPr>
        <p:spPr bwMode="auto">
          <a:xfrm>
            <a:off x="6192195" y="2327919"/>
            <a:ext cx="530794" cy="0"/>
          </a:xfrm>
          <a:prstGeom prst="line">
            <a:avLst/>
          </a:prstGeom>
          <a:ln w="31750">
            <a:solidFill>
              <a:srgbClr val="FF344F"/>
            </a:solidFill>
          </a:ln>
        </p:spPr>
        <p:style>
          <a:lnRef idx="1">
            <a:schemeClr val="accent1"/>
          </a:lnRef>
          <a:fillRef idx="0">
            <a:schemeClr val="accent1"/>
          </a:fillRef>
          <a:effectRef idx="0">
            <a:schemeClr val="accent1"/>
          </a:effectRef>
          <a:fontRef idx="minor">
            <a:schemeClr val="tx1"/>
          </a:fontRef>
        </p:style>
      </p:cxnSp>
      <p:grpSp>
        <p:nvGrpSpPr>
          <p:cNvPr id="140" name="Grupo 874">
            <a:extLst>
              <a:ext uri="{FF2B5EF4-FFF2-40B4-BE49-F238E27FC236}">
                <a16:creationId xmlns:a16="http://schemas.microsoft.com/office/drawing/2014/main" id="{E495369F-509A-4032-96CF-2622EEC98FDC}"/>
              </a:ext>
            </a:extLst>
          </p:cNvPr>
          <p:cNvGrpSpPr/>
          <p:nvPr/>
        </p:nvGrpSpPr>
        <p:grpSpPr>
          <a:xfrm>
            <a:off x="6724989" y="1365740"/>
            <a:ext cx="1020940" cy="1443073"/>
            <a:chOff x="6665816" y="122998"/>
            <a:chExt cx="1020940" cy="1443073"/>
          </a:xfrm>
        </p:grpSpPr>
        <p:sp>
          <p:nvSpPr>
            <p:cNvPr id="141" name="Rectangle 275">
              <a:extLst>
                <a:ext uri="{FF2B5EF4-FFF2-40B4-BE49-F238E27FC236}">
                  <a16:creationId xmlns:a16="http://schemas.microsoft.com/office/drawing/2014/main" id="{2545892C-3324-475D-A73D-CF25F725400A}"/>
                </a:ext>
              </a:extLst>
            </p:cNvPr>
            <p:cNvSpPr/>
            <p:nvPr/>
          </p:nvSpPr>
          <p:spPr>
            <a:xfrm>
              <a:off x="6665816" y="122998"/>
              <a:ext cx="1020940" cy="4420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500" b="1" i="0" u="none" strike="noStrike" kern="1200" cap="none" spc="0" normalizeH="0" baseline="0" noProof="0">
                <a:ln>
                  <a:noFill/>
                </a:ln>
                <a:solidFill>
                  <a:srgbClr val="ED7D31"/>
                </a:solidFill>
                <a:effectLst/>
                <a:uLnTx/>
                <a:uFillTx/>
                <a:latin typeface="Segoe UI Black" panose="020B0A02040204020203" pitchFamily="34" charset="0"/>
                <a:ea typeface="Segoe UI Black" panose="020B0A02040204020203" pitchFamily="34" charset="0"/>
                <a:cs typeface="+mn-cs"/>
              </a:endParaRPr>
            </a:p>
          </p:txBody>
        </p:sp>
        <p:sp>
          <p:nvSpPr>
            <p:cNvPr id="142" name="Elipse 876">
              <a:extLst>
                <a:ext uri="{FF2B5EF4-FFF2-40B4-BE49-F238E27FC236}">
                  <a16:creationId xmlns:a16="http://schemas.microsoft.com/office/drawing/2014/main" id="{3C359632-7769-4EE2-81A9-74F8A9915858}"/>
                </a:ext>
              </a:extLst>
            </p:cNvPr>
            <p:cNvSpPr/>
            <p:nvPr/>
          </p:nvSpPr>
          <p:spPr>
            <a:xfrm>
              <a:off x="6667700" y="551145"/>
              <a:ext cx="1014926" cy="1014926"/>
            </a:xfrm>
            <a:prstGeom prst="ellipse">
              <a:avLst/>
            </a:prstGeom>
            <a:solidFill>
              <a:srgbClr val="006AB4"/>
            </a:solidFill>
            <a:ln w="28575">
              <a:solidFill>
                <a:schemeClr val="bg1"/>
              </a:solidFill>
            </a:ln>
            <a:effectLst>
              <a:outerShdw blurRad="381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48" name="Rectángulo 83">
              <a:extLst>
                <a:ext uri="{FF2B5EF4-FFF2-40B4-BE49-F238E27FC236}">
                  <a16:creationId xmlns:a16="http://schemas.microsoft.com/office/drawing/2014/main" id="{8932A376-14EC-4A1F-99DF-EC622297DEF2}"/>
                </a:ext>
              </a:extLst>
            </p:cNvPr>
            <p:cNvSpPr>
              <a:spLocks noChangeArrowheads="1"/>
            </p:cNvSpPr>
            <p:nvPr/>
          </p:nvSpPr>
          <p:spPr bwMode="auto">
            <a:xfrm>
              <a:off x="6801960" y="993624"/>
              <a:ext cx="77777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Hardware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950" b="1" dirty="0" err="1">
                  <a:solidFill>
                    <a:prstClr val="white"/>
                  </a:solidFill>
                  <a:latin typeface="Segoe UI" panose="020B0502040204020203" pitchFamily="34" charset="0"/>
                  <a:ea typeface="Segoe UI Symbol" panose="020B0502040204020203" pitchFamily="34" charset="0"/>
                  <a:cs typeface="Segoe UI" panose="020B0502040204020203" pitchFamily="34" charset="0"/>
                </a:rPr>
                <a:t>Upgrade</a:t>
              </a:r>
              <a:endParaRPr kumimoji="0" lang="es-ES" sz="950" b="1" i="0" u="none" strike="noStrike" kern="1200" cap="none" spc="0" normalizeH="0" baseline="0" noProof="0" dirty="0">
                <a:ln>
                  <a:noFill/>
                </a:ln>
                <a:solidFill>
                  <a:srgbClr val="ED7D31"/>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pic>
          <p:nvPicPr>
            <p:cNvPr id="154" name="Imagen 311">
              <a:extLst>
                <a:ext uri="{FF2B5EF4-FFF2-40B4-BE49-F238E27FC236}">
                  <a16:creationId xmlns:a16="http://schemas.microsoft.com/office/drawing/2014/main" id="{AD317FED-6901-4DFD-B578-14480E2633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0453" y="700666"/>
              <a:ext cx="225558" cy="26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0" name="Conector recto 272">
            <a:extLst>
              <a:ext uri="{FF2B5EF4-FFF2-40B4-BE49-F238E27FC236}">
                <a16:creationId xmlns:a16="http://schemas.microsoft.com/office/drawing/2014/main" id="{1EF9EE8B-3983-43D1-B20E-93F0A5FD4340}"/>
              </a:ext>
            </a:extLst>
          </p:cNvPr>
          <p:cNvCxnSpPr>
            <a:cxnSpLocks/>
          </p:cNvCxnSpPr>
          <p:nvPr/>
        </p:nvCxnSpPr>
        <p:spPr bwMode="auto">
          <a:xfrm flipV="1">
            <a:off x="7748893" y="1683866"/>
            <a:ext cx="334500" cy="4793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161" name="Imagen 947">
            <a:extLst>
              <a:ext uri="{FF2B5EF4-FFF2-40B4-BE49-F238E27FC236}">
                <a16:creationId xmlns:a16="http://schemas.microsoft.com/office/drawing/2014/main" id="{18A03F86-CD84-4BE2-ACE6-37AE6840E6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9017" y="1256618"/>
            <a:ext cx="500190" cy="500190"/>
          </a:xfrm>
          <a:prstGeom prst="rect">
            <a:avLst/>
          </a:prstGeom>
        </p:spPr>
      </p:pic>
      <p:cxnSp>
        <p:nvCxnSpPr>
          <p:cNvPr id="166" name="Conector recto 272">
            <a:extLst>
              <a:ext uri="{FF2B5EF4-FFF2-40B4-BE49-F238E27FC236}">
                <a16:creationId xmlns:a16="http://schemas.microsoft.com/office/drawing/2014/main" id="{46ED57C5-712F-42E7-8593-E2CA63EF8396}"/>
              </a:ext>
            </a:extLst>
          </p:cNvPr>
          <p:cNvCxnSpPr>
            <a:cxnSpLocks/>
          </p:cNvCxnSpPr>
          <p:nvPr/>
        </p:nvCxnSpPr>
        <p:spPr bwMode="auto">
          <a:xfrm>
            <a:off x="7756303" y="2523864"/>
            <a:ext cx="524287" cy="388841"/>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170" name="Imagen 946">
            <a:extLst>
              <a:ext uri="{FF2B5EF4-FFF2-40B4-BE49-F238E27FC236}">
                <a16:creationId xmlns:a16="http://schemas.microsoft.com/office/drawing/2014/main" id="{4DC8D494-2854-4513-BC6A-9F50A2B3B5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7412" y="2581147"/>
            <a:ext cx="495800" cy="495800"/>
          </a:xfrm>
          <a:prstGeom prst="rect">
            <a:avLst/>
          </a:prstGeom>
        </p:spPr>
      </p:pic>
      <p:pic>
        <p:nvPicPr>
          <p:cNvPr id="171" name="Imagen 855">
            <a:extLst>
              <a:ext uri="{FF2B5EF4-FFF2-40B4-BE49-F238E27FC236}">
                <a16:creationId xmlns:a16="http://schemas.microsoft.com/office/drawing/2014/main" id="{5002BDD7-14D1-42DE-9CA7-CF18B033F4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7927" y="2934750"/>
            <a:ext cx="304241" cy="304241"/>
          </a:xfrm>
          <a:prstGeom prst="rect">
            <a:avLst/>
          </a:prstGeom>
        </p:spPr>
      </p:pic>
      <p:sp>
        <p:nvSpPr>
          <p:cNvPr id="173" name="Rectángulo 1060">
            <a:extLst>
              <a:ext uri="{FF2B5EF4-FFF2-40B4-BE49-F238E27FC236}">
                <a16:creationId xmlns:a16="http://schemas.microsoft.com/office/drawing/2014/main" id="{010A4D88-9549-4FE8-82C2-47B10D7D2179}"/>
              </a:ext>
            </a:extLst>
          </p:cNvPr>
          <p:cNvSpPr/>
          <p:nvPr/>
        </p:nvSpPr>
        <p:spPr bwMode="auto">
          <a:xfrm>
            <a:off x="8656111" y="2521674"/>
            <a:ext cx="1700270" cy="685800"/>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M365 BUSINESS</a:t>
            </a:r>
            <a:b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(include EMS &amp;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O365 BUSINESS PREMIUM + ATP</a:t>
            </a: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a:t>
            </a:r>
          </a:p>
        </p:txBody>
      </p:sp>
      <p:sp>
        <p:nvSpPr>
          <p:cNvPr id="175" name="Rectángulo 1060">
            <a:extLst>
              <a:ext uri="{FF2B5EF4-FFF2-40B4-BE49-F238E27FC236}">
                <a16:creationId xmlns:a16="http://schemas.microsoft.com/office/drawing/2014/main" id="{AECEA51F-7867-4BD2-A5F3-858317C234D4}"/>
              </a:ext>
            </a:extLst>
          </p:cNvPr>
          <p:cNvSpPr/>
          <p:nvPr/>
        </p:nvSpPr>
        <p:spPr bwMode="auto">
          <a:xfrm>
            <a:off x="10357812" y="2527350"/>
            <a:ext cx="805249" cy="684376"/>
          </a:xfrm>
          <a:prstGeom prst="rect">
            <a:avLst/>
          </a:prstGeom>
          <a:solidFill>
            <a:schemeClr val="bg1">
              <a:lumMod val="6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SURFACE/</a:t>
            </a:r>
            <a:b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W10 DEVICE </a:t>
            </a:r>
          </a:p>
        </p:txBody>
      </p:sp>
      <p:sp>
        <p:nvSpPr>
          <p:cNvPr id="176" name="Rectángulo 1060">
            <a:extLst>
              <a:ext uri="{FF2B5EF4-FFF2-40B4-BE49-F238E27FC236}">
                <a16:creationId xmlns:a16="http://schemas.microsoft.com/office/drawing/2014/main" id="{C64FC277-7A44-41FF-9755-E0BE669C5D6C}"/>
              </a:ext>
            </a:extLst>
          </p:cNvPr>
          <p:cNvSpPr/>
          <p:nvPr/>
        </p:nvSpPr>
        <p:spPr bwMode="auto">
          <a:xfrm>
            <a:off x="8593212" y="1124320"/>
            <a:ext cx="1651556" cy="685800"/>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M365 BUSINESS</a:t>
            </a:r>
            <a:br>
              <a:rPr lang="en-US" sz="100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br>
            <a:r>
              <a:rPr lang="en-US" sz="100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 (include EMS &amp; ATP)</a:t>
            </a:r>
          </a:p>
          <a:p>
            <a:pPr algn="ctr">
              <a:defRPr/>
            </a:pPr>
            <a:r>
              <a:rPr lang="en-US" sz="100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O365 BUSINESS PREMIUM + ATP </a:t>
            </a:r>
          </a:p>
        </p:txBody>
      </p:sp>
      <p:pic>
        <p:nvPicPr>
          <p:cNvPr id="182" name="Imagen 946">
            <a:extLst>
              <a:ext uri="{FF2B5EF4-FFF2-40B4-BE49-F238E27FC236}">
                <a16:creationId xmlns:a16="http://schemas.microsoft.com/office/drawing/2014/main" id="{10A0E3AA-B33D-4BEF-ADB1-10FDBB1272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0060" y="3745612"/>
            <a:ext cx="495800" cy="495800"/>
          </a:xfrm>
          <a:prstGeom prst="rect">
            <a:avLst/>
          </a:prstGeom>
        </p:spPr>
      </p:pic>
      <p:sp>
        <p:nvSpPr>
          <p:cNvPr id="183" name="TextBox 182">
            <a:extLst>
              <a:ext uri="{FF2B5EF4-FFF2-40B4-BE49-F238E27FC236}">
                <a16:creationId xmlns:a16="http://schemas.microsoft.com/office/drawing/2014/main" id="{484AFF4C-D109-4F9E-994A-D1A29C470BA1}"/>
              </a:ext>
            </a:extLst>
          </p:cNvPr>
          <p:cNvSpPr txBox="1"/>
          <p:nvPr/>
        </p:nvSpPr>
        <p:spPr>
          <a:xfrm>
            <a:off x="11002462" y="3835243"/>
            <a:ext cx="1700270" cy="523220"/>
          </a:xfrm>
          <a:prstGeom prst="rect">
            <a:avLst/>
          </a:prstGeom>
          <a:noFill/>
        </p:spPr>
        <p:txBody>
          <a:bodyPr wrap="square" rtlCol="0">
            <a:spAutoFit/>
          </a:bodyPr>
          <a:lstStyle/>
          <a:p>
            <a:r>
              <a:rPr lang="it-IT" sz="1400" b="1" dirty="0"/>
              <a:t>Vai al play </a:t>
            </a:r>
            <a:r>
              <a:rPr lang="it-IT" sz="1400" b="1" dirty="0" err="1"/>
              <a:t>teamwork</a:t>
            </a:r>
            <a:endParaRPr lang="it-IT" sz="1400" b="1" dirty="0"/>
          </a:p>
        </p:txBody>
      </p:sp>
      <p:grpSp>
        <p:nvGrpSpPr>
          <p:cNvPr id="184" name="Grupo 874">
            <a:extLst>
              <a:ext uri="{FF2B5EF4-FFF2-40B4-BE49-F238E27FC236}">
                <a16:creationId xmlns:a16="http://schemas.microsoft.com/office/drawing/2014/main" id="{CAF6E34B-2EF4-4E28-ADA6-4FD5FF4011EC}"/>
              </a:ext>
            </a:extLst>
          </p:cNvPr>
          <p:cNvGrpSpPr/>
          <p:nvPr/>
        </p:nvGrpSpPr>
        <p:grpSpPr>
          <a:xfrm>
            <a:off x="6735363" y="3616859"/>
            <a:ext cx="1020940" cy="1443073"/>
            <a:chOff x="6665816" y="122998"/>
            <a:chExt cx="1020940" cy="1443073"/>
          </a:xfrm>
        </p:grpSpPr>
        <p:sp>
          <p:nvSpPr>
            <p:cNvPr id="185" name="Rectangle 275">
              <a:extLst>
                <a:ext uri="{FF2B5EF4-FFF2-40B4-BE49-F238E27FC236}">
                  <a16:creationId xmlns:a16="http://schemas.microsoft.com/office/drawing/2014/main" id="{8317875E-74D8-4D78-8AAC-D4AEFDF1546D}"/>
                </a:ext>
              </a:extLst>
            </p:cNvPr>
            <p:cNvSpPr/>
            <p:nvPr/>
          </p:nvSpPr>
          <p:spPr>
            <a:xfrm>
              <a:off x="6665816" y="122998"/>
              <a:ext cx="1020940" cy="4420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500" b="1" i="0" u="none" strike="noStrike" kern="1200" cap="none" spc="0" normalizeH="0" baseline="0" noProof="0">
                <a:ln>
                  <a:noFill/>
                </a:ln>
                <a:solidFill>
                  <a:srgbClr val="ED7D31"/>
                </a:solidFill>
                <a:effectLst/>
                <a:uLnTx/>
                <a:uFillTx/>
                <a:latin typeface="Segoe UI Black" panose="020B0A02040204020203" pitchFamily="34" charset="0"/>
                <a:ea typeface="Segoe UI Black" panose="020B0A02040204020203" pitchFamily="34" charset="0"/>
                <a:cs typeface="+mn-cs"/>
              </a:endParaRPr>
            </a:p>
          </p:txBody>
        </p:sp>
        <p:sp>
          <p:nvSpPr>
            <p:cNvPr id="186" name="Elipse 876">
              <a:extLst>
                <a:ext uri="{FF2B5EF4-FFF2-40B4-BE49-F238E27FC236}">
                  <a16:creationId xmlns:a16="http://schemas.microsoft.com/office/drawing/2014/main" id="{76457B8B-F98A-4242-A46C-34DDCD015EEA}"/>
                </a:ext>
              </a:extLst>
            </p:cNvPr>
            <p:cNvSpPr/>
            <p:nvPr/>
          </p:nvSpPr>
          <p:spPr>
            <a:xfrm>
              <a:off x="6667700" y="551145"/>
              <a:ext cx="1014926" cy="1014926"/>
            </a:xfrm>
            <a:prstGeom prst="ellipse">
              <a:avLst/>
            </a:prstGeom>
            <a:solidFill>
              <a:srgbClr val="006AB4"/>
            </a:solidFill>
            <a:ln w="28575">
              <a:solidFill>
                <a:schemeClr val="bg1"/>
              </a:solidFill>
            </a:ln>
            <a:effectLst>
              <a:outerShdw blurRad="381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188" name="Rectángulo 83">
              <a:extLst>
                <a:ext uri="{FF2B5EF4-FFF2-40B4-BE49-F238E27FC236}">
                  <a16:creationId xmlns:a16="http://schemas.microsoft.com/office/drawing/2014/main" id="{31002726-E220-4AB2-A62B-7DC105E1341A}"/>
                </a:ext>
              </a:extLst>
            </p:cNvPr>
            <p:cNvSpPr>
              <a:spLocks noChangeArrowheads="1"/>
            </p:cNvSpPr>
            <p:nvPr/>
          </p:nvSpPr>
          <p:spPr bwMode="auto">
            <a:xfrm>
              <a:off x="6801960" y="993624"/>
              <a:ext cx="77777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Hardware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950" b="1" dirty="0" err="1">
                  <a:solidFill>
                    <a:prstClr val="white"/>
                  </a:solidFill>
                  <a:latin typeface="Segoe UI" panose="020B0502040204020203" pitchFamily="34" charset="0"/>
                  <a:ea typeface="Segoe UI Symbol" panose="020B0502040204020203" pitchFamily="34" charset="0"/>
                  <a:cs typeface="Segoe UI" panose="020B0502040204020203" pitchFamily="34" charset="0"/>
                </a:rPr>
                <a:t>Upgrade</a:t>
              </a:r>
              <a:endParaRPr kumimoji="0" lang="es-ES" sz="950" b="1" i="0" u="none" strike="noStrike" kern="1200" cap="none" spc="0" normalizeH="0" baseline="0" noProof="0" dirty="0">
                <a:ln>
                  <a:noFill/>
                </a:ln>
                <a:solidFill>
                  <a:srgbClr val="ED7D31"/>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pic>
          <p:nvPicPr>
            <p:cNvPr id="190" name="Imagen 311">
              <a:extLst>
                <a:ext uri="{FF2B5EF4-FFF2-40B4-BE49-F238E27FC236}">
                  <a16:creationId xmlns:a16="http://schemas.microsoft.com/office/drawing/2014/main" id="{1F797957-D8AB-4D67-9880-F7132BD714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0453" y="700666"/>
              <a:ext cx="225558" cy="26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3" name="Conector recto 272">
            <a:extLst>
              <a:ext uri="{FF2B5EF4-FFF2-40B4-BE49-F238E27FC236}">
                <a16:creationId xmlns:a16="http://schemas.microsoft.com/office/drawing/2014/main" id="{ED01A7B7-62F2-4974-8BDC-900EC6533BBB}"/>
              </a:ext>
            </a:extLst>
          </p:cNvPr>
          <p:cNvCxnSpPr>
            <a:cxnSpLocks/>
          </p:cNvCxnSpPr>
          <p:nvPr/>
        </p:nvCxnSpPr>
        <p:spPr bwMode="auto">
          <a:xfrm flipV="1">
            <a:off x="7820446" y="4206961"/>
            <a:ext cx="334500" cy="4793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194" name="Imagen 947">
            <a:extLst>
              <a:ext uri="{FF2B5EF4-FFF2-40B4-BE49-F238E27FC236}">
                <a16:creationId xmlns:a16="http://schemas.microsoft.com/office/drawing/2014/main" id="{9D5FC2CC-A538-427D-ACCD-9097EBA5B8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0570" y="3779713"/>
            <a:ext cx="500190" cy="500190"/>
          </a:xfrm>
          <a:prstGeom prst="rect">
            <a:avLst/>
          </a:prstGeom>
        </p:spPr>
      </p:pic>
      <p:cxnSp>
        <p:nvCxnSpPr>
          <p:cNvPr id="195" name="Conector recto 272">
            <a:extLst>
              <a:ext uri="{FF2B5EF4-FFF2-40B4-BE49-F238E27FC236}">
                <a16:creationId xmlns:a16="http://schemas.microsoft.com/office/drawing/2014/main" id="{79C5F389-091E-4411-BC68-3A10F2B24B23}"/>
              </a:ext>
            </a:extLst>
          </p:cNvPr>
          <p:cNvCxnSpPr>
            <a:cxnSpLocks/>
          </p:cNvCxnSpPr>
          <p:nvPr/>
        </p:nvCxnSpPr>
        <p:spPr bwMode="auto">
          <a:xfrm>
            <a:off x="7741799" y="4840019"/>
            <a:ext cx="610344" cy="595781"/>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196" name="Imagen 946">
            <a:extLst>
              <a:ext uri="{FF2B5EF4-FFF2-40B4-BE49-F238E27FC236}">
                <a16:creationId xmlns:a16="http://schemas.microsoft.com/office/drawing/2014/main" id="{D9F6EA37-0E8D-4E08-8A34-6F825F2661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8965" y="5104242"/>
            <a:ext cx="495800" cy="495800"/>
          </a:xfrm>
          <a:prstGeom prst="rect">
            <a:avLst/>
          </a:prstGeom>
        </p:spPr>
      </p:pic>
      <p:pic>
        <p:nvPicPr>
          <p:cNvPr id="197" name="Imagen 855">
            <a:extLst>
              <a:ext uri="{FF2B5EF4-FFF2-40B4-BE49-F238E27FC236}">
                <a16:creationId xmlns:a16="http://schemas.microsoft.com/office/drawing/2014/main" id="{66406BD0-67B6-4CD0-B7B1-754B5641FB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9480" y="5457845"/>
            <a:ext cx="304241" cy="304241"/>
          </a:xfrm>
          <a:prstGeom prst="rect">
            <a:avLst/>
          </a:prstGeom>
        </p:spPr>
      </p:pic>
      <p:sp>
        <p:nvSpPr>
          <p:cNvPr id="202" name="Rectángulo 1060">
            <a:extLst>
              <a:ext uri="{FF2B5EF4-FFF2-40B4-BE49-F238E27FC236}">
                <a16:creationId xmlns:a16="http://schemas.microsoft.com/office/drawing/2014/main" id="{A740DA49-DFA7-46D0-8C46-5AA602347354}"/>
              </a:ext>
            </a:extLst>
          </p:cNvPr>
          <p:cNvSpPr/>
          <p:nvPr/>
        </p:nvSpPr>
        <p:spPr bwMode="auto">
          <a:xfrm>
            <a:off x="8727664" y="5044769"/>
            <a:ext cx="1700270" cy="685800"/>
          </a:xfrm>
          <a:prstGeom prst="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M365 BUSINESS</a:t>
            </a:r>
            <a:b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(include EMS &amp; ATP)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Segoe UI" panose="020B0502040204020203" pitchFamily="34" charset="0"/>
                <a:ea typeface="Segoe UI Symbol" panose="020B0502040204020203" pitchFamily="34" charset="0"/>
                <a:cs typeface="Segoe UI" panose="020B0502040204020203" pitchFamily="34" charset="0"/>
              </a:rPr>
              <a:t>O365 BUSINESS PREMIUM + ATP</a:t>
            </a: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a:t>
            </a:r>
          </a:p>
        </p:txBody>
      </p:sp>
      <p:sp>
        <p:nvSpPr>
          <p:cNvPr id="203" name="Rectángulo 1060">
            <a:extLst>
              <a:ext uri="{FF2B5EF4-FFF2-40B4-BE49-F238E27FC236}">
                <a16:creationId xmlns:a16="http://schemas.microsoft.com/office/drawing/2014/main" id="{F020D61C-9272-4054-8246-6EB3CC4815CB}"/>
              </a:ext>
            </a:extLst>
          </p:cNvPr>
          <p:cNvSpPr/>
          <p:nvPr/>
        </p:nvSpPr>
        <p:spPr bwMode="auto">
          <a:xfrm>
            <a:off x="10429365" y="5050445"/>
            <a:ext cx="805249" cy="684376"/>
          </a:xfrm>
          <a:prstGeom prst="rect">
            <a:avLst/>
          </a:prstGeom>
          <a:solidFill>
            <a:schemeClr val="bg1">
              <a:lumMod val="6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SURFACE/</a:t>
            </a:r>
            <a:b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n-US" sz="100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W10 DEVICE </a:t>
            </a:r>
          </a:p>
        </p:txBody>
      </p:sp>
      <p:cxnSp>
        <p:nvCxnSpPr>
          <p:cNvPr id="204" name="Conector recto 511">
            <a:extLst>
              <a:ext uri="{FF2B5EF4-FFF2-40B4-BE49-F238E27FC236}">
                <a16:creationId xmlns:a16="http://schemas.microsoft.com/office/drawing/2014/main" id="{E03A99D7-119E-44C0-822D-9CF8AA950112}"/>
              </a:ext>
            </a:extLst>
          </p:cNvPr>
          <p:cNvCxnSpPr>
            <a:cxnSpLocks/>
          </p:cNvCxnSpPr>
          <p:nvPr/>
        </p:nvCxnSpPr>
        <p:spPr bwMode="auto">
          <a:xfrm>
            <a:off x="8593212" y="4032894"/>
            <a:ext cx="530794" cy="0"/>
          </a:xfrm>
          <a:prstGeom prst="line">
            <a:avLst/>
          </a:prstGeom>
          <a:ln w="31750">
            <a:solidFill>
              <a:srgbClr val="FF344F"/>
            </a:solidFill>
          </a:ln>
        </p:spPr>
        <p:style>
          <a:lnRef idx="1">
            <a:schemeClr val="accent1"/>
          </a:lnRef>
          <a:fillRef idx="0">
            <a:schemeClr val="accent1"/>
          </a:fillRef>
          <a:effectRef idx="0">
            <a:schemeClr val="accent1"/>
          </a:effectRef>
          <a:fontRef idx="minor">
            <a:schemeClr val="tx1"/>
          </a:fontRef>
        </p:style>
      </p:cxnSp>
      <p:cxnSp>
        <p:nvCxnSpPr>
          <p:cNvPr id="208" name="Conector recto 511">
            <a:extLst>
              <a:ext uri="{FF2B5EF4-FFF2-40B4-BE49-F238E27FC236}">
                <a16:creationId xmlns:a16="http://schemas.microsoft.com/office/drawing/2014/main" id="{A8500033-6714-469C-8198-4F113D20A34E}"/>
              </a:ext>
            </a:extLst>
          </p:cNvPr>
          <p:cNvCxnSpPr>
            <a:cxnSpLocks/>
          </p:cNvCxnSpPr>
          <p:nvPr/>
        </p:nvCxnSpPr>
        <p:spPr bwMode="auto">
          <a:xfrm>
            <a:off x="6192195" y="4496988"/>
            <a:ext cx="530794" cy="0"/>
          </a:xfrm>
          <a:prstGeom prst="line">
            <a:avLst/>
          </a:prstGeom>
          <a:ln w="31750">
            <a:solidFill>
              <a:srgbClr val="FF344F"/>
            </a:solidFill>
          </a:ln>
        </p:spPr>
        <p:style>
          <a:lnRef idx="1">
            <a:schemeClr val="accent1"/>
          </a:lnRef>
          <a:fillRef idx="0">
            <a:schemeClr val="accent1"/>
          </a:fillRef>
          <a:effectRef idx="0">
            <a:schemeClr val="accent1"/>
          </a:effectRef>
          <a:fontRef idx="minor">
            <a:schemeClr val="tx1"/>
          </a:fontRef>
        </p:style>
      </p:cxnSp>
      <p:grpSp>
        <p:nvGrpSpPr>
          <p:cNvPr id="211" name="Grupo 188">
            <a:extLst>
              <a:ext uri="{FF2B5EF4-FFF2-40B4-BE49-F238E27FC236}">
                <a16:creationId xmlns:a16="http://schemas.microsoft.com/office/drawing/2014/main" id="{13C4E725-3FA0-4293-93F9-B1001159BB43}"/>
              </a:ext>
            </a:extLst>
          </p:cNvPr>
          <p:cNvGrpSpPr/>
          <p:nvPr/>
        </p:nvGrpSpPr>
        <p:grpSpPr>
          <a:xfrm>
            <a:off x="9105777" y="3109396"/>
            <a:ext cx="1051943" cy="1443073"/>
            <a:chOff x="2832694" y="122998"/>
            <a:chExt cx="1051943" cy="1443073"/>
          </a:xfrm>
        </p:grpSpPr>
        <p:sp>
          <p:nvSpPr>
            <p:cNvPr id="218" name="Rectangle 274">
              <a:extLst>
                <a:ext uri="{FF2B5EF4-FFF2-40B4-BE49-F238E27FC236}">
                  <a16:creationId xmlns:a16="http://schemas.microsoft.com/office/drawing/2014/main" id="{876C676A-71D9-442A-A992-0CEECDC44776}"/>
                </a:ext>
              </a:extLst>
            </p:cNvPr>
            <p:cNvSpPr/>
            <p:nvPr/>
          </p:nvSpPr>
          <p:spPr>
            <a:xfrm>
              <a:off x="2953410" y="122998"/>
              <a:ext cx="791475" cy="4420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4500" b="1" i="0" u="none" strike="noStrike" kern="1200" cap="none" spc="0" normalizeH="0" baseline="0" noProof="0">
                <a:ln>
                  <a:noFill/>
                </a:ln>
                <a:solidFill>
                  <a:srgbClr val="ED7D31"/>
                </a:solidFill>
                <a:effectLst/>
                <a:uLnTx/>
                <a:uFillTx/>
                <a:latin typeface="Segoe UI Black" panose="020B0A02040204020203" pitchFamily="34" charset="0"/>
                <a:ea typeface="Segoe UI Black" panose="020B0A02040204020203" pitchFamily="34" charset="0"/>
                <a:cs typeface="+mn-cs"/>
              </a:endParaRPr>
            </a:p>
          </p:txBody>
        </p:sp>
        <p:sp>
          <p:nvSpPr>
            <p:cNvPr id="219" name="Elipse 190">
              <a:extLst>
                <a:ext uri="{FF2B5EF4-FFF2-40B4-BE49-F238E27FC236}">
                  <a16:creationId xmlns:a16="http://schemas.microsoft.com/office/drawing/2014/main" id="{AC0E683D-3DD9-4FCB-9B06-24AF9B9A672D}"/>
                </a:ext>
              </a:extLst>
            </p:cNvPr>
            <p:cNvSpPr/>
            <p:nvPr/>
          </p:nvSpPr>
          <p:spPr>
            <a:xfrm>
              <a:off x="2851912" y="551145"/>
              <a:ext cx="1014926" cy="1014926"/>
            </a:xfrm>
            <a:prstGeom prst="ellipse">
              <a:avLst/>
            </a:prstGeom>
            <a:solidFill>
              <a:srgbClr val="006AB4"/>
            </a:solidFill>
            <a:ln w="28575">
              <a:solidFill>
                <a:schemeClr val="bg1"/>
              </a:solidFill>
            </a:ln>
            <a:effectLst>
              <a:outerShdw blurRad="38100" dist="254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220" name="Rectángulo 83">
              <a:extLst>
                <a:ext uri="{FF2B5EF4-FFF2-40B4-BE49-F238E27FC236}">
                  <a16:creationId xmlns:a16="http://schemas.microsoft.com/office/drawing/2014/main" id="{12A454E9-3E6E-48B2-BB38-FCC3A7D3DBF2}"/>
                </a:ext>
              </a:extLst>
            </p:cNvPr>
            <p:cNvSpPr>
              <a:spLocks noChangeArrowheads="1"/>
            </p:cNvSpPr>
            <p:nvPr/>
          </p:nvSpPr>
          <p:spPr bwMode="auto">
            <a:xfrm>
              <a:off x="2832694" y="787330"/>
              <a:ext cx="1051943"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ts val="980"/>
                </a:lnSpc>
                <a:spcBef>
                  <a:spcPts val="0"/>
                </a:spcBef>
                <a:spcAft>
                  <a:spcPts val="0"/>
                </a:spcAft>
                <a:buClrTx/>
                <a:buSzTx/>
                <a:buFontTx/>
                <a:buNone/>
                <a:tabLst/>
                <a:defRPr/>
              </a:pP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Il</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cliente </a:t>
              </a:r>
              <a:b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b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deve</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a:t>
              </a:r>
              <a:r>
                <a:rPr kumimoji="0" lang="es-ES" sz="950" b="1" i="0" u="none" strike="noStrike" kern="1200" cap="none" spc="0" normalizeH="0" baseline="0" noProof="0" dirty="0" err="1">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collaborare</a:t>
              </a:r>
              <a:r>
                <a:rPr kumimoji="0" 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rPr>
                <a:t> real time?</a:t>
              </a:r>
              <a:endParaRPr kumimoji="0" lang="es-ES" altLang="es-ES" sz="950" b="1" i="0" u="none" strike="noStrike" kern="1200" cap="none" spc="0" normalizeH="0" baseline="0" noProof="0" dirty="0">
                <a:ln>
                  <a:noFill/>
                </a:ln>
                <a:solidFill>
                  <a:prstClr val="white"/>
                </a:solidFill>
                <a:effectLst/>
                <a:uLnTx/>
                <a:uFillTx/>
                <a:latin typeface="Segoe UI" panose="020B0502040204020203" pitchFamily="34" charset="0"/>
                <a:ea typeface="Segoe UI Symbol" panose="020B0502040204020203" pitchFamily="34" charset="0"/>
                <a:cs typeface="Segoe UI" panose="020B0502040204020203" pitchFamily="34" charset="0"/>
              </a:endParaRPr>
            </a:p>
          </p:txBody>
        </p:sp>
      </p:grpSp>
      <p:sp>
        <p:nvSpPr>
          <p:cNvPr id="221" name="Speech Bubble: Rectangle with Corners Rounded 220">
            <a:extLst>
              <a:ext uri="{FF2B5EF4-FFF2-40B4-BE49-F238E27FC236}">
                <a16:creationId xmlns:a16="http://schemas.microsoft.com/office/drawing/2014/main" id="{C85C9DDA-CD0D-4514-BF43-CF4386644974}"/>
              </a:ext>
            </a:extLst>
          </p:cNvPr>
          <p:cNvSpPr/>
          <p:nvPr/>
        </p:nvSpPr>
        <p:spPr>
          <a:xfrm>
            <a:off x="5141664" y="1027053"/>
            <a:ext cx="1651556" cy="809503"/>
          </a:xfrm>
          <a:prstGeom prst="wedgeRoundRectCallout">
            <a:avLst>
              <a:gd name="adj1" fmla="val 61663"/>
              <a:gd name="adj2" fmla="val 3812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ts val="1060"/>
              </a:lnSpc>
              <a:defRPr/>
            </a:pPr>
            <a:r>
              <a:rPr lang="it-IT" sz="1000" dirty="0">
                <a:solidFill>
                  <a:prstClr val="black">
                    <a:lumMod val="65000"/>
                    <a:lumOff val="35000"/>
                  </a:prstClr>
                </a:solidFill>
                <a:latin typeface="Segoe UI Symbol" panose="020B0502040204020203" pitchFamily="34" charset="0"/>
                <a:ea typeface="Segoe UI Symbol" panose="020B0502040204020203" pitchFamily="34" charset="0"/>
              </a:rPr>
              <a:t>1. </a:t>
            </a:r>
            <a:r>
              <a:rPr lang="es-ES" sz="1000" dirty="0">
                <a:solidFill>
                  <a:prstClr val="black">
                    <a:lumMod val="65000"/>
                    <a:lumOff val="35000"/>
                  </a:prstClr>
                </a:solidFill>
                <a:latin typeface="Segoe UI Symbol" panose="020B0502040204020203" pitchFamily="34" charset="0"/>
                <a:ea typeface="Segoe UI Symbol" panose="020B0502040204020203" pitchFamily="34" charset="0"/>
              </a:rPr>
              <a:t>Deve </a:t>
            </a:r>
            <a:r>
              <a:rPr lang="es-ES" sz="1000" dirty="0" err="1">
                <a:solidFill>
                  <a:prstClr val="black">
                    <a:lumMod val="65000"/>
                    <a:lumOff val="35000"/>
                  </a:prstClr>
                </a:solidFill>
                <a:latin typeface="Segoe UI Symbol" panose="020B0502040204020203" pitchFamily="34" charset="0"/>
                <a:ea typeface="Segoe UI Symbol" panose="020B0502040204020203" pitchFamily="34" charset="0"/>
              </a:rPr>
              <a:t>aggiornare</a:t>
            </a:r>
            <a:r>
              <a:rPr lang="es-ES" sz="1000" dirty="0">
                <a:solidFill>
                  <a:prstClr val="black">
                    <a:lumMod val="65000"/>
                    <a:lumOff val="35000"/>
                  </a:prstClr>
                </a:solidFill>
                <a:latin typeface="Segoe UI Symbol" panose="020B0502040204020203" pitchFamily="34" charset="0"/>
                <a:ea typeface="Segoe UI Symbol" panose="020B0502040204020203" pitchFamily="34" charset="0"/>
              </a:rPr>
              <a:t> </a:t>
            </a:r>
            <a:r>
              <a:rPr lang="es-ES" sz="1000" dirty="0" err="1">
                <a:solidFill>
                  <a:prstClr val="black">
                    <a:lumMod val="65000"/>
                    <a:lumOff val="35000"/>
                  </a:prstClr>
                </a:solidFill>
                <a:latin typeface="Segoe UI Symbol" panose="020B0502040204020203" pitchFamily="34" charset="0"/>
                <a:ea typeface="Segoe UI Symbol" panose="020B0502040204020203" pitchFamily="34" charset="0"/>
              </a:rPr>
              <a:t>il</a:t>
            </a:r>
            <a:r>
              <a:rPr lang="es-ES" sz="1000" dirty="0">
                <a:solidFill>
                  <a:prstClr val="black">
                    <a:lumMod val="65000"/>
                    <a:lumOff val="35000"/>
                  </a:prstClr>
                </a:solidFill>
                <a:latin typeface="Segoe UI Symbol" panose="020B0502040204020203" pitchFamily="34" charset="0"/>
                <a:ea typeface="Segoe UI Symbol" panose="020B0502040204020203" pitchFamily="34" charset="0"/>
              </a:rPr>
              <a:t> pc/ ha W7 o </a:t>
            </a:r>
            <a:r>
              <a:rPr lang="es-ES" sz="1000" dirty="0" err="1">
                <a:solidFill>
                  <a:prstClr val="black">
                    <a:lumMod val="65000"/>
                    <a:lumOff val="35000"/>
                  </a:prstClr>
                </a:solidFill>
                <a:latin typeface="Segoe UI Symbol" panose="020B0502040204020203" pitchFamily="34" charset="0"/>
                <a:ea typeface="Segoe UI Symbol" panose="020B0502040204020203" pitchFamily="34" charset="0"/>
              </a:rPr>
              <a:t>precendenti</a:t>
            </a:r>
            <a:r>
              <a:rPr lang="es-ES" sz="1000" dirty="0">
                <a:solidFill>
                  <a:prstClr val="black">
                    <a:lumMod val="65000"/>
                    <a:lumOff val="35000"/>
                  </a:prstClr>
                </a:solidFill>
                <a:latin typeface="Segoe UI Symbol" panose="020B0502040204020203" pitchFamily="34" charset="0"/>
                <a:ea typeface="Segoe UI Symbol" panose="020B0502040204020203" pitchFamily="34" charset="0"/>
              </a:rPr>
              <a:t>?</a:t>
            </a:r>
          </a:p>
          <a:p>
            <a:pPr>
              <a:lnSpc>
                <a:spcPts val="1060"/>
              </a:lnSpc>
              <a:defRPr/>
            </a:pPr>
            <a:r>
              <a:rPr lang="es-ES" sz="1000" dirty="0">
                <a:solidFill>
                  <a:prstClr val="black">
                    <a:lumMod val="65000"/>
                    <a:lumOff val="35000"/>
                  </a:prstClr>
                </a:solidFill>
                <a:latin typeface="Segoe UI Symbol" panose="020B0502040204020203" pitchFamily="34" charset="0"/>
                <a:ea typeface="Segoe UI Symbol" panose="020B0502040204020203" pitchFamily="34" charset="0"/>
              </a:rPr>
              <a:t>2. E’ in </a:t>
            </a:r>
            <a:r>
              <a:rPr lang="es-ES" sz="1000" dirty="0" err="1">
                <a:solidFill>
                  <a:prstClr val="black">
                    <a:lumMod val="65000"/>
                    <a:lumOff val="35000"/>
                  </a:prstClr>
                </a:solidFill>
                <a:latin typeface="Segoe UI Symbol" panose="020B0502040204020203" pitchFamily="34" charset="0"/>
                <a:ea typeface="Segoe UI Symbol" panose="020B0502040204020203" pitchFamily="34" charset="0"/>
              </a:rPr>
              <a:t>possesso</a:t>
            </a:r>
            <a:r>
              <a:rPr lang="es-ES" sz="1000" dirty="0">
                <a:solidFill>
                  <a:prstClr val="black">
                    <a:lumMod val="65000"/>
                    <a:lumOff val="35000"/>
                  </a:prstClr>
                </a:solidFill>
                <a:latin typeface="Segoe UI Symbol" panose="020B0502040204020203" pitchFamily="34" charset="0"/>
                <a:ea typeface="Segoe UI Symbol" panose="020B0502040204020203" pitchFamily="34" charset="0"/>
              </a:rPr>
              <a:t> di un PC Moderno?</a:t>
            </a:r>
          </a:p>
          <a:p>
            <a:pPr marL="0" marR="0" lvl="0" indent="0" algn="l" defTabSz="914400" rtl="0" eaLnBrk="1" fontAlgn="auto" latinLnBrk="0" hangingPunct="1">
              <a:lnSpc>
                <a:spcPts val="1060"/>
              </a:lnSpc>
              <a:spcBef>
                <a:spcPts val="0"/>
              </a:spcBef>
              <a:spcAft>
                <a:spcPts val="0"/>
              </a:spcAft>
              <a:buClrTx/>
              <a:buSzTx/>
              <a:buFontTx/>
              <a:buNone/>
              <a:tabLst/>
              <a:defRPr/>
            </a:pPr>
            <a:endParaRPr kumimoji="0" lang="es-ES" sz="1000" b="0" i="0" u="none" strike="noStrike" kern="1200" cap="none" spc="0" normalizeH="0" baseline="0" noProof="0" dirty="0">
              <a:ln>
                <a:noFill/>
              </a:ln>
              <a:solidFill>
                <a:prstClr val="black">
                  <a:lumMod val="65000"/>
                  <a:lumOff val="35000"/>
                </a:prstClr>
              </a:solidFill>
              <a:effectLst/>
              <a:uLnTx/>
              <a:uFillTx/>
              <a:latin typeface="Segoe UI Symbol" panose="020B0502040204020203" pitchFamily="34" charset="0"/>
              <a:ea typeface="Segoe UI Symbol" panose="020B0502040204020203" pitchFamily="34" charset="0"/>
              <a:cs typeface="+mn-cs"/>
            </a:endParaRPr>
          </a:p>
        </p:txBody>
      </p:sp>
    </p:spTree>
    <p:extLst>
      <p:ext uri="{BB962C8B-B14F-4D97-AF65-F5344CB8AC3E}">
        <p14:creationId xmlns:p14="http://schemas.microsoft.com/office/powerpoint/2010/main" val="1601329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D314B4-EECB-491B-B91C-1556E696AE92}"/>
              </a:ext>
            </a:extLst>
          </p:cNvPr>
          <p:cNvPicPr>
            <a:picLocks noChangeAspect="1"/>
          </p:cNvPicPr>
          <p:nvPr/>
        </p:nvPicPr>
        <p:blipFill rotWithShape="1">
          <a:blip r:embed="rId3"/>
          <a:srcRect l="13484"/>
          <a:stretch/>
        </p:blipFill>
        <p:spPr>
          <a:xfrm>
            <a:off x="0" y="1159642"/>
            <a:ext cx="6019986" cy="5131516"/>
          </a:xfrm>
          <a:prstGeom prst="rect">
            <a:avLst/>
          </a:prstGeom>
        </p:spPr>
      </p:pic>
      <p:grpSp>
        <p:nvGrpSpPr>
          <p:cNvPr id="19" name="Group 18">
            <a:extLst>
              <a:ext uri="{FF2B5EF4-FFF2-40B4-BE49-F238E27FC236}">
                <a16:creationId xmlns:a16="http://schemas.microsoft.com/office/drawing/2014/main" id="{1BD8A970-8E6F-46A0-BF21-32CC6D20E5B6}"/>
              </a:ext>
            </a:extLst>
          </p:cNvPr>
          <p:cNvGrpSpPr>
            <a:grpSpLocks noChangeAspect="1"/>
          </p:cNvGrpSpPr>
          <p:nvPr/>
        </p:nvGrpSpPr>
        <p:grpSpPr>
          <a:xfrm>
            <a:off x="743016" y="2110652"/>
            <a:ext cx="5276970" cy="3235767"/>
            <a:chOff x="686920" y="1635208"/>
            <a:chExt cx="5597877" cy="3432542"/>
          </a:xfrm>
        </p:grpSpPr>
        <p:grpSp>
          <p:nvGrpSpPr>
            <p:cNvPr id="20" name="Group 19">
              <a:extLst>
                <a:ext uri="{FF2B5EF4-FFF2-40B4-BE49-F238E27FC236}">
                  <a16:creationId xmlns:a16="http://schemas.microsoft.com/office/drawing/2014/main" id="{B4B59F87-B51F-4FA8-A284-69D94CE58CB0}"/>
                </a:ext>
              </a:extLst>
            </p:cNvPr>
            <p:cNvGrpSpPr/>
            <p:nvPr/>
          </p:nvGrpSpPr>
          <p:grpSpPr>
            <a:xfrm>
              <a:off x="739293" y="1635208"/>
              <a:ext cx="5493132" cy="3426376"/>
              <a:chOff x="6497589" y="1959753"/>
              <a:chExt cx="5227970" cy="3090540"/>
            </a:xfrm>
          </p:grpSpPr>
          <p:pic>
            <p:nvPicPr>
              <p:cNvPr id="28" name="Picture 27">
                <a:extLst>
                  <a:ext uri="{FF2B5EF4-FFF2-40B4-BE49-F238E27FC236}">
                    <a16:creationId xmlns:a16="http://schemas.microsoft.com/office/drawing/2014/main" id="{A0BCD80F-263E-4420-B43B-3315DF15A7ED}"/>
                  </a:ext>
                </a:extLst>
              </p:cNvPr>
              <p:cNvPicPr>
                <a:picLocks noChangeAspect="1"/>
              </p:cNvPicPr>
              <p:nvPr/>
            </p:nvPicPr>
            <p:blipFill rotWithShape="1">
              <a:blip r:embed="rId4"/>
              <a:srcRect b="15848"/>
              <a:stretch/>
            </p:blipFill>
            <p:spPr>
              <a:xfrm>
                <a:off x="6497589" y="1959753"/>
                <a:ext cx="5227970" cy="2932987"/>
              </a:xfrm>
              <a:prstGeom prst="rect">
                <a:avLst/>
              </a:prstGeom>
            </p:spPr>
          </p:pic>
          <p:pic>
            <p:nvPicPr>
              <p:cNvPr id="29" name="Picture 28">
                <a:extLst>
                  <a:ext uri="{FF2B5EF4-FFF2-40B4-BE49-F238E27FC236}">
                    <a16:creationId xmlns:a16="http://schemas.microsoft.com/office/drawing/2014/main" id="{CA4B2325-D78A-41E0-A54C-68A3F584F7A5}"/>
                  </a:ext>
                </a:extLst>
              </p:cNvPr>
              <p:cNvPicPr>
                <a:picLocks noChangeAspect="1"/>
              </p:cNvPicPr>
              <p:nvPr/>
            </p:nvPicPr>
            <p:blipFill rotWithShape="1">
              <a:blip r:embed="rId4"/>
              <a:srcRect t="74587"/>
              <a:stretch/>
            </p:blipFill>
            <p:spPr>
              <a:xfrm>
                <a:off x="6497589" y="4164564"/>
                <a:ext cx="5227970" cy="885729"/>
              </a:xfrm>
              <a:prstGeom prst="rect">
                <a:avLst/>
              </a:prstGeom>
            </p:spPr>
          </p:pic>
          <p:pic>
            <p:nvPicPr>
              <p:cNvPr id="30" name="Picture 29">
                <a:extLst>
                  <a:ext uri="{FF2B5EF4-FFF2-40B4-BE49-F238E27FC236}">
                    <a16:creationId xmlns:a16="http://schemas.microsoft.com/office/drawing/2014/main" id="{49B37E8D-1166-4458-980D-5D444D0C1223}"/>
                  </a:ext>
                </a:extLst>
              </p:cNvPr>
              <p:cNvPicPr>
                <a:picLocks noChangeAspect="1"/>
              </p:cNvPicPr>
              <p:nvPr/>
            </p:nvPicPr>
            <p:blipFill>
              <a:blip r:embed="rId5"/>
              <a:stretch>
                <a:fillRect/>
              </a:stretch>
            </p:blipFill>
            <p:spPr>
              <a:xfrm>
                <a:off x="7253426" y="2489769"/>
                <a:ext cx="3671892" cy="2014985"/>
              </a:xfrm>
              <a:prstGeom prst="rect">
                <a:avLst/>
              </a:prstGeom>
            </p:spPr>
          </p:pic>
        </p:grpSp>
        <p:pic>
          <p:nvPicPr>
            <p:cNvPr id="21" name="Picture 20">
              <a:extLst>
                <a:ext uri="{FF2B5EF4-FFF2-40B4-BE49-F238E27FC236}">
                  <a16:creationId xmlns:a16="http://schemas.microsoft.com/office/drawing/2014/main" id="{9672A783-E870-4183-B63F-CF72B6B50A49}"/>
                </a:ext>
              </a:extLst>
            </p:cNvPr>
            <p:cNvPicPr>
              <a:picLocks noChangeAspect="1"/>
            </p:cNvPicPr>
            <p:nvPr/>
          </p:nvPicPr>
          <p:blipFill rotWithShape="1">
            <a:blip r:embed="rId6"/>
            <a:srcRect t="11708" b="7185"/>
            <a:stretch/>
          </p:blipFill>
          <p:spPr>
            <a:xfrm>
              <a:off x="739294" y="1636639"/>
              <a:ext cx="5493132" cy="2815373"/>
            </a:xfrm>
            <a:prstGeom prst="rect">
              <a:avLst/>
            </a:prstGeom>
          </p:spPr>
        </p:pic>
        <p:pic>
          <p:nvPicPr>
            <p:cNvPr id="24" name="Picture 23">
              <a:extLst>
                <a:ext uri="{FF2B5EF4-FFF2-40B4-BE49-F238E27FC236}">
                  <a16:creationId xmlns:a16="http://schemas.microsoft.com/office/drawing/2014/main" id="{50F5CAE8-E1E3-4AFF-8856-EEE34BFC5E12}"/>
                </a:ext>
              </a:extLst>
            </p:cNvPr>
            <p:cNvPicPr>
              <a:picLocks noChangeAspect="1"/>
            </p:cNvPicPr>
            <p:nvPr/>
          </p:nvPicPr>
          <p:blipFill rotWithShape="1">
            <a:blip r:embed="rId6"/>
            <a:srcRect t="25300" r="40154" b="4285"/>
            <a:stretch/>
          </p:blipFill>
          <p:spPr>
            <a:xfrm>
              <a:off x="739292" y="2089150"/>
              <a:ext cx="3858130" cy="2868574"/>
            </a:xfrm>
            <a:prstGeom prst="rect">
              <a:avLst/>
            </a:prstGeom>
          </p:spPr>
        </p:pic>
        <p:pic>
          <p:nvPicPr>
            <p:cNvPr id="25" name="Picture 24">
              <a:extLst>
                <a:ext uri="{FF2B5EF4-FFF2-40B4-BE49-F238E27FC236}">
                  <a16:creationId xmlns:a16="http://schemas.microsoft.com/office/drawing/2014/main" id="{53F098D9-EBD9-4B53-AF43-E8AB15A4C09D}"/>
                </a:ext>
              </a:extLst>
            </p:cNvPr>
            <p:cNvPicPr>
              <a:picLocks noChangeAspect="1"/>
            </p:cNvPicPr>
            <p:nvPr/>
          </p:nvPicPr>
          <p:blipFill rotWithShape="1">
            <a:blip r:embed="rId6"/>
            <a:srcRect l="88120" t="92854" r="2810" b="3018"/>
            <a:stretch/>
          </p:blipFill>
          <p:spPr>
            <a:xfrm>
              <a:off x="5619751" y="4813584"/>
              <a:ext cx="507724" cy="146051"/>
            </a:xfrm>
            <a:prstGeom prst="rect">
              <a:avLst/>
            </a:prstGeom>
          </p:spPr>
        </p:pic>
        <p:pic>
          <p:nvPicPr>
            <p:cNvPr id="26" name="Picture 25">
              <a:extLst>
                <a:ext uri="{FF2B5EF4-FFF2-40B4-BE49-F238E27FC236}">
                  <a16:creationId xmlns:a16="http://schemas.microsoft.com/office/drawing/2014/main" id="{5ECD1614-6D0F-4CA5-9BDA-B5FDFBC21934}"/>
                </a:ext>
              </a:extLst>
            </p:cNvPr>
            <p:cNvPicPr>
              <a:picLocks noChangeAspect="1"/>
            </p:cNvPicPr>
            <p:nvPr/>
          </p:nvPicPr>
          <p:blipFill rotWithShape="1">
            <a:blip r:embed="rId6"/>
            <a:srcRect t="97064"/>
            <a:stretch/>
          </p:blipFill>
          <p:spPr>
            <a:xfrm>
              <a:off x="686920" y="4963888"/>
              <a:ext cx="5597877" cy="103862"/>
            </a:xfrm>
            <a:prstGeom prst="rect">
              <a:avLst/>
            </a:prstGeom>
          </p:spPr>
        </p:pic>
      </p:grpSp>
      <p:sp>
        <p:nvSpPr>
          <p:cNvPr id="11" name="TextBox 10">
            <a:extLst>
              <a:ext uri="{FF2B5EF4-FFF2-40B4-BE49-F238E27FC236}">
                <a16:creationId xmlns:a16="http://schemas.microsoft.com/office/drawing/2014/main" id="{93D0AEB8-831A-488A-87AC-1269CEF8DBEB}"/>
              </a:ext>
            </a:extLst>
          </p:cNvPr>
          <p:cNvSpPr txBox="1"/>
          <p:nvPr/>
        </p:nvSpPr>
        <p:spPr>
          <a:xfrm>
            <a:off x="7939058" y="2892660"/>
            <a:ext cx="3509926" cy="1520764"/>
          </a:xfrm>
          <a:prstGeom prst="rect">
            <a:avLst/>
          </a:prstGeom>
          <a:noFill/>
        </p:spPr>
        <p:txBody>
          <a:bodyPr wrap="square" lIns="179285" tIns="143428" rIns="179285" bIns="143428" rtlCol="0">
            <a:spAutoFit/>
          </a:bodyPr>
          <a:lstStyle/>
          <a:p>
            <a:pPr marL="0" marR="0" lvl="0" indent="0" algn="l" defTabSz="914367" rtl="0" eaLnBrk="1" fontAlgn="base" latinLnBrk="0" hangingPunct="1">
              <a:lnSpc>
                <a:spcPct val="100000"/>
              </a:lnSpc>
              <a:spcBef>
                <a:spcPts val="0"/>
              </a:spcBef>
              <a:spcAft>
                <a:spcPts val="588"/>
              </a:spcAft>
              <a:buClrTx/>
              <a:buSzTx/>
              <a:buFontTx/>
              <a:buNone/>
              <a:tabLst/>
              <a:defRPr/>
            </a:pPr>
            <a:br>
              <a:rPr kumimoji="0" lang="en-US" sz="1600" b="0" i="0" u="none" strike="noStrike" kern="1200" cap="none" spc="0" normalizeH="0" baseline="0" noProof="0">
                <a:ln>
                  <a:noFill/>
                </a:ln>
                <a:solidFill>
                  <a:srgbClr val="2F2F2F"/>
                </a:solidFill>
                <a:effectLst/>
                <a:uLnTx/>
                <a:uFillTx/>
                <a:latin typeface="Segoe UI"/>
                <a:ea typeface="+mn-ea"/>
                <a:cs typeface="+mn-cs"/>
              </a:rPr>
            </a:br>
            <a:r>
              <a:rPr kumimoji="0" lang="en-US" sz="1600" b="0" i="0" u="none" strike="noStrike" kern="1200" cap="none" spc="0" normalizeH="0" baseline="0" noProof="0" err="1">
                <a:ln>
                  <a:noFill/>
                </a:ln>
                <a:solidFill>
                  <a:srgbClr val="2F2F2F"/>
                </a:solidFill>
                <a:effectLst/>
                <a:uLnTx/>
                <a:uFillTx/>
                <a:latin typeface="Segoe UI"/>
                <a:ea typeface="+mn-ea"/>
                <a:cs typeface="+mn-cs"/>
              </a:rPr>
              <a:t>Gestisci</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tutti</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i</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tuoi</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strumenti</a:t>
            </a:r>
            <a:r>
              <a:rPr kumimoji="0" lang="en-US" sz="1600" b="0" i="0" u="none" strike="noStrike" kern="1200" cap="none" spc="0" normalizeH="0" baseline="0" noProof="0">
                <a:ln>
                  <a:noFill/>
                </a:ln>
                <a:solidFill>
                  <a:srgbClr val="2F2F2F"/>
                </a:solidFill>
                <a:effectLst/>
                <a:uLnTx/>
                <a:uFillTx/>
                <a:latin typeface="Segoe UI"/>
                <a:ea typeface="+mn-ea"/>
                <a:cs typeface="+mn-cs"/>
              </a:rPr>
              <a:t> di </a:t>
            </a:r>
            <a:r>
              <a:rPr kumimoji="0" lang="en-US" sz="1600" b="0" i="0" u="none" strike="noStrike" kern="1200" cap="none" spc="0" normalizeH="0" baseline="0" noProof="0" err="1">
                <a:ln>
                  <a:noFill/>
                </a:ln>
                <a:solidFill>
                  <a:srgbClr val="2F2F2F"/>
                </a:solidFill>
                <a:effectLst/>
                <a:uLnTx/>
                <a:uFillTx/>
                <a:latin typeface="Segoe UI"/>
                <a:ea typeface="+mn-ea"/>
                <a:cs typeface="+mn-cs"/>
              </a:rPr>
              <a:t>sicurezza</a:t>
            </a:r>
            <a:r>
              <a:rPr kumimoji="0" lang="en-US" sz="1600" b="0" i="0" u="none" strike="noStrike" kern="1200" cap="none" spc="0" normalizeH="0" baseline="0" noProof="0">
                <a:ln>
                  <a:noFill/>
                </a:ln>
                <a:solidFill>
                  <a:srgbClr val="2F2F2F"/>
                </a:solidFill>
                <a:effectLst/>
                <a:uLnTx/>
                <a:uFillTx/>
                <a:latin typeface="Segoe UI"/>
                <a:ea typeface="+mn-ea"/>
                <a:cs typeface="+mn-cs"/>
              </a:rPr>
              <a:t> in modo </a:t>
            </a:r>
            <a:r>
              <a:rPr kumimoji="0" lang="en-US" sz="1600" b="1" i="0" u="none" strike="noStrike" kern="1200" cap="none" spc="0" normalizeH="0" baseline="0" noProof="0">
                <a:ln>
                  <a:noFill/>
                </a:ln>
                <a:solidFill>
                  <a:srgbClr val="0070C0"/>
                </a:solidFill>
                <a:effectLst/>
                <a:uLnTx/>
                <a:uFillTx/>
                <a:latin typeface="Segoe UI"/>
                <a:ea typeface="+mn-ea"/>
                <a:cs typeface="+mn-cs"/>
              </a:rPr>
              <a:t>facile </a:t>
            </a:r>
            <a:r>
              <a:rPr kumimoji="0" lang="en-US" sz="1600" b="1" i="0" u="none" strike="noStrike" kern="1200" cap="none" spc="0" normalizeH="0" baseline="0" noProof="0" err="1">
                <a:ln>
                  <a:noFill/>
                </a:ln>
                <a:solidFill>
                  <a:srgbClr val="0070C0"/>
                </a:solidFill>
                <a:effectLst/>
                <a:uLnTx/>
                <a:uFillTx/>
                <a:latin typeface="Segoe UI"/>
                <a:ea typeface="+mn-ea"/>
                <a:cs typeface="+mn-cs"/>
              </a:rPr>
              <a:t>grazie</a:t>
            </a:r>
            <a:r>
              <a:rPr kumimoji="0" lang="en-US" sz="1600" b="1" i="0" u="none" strike="noStrike" kern="1200" cap="none" spc="0" normalizeH="0" baseline="0" noProof="0">
                <a:ln>
                  <a:noFill/>
                </a:ln>
                <a:solidFill>
                  <a:srgbClr val="0070C0"/>
                </a:solidFill>
                <a:effectLst/>
                <a:uLnTx/>
                <a:uFillTx/>
                <a:latin typeface="Segoe UI"/>
                <a:ea typeface="+mn-ea"/>
                <a:cs typeface="+mn-cs"/>
              </a:rPr>
              <a:t> all’ admin center, </a:t>
            </a:r>
            <a:r>
              <a:rPr kumimoji="0" lang="en-US" sz="1600" b="0" i="0" u="none" strike="noStrike" kern="1200" cap="none" spc="0" normalizeH="0" baseline="0" noProof="0">
                <a:ln>
                  <a:noFill/>
                </a:ln>
                <a:solidFill>
                  <a:srgbClr val="2F2F2F"/>
                </a:solidFill>
                <a:effectLst/>
                <a:uLnTx/>
                <a:uFillTx/>
                <a:latin typeface="Segoe UI"/>
                <a:ea typeface="+mn-ea"/>
                <a:cs typeface="+mn-cs"/>
              </a:rPr>
              <a:t>un </a:t>
            </a:r>
            <a:r>
              <a:rPr kumimoji="0" lang="en-US" sz="1600" b="0" i="0" u="none" strike="noStrike" kern="1200" cap="none" spc="0" normalizeH="0" baseline="0" noProof="0" err="1">
                <a:ln>
                  <a:noFill/>
                </a:ln>
                <a:solidFill>
                  <a:srgbClr val="2F2F2F"/>
                </a:solidFill>
                <a:effectLst/>
                <a:uLnTx/>
                <a:uFillTx/>
                <a:latin typeface="Segoe UI"/>
                <a:ea typeface="+mn-ea"/>
                <a:cs typeface="+mn-cs"/>
              </a:rPr>
              <a:t>unico</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cruscotto</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centralizzato</a:t>
            </a:r>
            <a:r>
              <a:rPr kumimoji="0" lang="en-US" sz="1600" b="0" i="0" u="none" strike="noStrike" kern="1200" cap="none" spc="0" normalizeH="0" baseline="0" noProof="0">
                <a:ln>
                  <a:noFill/>
                </a:ln>
                <a:solidFill>
                  <a:srgbClr val="2F2F2F"/>
                </a:solidFill>
                <a:effectLst/>
                <a:uLnTx/>
                <a:uFillTx/>
                <a:latin typeface="Segoe UI"/>
                <a:ea typeface="+mn-ea"/>
                <a:cs typeface="+mn-cs"/>
              </a:rPr>
              <a:t> da cui fare </a:t>
            </a:r>
            <a:r>
              <a:rPr kumimoji="0" lang="en-US" sz="1600" b="0" i="0" u="none" strike="noStrike" kern="1200" cap="none" spc="0" normalizeH="0" baseline="0" noProof="0" err="1">
                <a:ln>
                  <a:noFill/>
                </a:ln>
                <a:solidFill>
                  <a:srgbClr val="2F2F2F"/>
                </a:solidFill>
                <a:effectLst/>
                <a:uLnTx/>
                <a:uFillTx/>
                <a:latin typeface="Segoe UI"/>
                <a:ea typeface="+mn-ea"/>
                <a:cs typeface="+mn-cs"/>
              </a:rPr>
              <a:t>tutto</a:t>
            </a:r>
            <a:r>
              <a:rPr kumimoji="0" lang="en-US" sz="1600" b="0" i="0" u="none" strike="noStrike" kern="1200" cap="none" spc="0" normalizeH="0" baseline="0" noProof="0">
                <a:ln>
                  <a:noFill/>
                </a:ln>
                <a:solidFill>
                  <a:srgbClr val="2F2F2F"/>
                </a:solidFill>
                <a:effectLst/>
                <a:uLnTx/>
                <a:uFillTx/>
                <a:latin typeface="Segoe UI"/>
                <a:ea typeface="+mn-ea"/>
                <a:cs typeface="+mn-cs"/>
              </a:rPr>
              <a:t>.</a:t>
            </a:r>
          </a:p>
        </p:txBody>
      </p:sp>
      <p:sp>
        <p:nvSpPr>
          <p:cNvPr id="12" name="TextBox 11">
            <a:extLst>
              <a:ext uri="{FF2B5EF4-FFF2-40B4-BE49-F238E27FC236}">
                <a16:creationId xmlns:a16="http://schemas.microsoft.com/office/drawing/2014/main" id="{67ED56BD-E23F-4159-B2A6-E25CC7B616E9}"/>
              </a:ext>
            </a:extLst>
          </p:cNvPr>
          <p:cNvSpPr txBox="1"/>
          <p:nvPr/>
        </p:nvSpPr>
        <p:spPr>
          <a:xfrm>
            <a:off x="7957859" y="4524173"/>
            <a:ext cx="3302181" cy="1766985"/>
          </a:xfrm>
          <a:prstGeom prst="rect">
            <a:avLst/>
          </a:prstGeom>
          <a:noFill/>
        </p:spPr>
        <p:txBody>
          <a:bodyPr wrap="square" lIns="179285" tIns="143428" rIns="179285" bIns="143428" rtlCol="0">
            <a:spAutoFit/>
          </a:bodyPr>
          <a:lstStyle/>
          <a:p>
            <a:pPr marL="0" marR="0" lvl="0" indent="0" algn="l" defTabSz="914367"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0070C0"/>
                </a:solidFill>
                <a:effectLst/>
                <a:uLnTx/>
                <a:uFillTx/>
                <a:latin typeface="Segoe UI"/>
                <a:ea typeface="+mn-ea"/>
                <a:cs typeface="+mn-cs"/>
              </a:rPr>
              <a:t>Polizze</a:t>
            </a:r>
            <a:r>
              <a:rPr kumimoji="0" lang="en-US" sz="1600" b="1" i="0" u="none" strike="noStrike" kern="1200" cap="none" spc="0" normalizeH="0" baseline="0" noProof="0">
                <a:ln>
                  <a:noFill/>
                </a:ln>
                <a:solidFill>
                  <a:srgbClr val="0070C0"/>
                </a:solidFill>
                <a:effectLst/>
                <a:uLnTx/>
                <a:uFillTx/>
                <a:latin typeface="Segoe UI"/>
                <a:ea typeface="+mn-ea"/>
                <a:cs typeface="+mn-cs"/>
              </a:rPr>
              <a:t> di </a:t>
            </a:r>
            <a:r>
              <a:rPr kumimoji="0" lang="en-US" sz="1600" b="1" i="0" u="none" strike="noStrike" kern="1200" cap="none" spc="0" normalizeH="0" baseline="0" noProof="0" err="1">
                <a:ln>
                  <a:noFill/>
                </a:ln>
                <a:solidFill>
                  <a:srgbClr val="0070C0"/>
                </a:solidFill>
                <a:effectLst/>
                <a:uLnTx/>
                <a:uFillTx/>
                <a:latin typeface="Segoe UI"/>
                <a:ea typeface="+mn-ea"/>
                <a:cs typeface="+mn-cs"/>
              </a:rPr>
              <a:t>sicurezza</a:t>
            </a:r>
            <a:r>
              <a:rPr kumimoji="0" lang="en-US" sz="1600" b="1" i="0" u="none" strike="noStrike" kern="1200" cap="none" spc="0" normalizeH="0" baseline="0" noProof="0">
                <a:ln>
                  <a:noFill/>
                </a:ln>
                <a:solidFill>
                  <a:srgbClr val="0070C0"/>
                </a:solidFill>
                <a:effectLst/>
                <a:uLnTx/>
                <a:uFillTx/>
                <a:latin typeface="Segoe UI"/>
                <a:ea typeface="+mn-ea"/>
                <a:cs typeface="+mn-cs"/>
              </a:rPr>
              <a:t> standard pre-configurate </a:t>
            </a:r>
            <a:r>
              <a:rPr kumimoji="0" lang="en-US" sz="1600" b="0" i="0" u="none" strike="noStrike" kern="1200" cap="none" spc="0" normalizeH="0" baseline="0" noProof="0">
                <a:ln>
                  <a:noFill/>
                </a:ln>
                <a:solidFill>
                  <a:srgbClr val="2F2F2F"/>
                </a:solidFill>
                <a:effectLst/>
                <a:uLnTx/>
                <a:uFillTx/>
                <a:latin typeface="Segoe UI"/>
                <a:ea typeface="+mn-ea"/>
                <a:cs typeface="+mn-cs"/>
              </a:rPr>
              <a:t>per </a:t>
            </a:r>
            <a:r>
              <a:rPr kumimoji="0" lang="en-US" sz="1600" b="0" i="0" u="none" strike="noStrike" kern="1200" cap="none" spc="0" normalizeH="0" baseline="0" noProof="0" err="1">
                <a:ln>
                  <a:noFill/>
                </a:ln>
                <a:solidFill>
                  <a:srgbClr val="2F2F2F"/>
                </a:solidFill>
                <a:effectLst/>
                <a:uLnTx/>
                <a:uFillTx/>
                <a:latin typeface="Segoe UI"/>
                <a:ea typeface="+mn-ea"/>
                <a:cs typeface="+mn-cs"/>
              </a:rPr>
              <a:t>garantirti</a:t>
            </a:r>
            <a:r>
              <a:rPr kumimoji="0" lang="en-US" sz="1600" b="0" i="0" u="none" strike="noStrike" kern="1200" cap="none" spc="0" normalizeH="0" baseline="0" noProof="0">
                <a:ln>
                  <a:noFill/>
                </a:ln>
                <a:solidFill>
                  <a:srgbClr val="2F2F2F"/>
                </a:solidFill>
                <a:effectLst/>
                <a:uLnTx/>
                <a:uFillTx/>
                <a:latin typeface="Segoe UI"/>
                <a:ea typeface="+mn-ea"/>
                <a:cs typeface="+mn-cs"/>
              </a:rPr>
              <a:t> la </a:t>
            </a:r>
            <a:r>
              <a:rPr kumimoji="0" lang="en-US" sz="1600" b="0" i="0" u="none" strike="noStrike" kern="1200" cap="none" spc="0" normalizeH="0" baseline="0" noProof="0" err="1">
                <a:ln>
                  <a:noFill/>
                </a:ln>
                <a:solidFill>
                  <a:srgbClr val="2F2F2F"/>
                </a:solidFill>
                <a:effectLst/>
                <a:uLnTx/>
                <a:uFillTx/>
                <a:latin typeface="Segoe UI"/>
                <a:ea typeface="+mn-ea"/>
                <a:cs typeface="+mn-cs"/>
              </a:rPr>
              <a:t>sicurezza</a:t>
            </a:r>
            <a:r>
              <a:rPr kumimoji="0" lang="en-US" sz="1600" b="0" i="0" u="none" strike="noStrike" kern="1200" cap="none" spc="0" normalizeH="0" baseline="0" noProof="0">
                <a:ln>
                  <a:noFill/>
                </a:ln>
                <a:solidFill>
                  <a:srgbClr val="2F2F2F"/>
                </a:solidFill>
                <a:effectLst/>
                <a:uLnTx/>
                <a:uFillTx/>
                <a:latin typeface="Segoe UI"/>
                <a:ea typeface="+mn-ea"/>
                <a:cs typeface="+mn-cs"/>
              </a:rPr>
              <a:t> di base (es. Windows defender </a:t>
            </a:r>
            <a:r>
              <a:rPr kumimoji="0" lang="en-US" sz="1600" b="0" i="0" u="none" strike="noStrike" kern="1200" cap="none" spc="0" normalizeH="0" baseline="0" noProof="0" err="1">
                <a:ln>
                  <a:noFill/>
                </a:ln>
                <a:solidFill>
                  <a:srgbClr val="2F2F2F"/>
                </a:solidFill>
                <a:effectLst/>
                <a:uLnTx/>
                <a:uFillTx/>
                <a:latin typeface="Segoe UI"/>
                <a:ea typeface="+mn-ea"/>
                <a:cs typeface="+mn-cs"/>
              </a:rPr>
              <a:t>abilitato</a:t>
            </a:r>
            <a:r>
              <a:rPr kumimoji="0" lang="en-US" sz="1600" b="0" i="0" u="none" strike="noStrike" kern="1200" cap="none" spc="0" normalizeH="0" baseline="0" noProof="0">
                <a:ln>
                  <a:noFill/>
                </a:ln>
                <a:solidFill>
                  <a:srgbClr val="2F2F2F"/>
                </a:solidFill>
                <a:effectLst/>
                <a:uLnTx/>
                <a:uFillTx/>
                <a:latin typeface="Segoe UI"/>
                <a:ea typeface="+mn-ea"/>
                <a:cs typeface="+mn-cs"/>
              </a:rPr>
              <a:t> per </a:t>
            </a:r>
            <a:r>
              <a:rPr kumimoji="0" lang="en-US" sz="1600" b="0" i="0" u="none" strike="noStrike" kern="1200" cap="none" spc="0" normalizeH="0" baseline="0" noProof="0" err="1">
                <a:ln>
                  <a:noFill/>
                </a:ln>
                <a:solidFill>
                  <a:srgbClr val="2F2F2F"/>
                </a:solidFill>
                <a:effectLst/>
                <a:uLnTx/>
                <a:uFillTx/>
                <a:latin typeface="Segoe UI"/>
                <a:ea typeface="+mn-ea"/>
                <a:cs typeface="+mn-cs"/>
              </a:rPr>
              <a:t>tutti</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gli</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utenti</a:t>
            </a:r>
            <a:r>
              <a:rPr kumimoji="0" lang="en-US" sz="1600" b="0" i="0" u="none" strike="noStrike" kern="1200" cap="none" spc="0" normalizeH="0" baseline="0" noProof="0">
                <a:ln>
                  <a:noFill/>
                </a:ln>
                <a:solidFill>
                  <a:srgbClr val="2F2F2F"/>
                </a:solidFill>
                <a:effectLst/>
                <a:uLnTx/>
                <a:uFillTx/>
                <a:latin typeface="Segoe UI"/>
                <a:ea typeface="+mn-ea"/>
                <a:cs typeface="+mn-cs"/>
              </a:rPr>
              <a:t> in modo </a:t>
            </a:r>
            <a:r>
              <a:rPr kumimoji="0" lang="en-US" sz="1600" b="0" i="0" u="none" strike="noStrike" kern="1200" cap="none" spc="0" normalizeH="0" baseline="0" noProof="0" err="1">
                <a:ln>
                  <a:noFill/>
                </a:ln>
                <a:solidFill>
                  <a:srgbClr val="2F2F2F"/>
                </a:solidFill>
                <a:effectLst/>
                <a:uLnTx/>
                <a:uFillTx/>
                <a:latin typeface="Segoe UI"/>
                <a:ea typeface="+mn-ea"/>
                <a:cs typeface="+mn-cs"/>
              </a:rPr>
              <a:t>che</a:t>
            </a:r>
            <a:r>
              <a:rPr kumimoji="0" lang="en-US" sz="1600" b="0" i="0" u="none" strike="noStrike" kern="1200" cap="none" spc="0" normalizeH="0" baseline="0" noProof="0">
                <a:ln>
                  <a:noFill/>
                </a:ln>
                <a:solidFill>
                  <a:srgbClr val="2F2F2F"/>
                </a:solidFill>
                <a:effectLst/>
                <a:uLnTx/>
                <a:uFillTx/>
                <a:latin typeface="Segoe UI"/>
                <a:ea typeface="+mn-ea"/>
                <a:cs typeface="+mn-cs"/>
              </a:rPr>
              <a:t> non </a:t>
            </a:r>
            <a:r>
              <a:rPr kumimoji="0" lang="en-US" sz="1600" b="0" i="0" u="none" strike="noStrike" kern="1200" cap="none" spc="0" normalizeH="0" baseline="0" noProof="0" err="1">
                <a:ln>
                  <a:noFill/>
                </a:ln>
                <a:solidFill>
                  <a:srgbClr val="2F2F2F"/>
                </a:solidFill>
                <a:effectLst/>
                <a:uLnTx/>
                <a:uFillTx/>
                <a:latin typeface="Segoe UI"/>
                <a:ea typeface="+mn-ea"/>
                <a:cs typeface="+mn-cs"/>
              </a:rPr>
              <a:t>possano</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disattivare</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l’antivirus</a:t>
            </a:r>
            <a:r>
              <a:rPr kumimoji="0" lang="en-US" sz="1600" b="0" i="0" u="none" strike="noStrike" kern="1200" cap="none" spc="0" normalizeH="0" baseline="0" noProof="0">
                <a:ln>
                  <a:noFill/>
                </a:ln>
                <a:solidFill>
                  <a:srgbClr val="2F2F2F"/>
                </a:solidFill>
                <a:effectLst/>
                <a:uLnTx/>
                <a:uFillTx/>
                <a:latin typeface="Segoe UI"/>
                <a:ea typeface="+mn-ea"/>
                <a:cs typeface="+mn-cs"/>
              </a:rPr>
              <a:t>)</a:t>
            </a:r>
          </a:p>
        </p:txBody>
      </p:sp>
      <p:pic>
        <p:nvPicPr>
          <p:cNvPr id="22" name="Graphic 21">
            <a:extLst>
              <a:ext uri="{FF2B5EF4-FFF2-40B4-BE49-F238E27FC236}">
                <a16:creationId xmlns:a16="http://schemas.microsoft.com/office/drawing/2014/main" id="{70C410C3-BA66-480C-A673-3E95F4A95D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0250" y="3271163"/>
            <a:ext cx="692686" cy="692686"/>
          </a:xfrm>
          <a:prstGeom prst="rect">
            <a:avLst/>
          </a:prstGeom>
        </p:spPr>
      </p:pic>
      <p:pic>
        <p:nvPicPr>
          <p:cNvPr id="23" name="Graphic 22">
            <a:extLst>
              <a:ext uri="{FF2B5EF4-FFF2-40B4-BE49-F238E27FC236}">
                <a16:creationId xmlns:a16="http://schemas.microsoft.com/office/drawing/2014/main" id="{6819FFCD-512E-4AFD-A9F6-7C4FE3C535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6835" y="4624691"/>
            <a:ext cx="519515" cy="669900"/>
          </a:xfrm>
          <a:prstGeom prst="rect">
            <a:avLst/>
          </a:prstGeom>
        </p:spPr>
      </p:pic>
      <p:sp>
        <p:nvSpPr>
          <p:cNvPr id="18" name="Rectangle 17">
            <a:extLst>
              <a:ext uri="{FF2B5EF4-FFF2-40B4-BE49-F238E27FC236}">
                <a16:creationId xmlns:a16="http://schemas.microsoft.com/office/drawing/2014/main" id="{9B72F816-2A8E-46C0-8566-0911979C0C2D}"/>
              </a:ext>
            </a:extLst>
          </p:cNvPr>
          <p:cNvSpPr/>
          <p:nvPr/>
        </p:nvSpPr>
        <p:spPr>
          <a:xfrm>
            <a:off x="1541033" y="479991"/>
            <a:ext cx="4002144" cy="1178528"/>
          </a:xfrm>
          <a:prstGeom prst="rect">
            <a:avLst/>
          </a:prstGeom>
          <a:noFill/>
        </p:spPr>
        <p:txBody>
          <a:bodyPr wrap="square" anchor="ctr">
            <a:spAutoFit/>
          </a:bodyPr>
          <a:lstStyle/>
          <a:p>
            <a:pPr marL="0" marR="0" lvl="0" indent="0" algn="ctr" defTabSz="896214" rtl="0" eaLnBrk="1" fontAlgn="auto" latinLnBrk="0" hangingPunct="1">
              <a:lnSpc>
                <a:spcPct val="100000"/>
              </a:lnSpc>
              <a:spcBef>
                <a:spcPts val="0"/>
              </a:spcBef>
              <a:spcAft>
                <a:spcPts val="0"/>
              </a:spcAft>
              <a:buClrTx/>
              <a:buSzTx/>
              <a:buFontTx/>
              <a:buNone/>
              <a:tabLst/>
              <a:defRPr/>
            </a:pPr>
            <a:r>
              <a:rPr kumimoji="0" lang="en-US" sz="3529"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Configurazione</a:t>
            </a:r>
            <a:r>
              <a:rPr kumimoji="0" lang="en-US" sz="3529"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529"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semplificata</a:t>
            </a:r>
            <a:r>
              <a:rPr kumimoji="0" lang="en-US" sz="3529"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per </a:t>
            </a:r>
            <a:r>
              <a:rPr kumimoji="0" lang="en-US" sz="3529"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te</a:t>
            </a:r>
            <a:r>
              <a:rPr kumimoji="0" lang="en-US" sz="3529"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a:t>
            </a:r>
          </a:p>
        </p:txBody>
      </p:sp>
      <p:sp>
        <p:nvSpPr>
          <p:cNvPr id="17" name="TextBox 16">
            <a:extLst>
              <a:ext uri="{FF2B5EF4-FFF2-40B4-BE49-F238E27FC236}">
                <a16:creationId xmlns:a16="http://schemas.microsoft.com/office/drawing/2014/main" id="{EF47F45A-E3B2-4073-8EFF-B4584AFE4E47}"/>
              </a:ext>
            </a:extLst>
          </p:cNvPr>
          <p:cNvSpPr txBox="1"/>
          <p:nvPr/>
        </p:nvSpPr>
        <p:spPr>
          <a:xfrm>
            <a:off x="7939058" y="2042178"/>
            <a:ext cx="3302181" cy="1028321"/>
          </a:xfrm>
          <a:prstGeom prst="rect">
            <a:avLst/>
          </a:prstGeom>
          <a:noFill/>
        </p:spPr>
        <p:txBody>
          <a:bodyPr wrap="square" lIns="179285" tIns="143428" rIns="179285" bIns="143428" rtlCol="0">
            <a:spAutoFit/>
          </a:bodyPr>
          <a:lstStyle/>
          <a:p>
            <a:pPr marL="0" marR="0" lvl="0" indent="0" algn="l" defTabSz="914367" rtl="0" eaLnBrk="1" fontAlgn="base" latinLnBrk="0" hangingPunct="1">
              <a:lnSpc>
                <a:spcPct val="100000"/>
              </a:lnSpc>
              <a:spcBef>
                <a:spcPts val="0"/>
              </a:spcBef>
              <a:spcAft>
                <a:spcPts val="588"/>
              </a:spcAft>
              <a:buClrTx/>
              <a:buSzTx/>
              <a:buFontTx/>
              <a:buNone/>
              <a:tabLst/>
              <a:defRPr/>
            </a:pPr>
            <a:r>
              <a:rPr kumimoji="0" lang="en-US" sz="1600" b="1" i="0" u="none" strike="noStrike" kern="1200" cap="none" spc="0" normalizeH="0" baseline="0" noProof="0" err="1">
                <a:ln>
                  <a:noFill/>
                </a:ln>
                <a:solidFill>
                  <a:srgbClr val="0070C0"/>
                </a:solidFill>
                <a:effectLst/>
                <a:uLnTx/>
                <a:uFillTx/>
                <a:latin typeface="Segoe UI"/>
                <a:ea typeface="+mn-ea"/>
                <a:cs typeface="+mn-cs"/>
              </a:rPr>
              <a:t>Esperienza</a:t>
            </a:r>
            <a:r>
              <a:rPr kumimoji="0" lang="en-US" sz="1600" b="1" i="0" u="none" strike="noStrike" kern="1200" cap="none" spc="0" normalizeH="0" baseline="0" noProof="0">
                <a:ln>
                  <a:noFill/>
                </a:ln>
                <a:solidFill>
                  <a:srgbClr val="0070C0"/>
                </a:solidFill>
                <a:effectLst/>
                <a:uLnTx/>
                <a:uFillTx/>
                <a:latin typeface="Segoe UI"/>
                <a:ea typeface="+mn-ea"/>
                <a:cs typeface="+mn-cs"/>
              </a:rPr>
              <a:t> di </a:t>
            </a:r>
            <a:r>
              <a:rPr kumimoji="0" lang="en-US" sz="1600" b="1" i="0" u="none" strike="noStrike" kern="1200" cap="none" spc="0" normalizeH="0" baseline="0" noProof="0" err="1">
                <a:ln>
                  <a:noFill/>
                </a:ln>
                <a:solidFill>
                  <a:srgbClr val="0070C0"/>
                </a:solidFill>
                <a:effectLst/>
                <a:uLnTx/>
                <a:uFillTx/>
                <a:latin typeface="Segoe UI"/>
                <a:ea typeface="+mn-ea"/>
                <a:cs typeface="+mn-cs"/>
              </a:rPr>
              <a:t>configurazione</a:t>
            </a:r>
            <a:r>
              <a:rPr kumimoji="0" lang="en-US" sz="1600" b="1" i="0" u="none" strike="noStrike" kern="1200" cap="none" spc="0" normalizeH="0" baseline="0" noProof="0">
                <a:ln>
                  <a:noFill/>
                </a:ln>
                <a:solidFill>
                  <a:srgbClr val="0070C0"/>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semplificata</a:t>
            </a:r>
            <a:r>
              <a:rPr kumimoji="0" lang="en-US" sz="1600" b="0" i="0" u="none" strike="noStrike" kern="1200" cap="none" spc="0" normalizeH="0" baseline="0" noProof="0">
                <a:ln>
                  <a:noFill/>
                </a:ln>
                <a:solidFill>
                  <a:srgbClr val="2F2F2F"/>
                </a:solidFill>
                <a:effectLst/>
                <a:uLnTx/>
                <a:uFillTx/>
                <a:latin typeface="Segoe UI"/>
                <a:ea typeface="+mn-ea"/>
                <a:cs typeface="+mn-cs"/>
              </a:rPr>
              <a:t> e </a:t>
            </a:r>
            <a:r>
              <a:rPr kumimoji="0" lang="en-US" sz="1600" b="0" i="0" u="none" strike="noStrike" kern="1200" cap="none" spc="0" normalizeH="0" baseline="0" noProof="0" err="1">
                <a:ln>
                  <a:noFill/>
                </a:ln>
                <a:solidFill>
                  <a:srgbClr val="2F2F2F"/>
                </a:solidFill>
                <a:effectLst/>
                <a:uLnTx/>
                <a:uFillTx/>
                <a:latin typeface="Segoe UI"/>
                <a:ea typeface="+mn-ea"/>
                <a:cs typeface="+mn-cs"/>
              </a:rPr>
              <a:t>guidata</a:t>
            </a:r>
            <a:r>
              <a:rPr kumimoji="0" lang="en-US" sz="1600" b="0" i="0" u="none" strike="noStrike" kern="1200" cap="none" spc="0" normalizeH="0" baseline="0" noProof="0">
                <a:ln>
                  <a:noFill/>
                </a:ln>
                <a:solidFill>
                  <a:srgbClr val="2F2F2F"/>
                </a:solidFill>
                <a:effectLst/>
                <a:uLnTx/>
                <a:uFillTx/>
                <a:latin typeface="Segoe UI"/>
                <a:ea typeface="+mn-ea"/>
                <a:cs typeface="+mn-cs"/>
              </a:rPr>
              <a:t> step-by-step, per </a:t>
            </a:r>
            <a:r>
              <a:rPr kumimoji="0" lang="en-US" sz="1600" b="0" i="0" u="none" strike="noStrike" kern="1200" cap="none" spc="0" normalizeH="0" baseline="0" noProof="0" err="1">
                <a:ln>
                  <a:noFill/>
                </a:ln>
                <a:solidFill>
                  <a:srgbClr val="2F2F2F"/>
                </a:solidFill>
                <a:effectLst/>
                <a:uLnTx/>
                <a:uFillTx/>
                <a:latin typeface="Segoe UI"/>
                <a:ea typeface="+mn-ea"/>
                <a:cs typeface="+mn-cs"/>
              </a:rPr>
              <a:t>partire</a:t>
            </a:r>
            <a:r>
              <a:rPr kumimoji="0" lang="en-US" sz="1600" b="0" i="0" u="none" strike="noStrike" kern="1200" cap="none" spc="0" normalizeH="0" baseline="0" noProof="0">
                <a:ln>
                  <a:noFill/>
                </a:ln>
                <a:solidFill>
                  <a:srgbClr val="2F2F2F"/>
                </a:solidFill>
                <a:effectLst/>
                <a:uLnTx/>
                <a:uFillTx/>
                <a:latin typeface="Segoe UI"/>
                <a:ea typeface="+mn-ea"/>
                <a:cs typeface="+mn-cs"/>
              </a:rPr>
              <a:t> </a:t>
            </a:r>
            <a:r>
              <a:rPr kumimoji="0" lang="en-US" sz="1600" b="0" i="0" u="none" strike="noStrike" kern="1200" cap="none" spc="0" normalizeH="0" baseline="0" noProof="0" err="1">
                <a:ln>
                  <a:noFill/>
                </a:ln>
                <a:solidFill>
                  <a:srgbClr val="2F2F2F"/>
                </a:solidFill>
                <a:effectLst/>
                <a:uLnTx/>
                <a:uFillTx/>
                <a:latin typeface="Segoe UI"/>
                <a:ea typeface="+mn-ea"/>
                <a:cs typeface="+mn-cs"/>
              </a:rPr>
              <a:t>velocemente</a:t>
            </a:r>
            <a:r>
              <a:rPr kumimoji="0" lang="en-US" sz="1600" b="0" i="0" u="none" strike="noStrike" kern="1200" cap="none" spc="0" normalizeH="0" baseline="0" noProof="0">
                <a:ln>
                  <a:noFill/>
                </a:ln>
                <a:solidFill>
                  <a:srgbClr val="2F2F2F"/>
                </a:solidFill>
                <a:effectLst/>
                <a:uLnTx/>
                <a:uFillTx/>
                <a:latin typeface="Segoe UI"/>
                <a:ea typeface="+mn-ea"/>
                <a:cs typeface="+mn-cs"/>
              </a:rPr>
              <a:t>! </a:t>
            </a:r>
            <a:endParaRPr kumimoji="0" lang="en-US" sz="2400" b="0" i="0" u="none" strike="noStrike" kern="1200" cap="none" spc="0" normalizeH="0" baseline="0" noProof="0">
              <a:ln>
                <a:noFill/>
              </a:ln>
              <a:solidFill>
                <a:srgbClr val="2F2F2F"/>
              </a:solidFill>
              <a:effectLst/>
              <a:uLnTx/>
              <a:uFillTx/>
              <a:latin typeface="Segoe UI"/>
              <a:ea typeface="+mn-ea"/>
              <a:cs typeface="+mn-cs"/>
            </a:endParaRPr>
          </a:p>
        </p:txBody>
      </p:sp>
      <p:pic>
        <p:nvPicPr>
          <p:cNvPr id="31" name="Graphic 30">
            <a:extLst>
              <a:ext uri="{FF2B5EF4-FFF2-40B4-BE49-F238E27FC236}">
                <a16:creationId xmlns:a16="http://schemas.microsoft.com/office/drawing/2014/main" id="{49247111-35A1-4524-B2C5-E1639FB1FB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70578" y="2106597"/>
            <a:ext cx="534429" cy="882431"/>
          </a:xfrm>
          <a:prstGeom prst="rect">
            <a:avLst/>
          </a:prstGeom>
        </p:spPr>
      </p:pic>
    </p:spTree>
    <p:extLst>
      <p:ext uri="{BB962C8B-B14F-4D97-AF65-F5344CB8AC3E}">
        <p14:creationId xmlns:p14="http://schemas.microsoft.com/office/powerpoint/2010/main" val="35729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E684CE5-7442-484E-A9D5-72B96E862DC7}"/>
              </a:ext>
            </a:extLst>
          </p:cNvPr>
          <p:cNvGrpSpPr/>
          <p:nvPr/>
        </p:nvGrpSpPr>
        <p:grpSpPr>
          <a:xfrm>
            <a:off x="374179" y="4090137"/>
            <a:ext cx="6093580" cy="2445835"/>
            <a:chOff x="343581" y="3320756"/>
            <a:chExt cx="6215769" cy="2494879"/>
          </a:xfrm>
        </p:grpSpPr>
        <p:sp>
          <p:nvSpPr>
            <p:cNvPr id="5" name="Rectangle 4">
              <a:extLst>
                <a:ext uri="{FF2B5EF4-FFF2-40B4-BE49-F238E27FC236}">
                  <a16:creationId xmlns:a16="http://schemas.microsoft.com/office/drawing/2014/main" id="{85335F14-D5B5-47DF-82F4-307D9308249C}"/>
                </a:ext>
              </a:extLst>
            </p:cNvPr>
            <p:cNvSpPr/>
            <p:nvPr/>
          </p:nvSpPr>
          <p:spPr>
            <a:xfrm>
              <a:off x="343581" y="3320756"/>
              <a:ext cx="6215769" cy="1200329"/>
            </a:xfrm>
            <a:prstGeom prst="rect">
              <a:avLst/>
            </a:prstGeom>
          </p:spPr>
          <p:txBody>
            <a:bodyPr>
              <a:spAutoFit/>
            </a:bodyPr>
            <a:lstStyle/>
            <a:p>
              <a:pPr marL="0" marR="0" lvl="0" indent="0" algn="l" defTabSz="914192" rtl="0" eaLnBrk="1" fontAlgn="base" latinLnBrk="0" hangingPunct="1">
                <a:lnSpc>
                  <a:spcPct val="90000"/>
                </a:lnSpc>
                <a:spcBef>
                  <a:spcPct val="0"/>
                </a:spcBef>
                <a:spcAft>
                  <a:spcPts val="588"/>
                </a:spcAft>
                <a:buClrTx/>
                <a:buSzTx/>
                <a:buFontTx/>
                <a:buNone/>
                <a:tabLst>
                  <a:tab pos="1232294" algn="l"/>
                </a:tabLst>
                <a:defRPr/>
              </a:pPr>
              <a:r>
                <a:rPr kumimoji="0" lang="en-US" sz="3921" b="0" i="0" u="none" strike="noStrike" kern="900" cap="none" spc="0" normalizeH="0" baseline="0" noProof="0">
                  <a:ln w="3175">
                    <a:noFill/>
                  </a:ln>
                  <a:solidFill>
                    <a:srgbClr val="0070C0"/>
                  </a:solidFill>
                  <a:effectLst/>
                  <a:uLnTx/>
                  <a:uFillTx/>
                  <a:latin typeface="Segoe UI Semibold"/>
                  <a:ea typeface="+mn-ea"/>
                  <a:cs typeface="+mn-cs"/>
                </a:rPr>
                <a:t>Microsoft 365</a:t>
              </a:r>
              <a:br>
                <a:rPr kumimoji="0" lang="en-US" sz="3921" b="0" i="0" u="none" strike="noStrike" kern="900" cap="none" spc="0" normalizeH="0" baseline="0" noProof="0">
                  <a:ln w="3175">
                    <a:noFill/>
                  </a:ln>
                  <a:solidFill>
                    <a:srgbClr val="0070C0"/>
                  </a:solidFill>
                  <a:effectLst/>
                  <a:uLnTx/>
                  <a:uFillTx/>
                  <a:latin typeface="Segoe UI Semibold"/>
                  <a:ea typeface="+mn-ea"/>
                  <a:cs typeface="+mn-cs"/>
                </a:rPr>
              </a:br>
              <a:r>
                <a:rPr kumimoji="0" lang="en-US" sz="3921" b="0" i="0" u="none" strike="noStrike" kern="900" cap="none" spc="0" normalizeH="0" baseline="0" noProof="0">
                  <a:ln w="3175">
                    <a:noFill/>
                  </a:ln>
                  <a:solidFill>
                    <a:srgbClr val="0070C0"/>
                  </a:solidFill>
                  <a:effectLst/>
                  <a:uLnTx/>
                  <a:uFillTx/>
                  <a:latin typeface="Segoe UI Semibold"/>
                  <a:ea typeface="+mn-ea"/>
                  <a:cs typeface="+mn-cs"/>
                </a:rPr>
                <a:t>+ Surface </a:t>
              </a:r>
            </a:p>
          </p:txBody>
        </p:sp>
        <p:sp>
          <p:nvSpPr>
            <p:cNvPr id="40" name="Rectangle 39"/>
            <p:cNvSpPr/>
            <p:nvPr/>
          </p:nvSpPr>
          <p:spPr>
            <a:xfrm>
              <a:off x="440607" y="4698986"/>
              <a:ext cx="5022665" cy="1116649"/>
            </a:xfrm>
            <a:prstGeom prst="rect">
              <a:avLst/>
            </a:prstGeom>
            <a:solidFill>
              <a:schemeClr val="bg2"/>
            </a:solidFill>
          </p:spPr>
          <p:txBody>
            <a:bodyPr wrap="square" lIns="0" rIns="0">
              <a:noAutofit/>
            </a:bodyPr>
            <a:lstStyle/>
            <a:p>
              <a:pPr marL="0" marR="0" lvl="0" indent="0" algn="l" defTabSz="914049" rtl="0" eaLnBrk="1" fontAlgn="auto" latinLnBrk="0" hangingPunct="1">
                <a:lnSpc>
                  <a:spcPts val="2200"/>
                </a:lnSpc>
                <a:spcBef>
                  <a:spcPts val="1765"/>
                </a:spcBef>
                <a:spcAft>
                  <a:spcPts val="0"/>
                </a:spcAft>
                <a:buClrTx/>
                <a:buSzTx/>
                <a:buFontTx/>
                <a:buNone/>
                <a:tabLst/>
                <a:defRPr/>
              </a:pPr>
              <a:r>
                <a:rPr kumimoji="0" lang="it-IT" sz="2000" b="0" i="0" u="none" strike="noStrike" kern="0" cap="none" spc="-10" normalizeH="0" baseline="0" noProof="0">
                  <a:ln>
                    <a:noFill/>
                  </a:ln>
                  <a:solidFill>
                    <a:srgbClr val="525252"/>
                  </a:solidFill>
                  <a:effectLst/>
                  <a:uLnTx/>
                  <a:uFillTx/>
                  <a:latin typeface="Segoe UI" panose="020B0502040204020203" pitchFamily="34" charset="0"/>
                  <a:ea typeface="+mn-ea"/>
                  <a:cs typeface="Segoe UI" panose="020B0502040204020203" pitchFamily="34" charset="0"/>
                </a:rPr>
                <a:t>Software e Device, sviluppati dagli ingegneri Microsoft per lavorare insieme ed offrire le migliori prestazioni e livelli di sicurezza.</a:t>
              </a:r>
            </a:p>
          </p:txBody>
        </p:sp>
      </p:grpSp>
      <p:grpSp>
        <p:nvGrpSpPr>
          <p:cNvPr id="23" name="Group 22">
            <a:extLst>
              <a:ext uri="{FF2B5EF4-FFF2-40B4-BE49-F238E27FC236}">
                <a16:creationId xmlns:a16="http://schemas.microsoft.com/office/drawing/2014/main" id="{1032D1F9-0054-494E-955A-5717B7E57A9D}"/>
              </a:ext>
            </a:extLst>
          </p:cNvPr>
          <p:cNvGrpSpPr/>
          <p:nvPr/>
        </p:nvGrpSpPr>
        <p:grpSpPr>
          <a:xfrm>
            <a:off x="5950697" y="611739"/>
            <a:ext cx="1449004" cy="1449003"/>
            <a:chOff x="6257007" y="5202949"/>
            <a:chExt cx="1449209" cy="1449209"/>
          </a:xfrm>
        </p:grpSpPr>
        <p:pic>
          <p:nvPicPr>
            <p:cNvPr id="24" name="Picture 23">
              <a:extLst>
                <a:ext uri="{FF2B5EF4-FFF2-40B4-BE49-F238E27FC236}">
                  <a16:creationId xmlns:a16="http://schemas.microsoft.com/office/drawing/2014/main" id="{4D6FAFF2-AF3E-4D15-B7F9-CD281E687E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7007" y="5202949"/>
              <a:ext cx="1449209" cy="1449209"/>
            </a:xfrm>
            <a:prstGeom prst="rect">
              <a:avLst/>
            </a:prstGeom>
          </p:spPr>
        </p:pic>
        <p:sp>
          <p:nvSpPr>
            <p:cNvPr id="25" name="Rectangle 24">
              <a:extLst>
                <a:ext uri="{FF2B5EF4-FFF2-40B4-BE49-F238E27FC236}">
                  <a16:creationId xmlns:a16="http://schemas.microsoft.com/office/drawing/2014/main" id="{CC9908D0-933F-4144-9877-39CF3D9445F4}"/>
                </a:ext>
              </a:extLst>
            </p:cNvPr>
            <p:cNvSpPr/>
            <p:nvPr/>
          </p:nvSpPr>
          <p:spPr bwMode="auto">
            <a:xfrm>
              <a:off x="6958755" y="5973337"/>
              <a:ext cx="45713" cy="1076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25"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3" name="Group 2">
            <a:extLst>
              <a:ext uri="{FF2B5EF4-FFF2-40B4-BE49-F238E27FC236}">
                <a16:creationId xmlns:a16="http://schemas.microsoft.com/office/drawing/2014/main" id="{2F26A2FA-9E5F-451E-9409-488B8BA93035}"/>
              </a:ext>
            </a:extLst>
          </p:cNvPr>
          <p:cNvGrpSpPr/>
          <p:nvPr/>
        </p:nvGrpSpPr>
        <p:grpSpPr>
          <a:xfrm>
            <a:off x="6406928" y="2746419"/>
            <a:ext cx="4557921" cy="1152393"/>
            <a:chOff x="6335960" y="3643169"/>
            <a:chExt cx="4558572" cy="1152557"/>
          </a:xfrm>
        </p:grpSpPr>
        <p:grpSp>
          <p:nvGrpSpPr>
            <p:cNvPr id="29" name="Group 4">
              <a:extLst>
                <a:ext uri="{FF2B5EF4-FFF2-40B4-BE49-F238E27FC236}">
                  <a16:creationId xmlns:a16="http://schemas.microsoft.com/office/drawing/2014/main" id="{A2559421-A03D-49CA-83E9-CB1C72381F94}"/>
                </a:ext>
              </a:extLst>
            </p:cNvPr>
            <p:cNvGrpSpPr>
              <a:grpSpLocks noChangeAspect="1"/>
            </p:cNvGrpSpPr>
            <p:nvPr/>
          </p:nvGrpSpPr>
          <p:grpSpPr bwMode="auto">
            <a:xfrm>
              <a:off x="6335960" y="3643169"/>
              <a:ext cx="678639" cy="682678"/>
              <a:chOff x="2107" y="1358"/>
              <a:chExt cx="504" cy="507"/>
            </a:xfrm>
          </p:grpSpPr>
          <p:sp>
            <p:nvSpPr>
              <p:cNvPr id="30" name="Line 5">
                <a:extLst>
                  <a:ext uri="{FF2B5EF4-FFF2-40B4-BE49-F238E27FC236}">
                    <a16:creationId xmlns:a16="http://schemas.microsoft.com/office/drawing/2014/main" id="{8C91BFBD-CECD-4E57-858B-AA695677900C}"/>
                  </a:ext>
                </a:extLst>
              </p:cNvPr>
              <p:cNvSpPr>
                <a:spLocks noChangeShapeType="1"/>
              </p:cNvSpPr>
              <p:nvPr/>
            </p:nvSpPr>
            <p:spPr bwMode="auto">
              <a:xfrm flipH="1">
                <a:off x="2304" y="1659"/>
                <a:ext cx="9" cy="8"/>
              </a:xfrm>
              <a:prstGeom prst="line">
                <a:avLst/>
              </a:prstGeom>
              <a:noFill/>
              <a:ln w="381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01" tIns="45700" rIns="91401" bIns="45700"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1" name="Freeform 6">
                <a:extLst>
                  <a:ext uri="{FF2B5EF4-FFF2-40B4-BE49-F238E27FC236}">
                    <a16:creationId xmlns:a16="http://schemas.microsoft.com/office/drawing/2014/main" id="{D0B3B4FD-73BA-4A73-9666-0DE5998F4055}"/>
                  </a:ext>
                </a:extLst>
              </p:cNvPr>
              <p:cNvSpPr>
                <a:spLocks/>
              </p:cNvSpPr>
              <p:nvPr/>
            </p:nvSpPr>
            <p:spPr bwMode="auto">
              <a:xfrm>
                <a:off x="2328" y="1523"/>
                <a:ext cx="120" cy="121"/>
              </a:xfrm>
              <a:custGeom>
                <a:avLst/>
                <a:gdLst>
                  <a:gd name="T0" fmla="*/ 11 w 56"/>
                  <a:gd name="T1" fmla="*/ 0 h 56"/>
                  <a:gd name="T2" fmla="*/ 1 w 56"/>
                  <a:gd name="T3" fmla="*/ 42 h 56"/>
                  <a:gd name="T4" fmla="*/ 13 w 56"/>
                  <a:gd name="T5" fmla="*/ 54 h 56"/>
                  <a:gd name="T6" fmla="*/ 56 w 56"/>
                  <a:gd name="T7" fmla="*/ 45 h 56"/>
                  <a:gd name="T8" fmla="*/ 11 w 56"/>
                  <a:gd name="T9" fmla="*/ 0 h 56"/>
                </a:gdLst>
                <a:ahLst/>
                <a:cxnLst>
                  <a:cxn ang="0">
                    <a:pos x="T0" y="T1"/>
                  </a:cxn>
                  <a:cxn ang="0">
                    <a:pos x="T2" y="T3"/>
                  </a:cxn>
                  <a:cxn ang="0">
                    <a:pos x="T4" y="T5"/>
                  </a:cxn>
                  <a:cxn ang="0">
                    <a:pos x="T6" y="T7"/>
                  </a:cxn>
                  <a:cxn ang="0">
                    <a:pos x="T8" y="T9"/>
                  </a:cxn>
                </a:cxnLst>
                <a:rect l="0" t="0" r="r" b="b"/>
                <a:pathLst>
                  <a:path w="56" h="56">
                    <a:moveTo>
                      <a:pt x="11" y="0"/>
                    </a:moveTo>
                    <a:cubicBezTo>
                      <a:pt x="1" y="42"/>
                      <a:pt x="1" y="42"/>
                      <a:pt x="1" y="42"/>
                    </a:cubicBezTo>
                    <a:cubicBezTo>
                      <a:pt x="0" y="49"/>
                      <a:pt x="6" y="56"/>
                      <a:pt x="13" y="54"/>
                    </a:cubicBezTo>
                    <a:cubicBezTo>
                      <a:pt x="56" y="45"/>
                      <a:pt x="56" y="45"/>
                      <a:pt x="56" y="45"/>
                    </a:cubicBezTo>
                    <a:lnTo>
                      <a:pt x="11" y="0"/>
                    </a:ln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1" tIns="45700" rIns="91401" bIns="45700"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2" name="Freeform 7">
                <a:extLst>
                  <a:ext uri="{FF2B5EF4-FFF2-40B4-BE49-F238E27FC236}">
                    <a16:creationId xmlns:a16="http://schemas.microsoft.com/office/drawing/2014/main" id="{6ED90AE1-4A7D-40E8-BA6D-4D26132B12EE}"/>
                  </a:ext>
                </a:extLst>
              </p:cNvPr>
              <p:cNvSpPr>
                <a:spLocks/>
              </p:cNvSpPr>
              <p:nvPr/>
            </p:nvSpPr>
            <p:spPr bwMode="auto">
              <a:xfrm>
                <a:off x="2375" y="1392"/>
                <a:ext cx="204" cy="202"/>
              </a:xfrm>
              <a:custGeom>
                <a:avLst/>
                <a:gdLst>
                  <a:gd name="T0" fmla="*/ 96 w 204"/>
                  <a:gd name="T1" fmla="*/ 0 h 202"/>
                  <a:gd name="T2" fmla="*/ 0 w 204"/>
                  <a:gd name="T3" fmla="*/ 97 h 202"/>
                  <a:gd name="T4" fmla="*/ 107 w 204"/>
                  <a:gd name="T5" fmla="*/ 202 h 202"/>
                  <a:gd name="T6" fmla="*/ 204 w 204"/>
                  <a:gd name="T7" fmla="*/ 108 h 202"/>
                </a:gdLst>
                <a:ahLst/>
                <a:cxnLst>
                  <a:cxn ang="0">
                    <a:pos x="T0" y="T1"/>
                  </a:cxn>
                  <a:cxn ang="0">
                    <a:pos x="T2" y="T3"/>
                  </a:cxn>
                  <a:cxn ang="0">
                    <a:pos x="T4" y="T5"/>
                  </a:cxn>
                  <a:cxn ang="0">
                    <a:pos x="T6" y="T7"/>
                  </a:cxn>
                </a:cxnLst>
                <a:rect l="0" t="0" r="r" b="b"/>
                <a:pathLst>
                  <a:path w="204" h="202">
                    <a:moveTo>
                      <a:pt x="96" y="0"/>
                    </a:moveTo>
                    <a:lnTo>
                      <a:pt x="0" y="97"/>
                    </a:lnTo>
                    <a:lnTo>
                      <a:pt x="107" y="202"/>
                    </a:lnTo>
                    <a:lnTo>
                      <a:pt x="204" y="108"/>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1" tIns="45700" rIns="91401" bIns="45700"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3" name="Freeform 8">
                <a:extLst>
                  <a:ext uri="{FF2B5EF4-FFF2-40B4-BE49-F238E27FC236}">
                    <a16:creationId xmlns:a16="http://schemas.microsoft.com/office/drawing/2014/main" id="{6FDB1778-EEF5-47FD-8A88-A10401805231}"/>
                  </a:ext>
                </a:extLst>
              </p:cNvPr>
              <p:cNvSpPr>
                <a:spLocks/>
              </p:cNvSpPr>
              <p:nvPr/>
            </p:nvSpPr>
            <p:spPr bwMode="auto">
              <a:xfrm>
                <a:off x="2444" y="1453"/>
                <a:ext cx="139" cy="141"/>
              </a:xfrm>
              <a:custGeom>
                <a:avLst/>
                <a:gdLst>
                  <a:gd name="T0" fmla="*/ 38 w 139"/>
                  <a:gd name="T1" fmla="*/ 141 h 141"/>
                  <a:gd name="T2" fmla="*/ 139 w 139"/>
                  <a:gd name="T3" fmla="*/ 40 h 141"/>
                  <a:gd name="T4" fmla="*/ 122 w 139"/>
                  <a:gd name="T5" fmla="*/ 8 h 141"/>
                  <a:gd name="T6" fmla="*/ 107 w 139"/>
                  <a:gd name="T7" fmla="*/ 0 h 141"/>
                  <a:gd name="T8" fmla="*/ 0 w 139"/>
                  <a:gd name="T9" fmla="*/ 105 h 141"/>
                  <a:gd name="T10" fmla="*/ 38 w 139"/>
                  <a:gd name="T11" fmla="*/ 141 h 141"/>
                </a:gdLst>
                <a:ahLst/>
                <a:cxnLst>
                  <a:cxn ang="0">
                    <a:pos x="T0" y="T1"/>
                  </a:cxn>
                  <a:cxn ang="0">
                    <a:pos x="T2" y="T3"/>
                  </a:cxn>
                  <a:cxn ang="0">
                    <a:pos x="T4" y="T5"/>
                  </a:cxn>
                  <a:cxn ang="0">
                    <a:pos x="T6" y="T7"/>
                  </a:cxn>
                  <a:cxn ang="0">
                    <a:pos x="T8" y="T9"/>
                  </a:cxn>
                  <a:cxn ang="0">
                    <a:pos x="T10" y="T11"/>
                  </a:cxn>
                </a:cxnLst>
                <a:rect l="0" t="0" r="r" b="b"/>
                <a:pathLst>
                  <a:path w="139" h="141">
                    <a:moveTo>
                      <a:pt x="38" y="141"/>
                    </a:moveTo>
                    <a:lnTo>
                      <a:pt x="139" y="40"/>
                    </a:lnTo>
                    <a:lnTo>
                      <a:pt x="122" y="8"/>
                    </a:lnTo>
                    <a:lnTo>
                      <a:pt x="107" y="0"/>
                    </a:lnTo>
                    <a:lnTo>
                      <a:pt x="0" y="105"/>
                    </a:lnTo>
                    <a:lnTo>
                      <a:pt x="38" y="141"/>
                    </a:lnTo>
                    <a:close/>
                  </a:path>
                </a:pathLst>
              </a:custGeom>
              <a:solidFill>
                <a:schemeClr val="tx1"/>
              </a:solidFill>
              <a:ln w="38100">
                <a:noFill/>
                <a:round/>
                <a:headEnd/>
                <a:tailEnd/>
              </a:ln>
            </p:spPr>
            <p:txBody>
              <a:bodyPr vert="horz" wrap="square" lIns="91401" tIns="45700" rIns="91401" bIns="45700"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4" name="Freeform 9">
                <a:extLst>
                  <a:ext uri="{FF2B5EF4-FFF2-40B4-BE49-F238E27FC236}">
                    <a16:creationId xmlns:a16="http://schemas.microsoft.com/office/drawing/2014/main" id="{5BF014B9-89C5-4A0B-92C4-7B1A3893D175}"/>
                  </a:ext>
                </a:extLst>
              </p:cNvPr>
              <p:cNvSpPr>
                <a:spLocks/>
              </p:cNvSpPr>
              <p:nvPr/>
            </p:nvSpPr>
            <p:spPr bwMode="auto">
              <a:xfrm>
                <a:off x="2343" y="1594"/>
                <a:ext cx="105" cy="41"/>
              </a:xfrm>
              <a:custGeom>
                <a:avLst/>
                <a:gdLst>
                  <a:gd name="T0" fmla="*/ 73 w 105"/>
                  <a:gd name="T1" fmla="*/ 0 h 41"/>
                  <a:gd name="T2" fmla="*/ 0 w 105"/>
                  <a:gd name="T3" fmla="*/ 33 h 41"/>
                  <a:gd name="T4" fmla="*/ 10 w 105"/>
                  <a:gd name="T5" fmla="*/ 41 h 41"/>
                  <a:gd name="T6" fmla="*/ 105 w 105"/>
                  <a:gd name="T7" fmla="*/ 28 h 41"/>
                  <a:gd name="T8" fmla="*/ 73 w 105"/>
                  <a:gd name="T9" fmla="*/ 0 h 41"/>
                </a:gdLst>
                <a:ahLst/>
                <a:cxnLst>
                  <a:cxn ang="0">
                    <a:pos x="T0" y="T1"/>
                  </a:cxn>
                  <a:cxn ang="0">
                    <a:pos x="T2" y="T3"/>
                  </a:cxn>
                  <a:cxn ang="0">
                    <a:pos x="T4" y="T5"/>
                  </a:cxn>
                  <a:cxn ang="0">
                    <a:pos x="T6" y="T7"/>
                  </a:cxn>
                  <a:cxn ang="0">
                    <a:pos x="T8" y="T9"/>
                  </a:cxn>
                </a:cxnLst>
                <a:rect l="0" t="0" r="r" b="b"/>
                <a:pathLst>
                  <a:path w="105" h="41">
                    <a:moveTo>
                      <a:pt x="73" y="0"/>
                    </a:moveTo>
                    <a:lnTo>
                      <a:pt x="0" y="33"/>
                    </a:lnTo>
                    <a:lnTo>
                      <a:pt x="10" y="41"/>
                    </a:lnTo>
                    <a:lnTo>
                      <a:pt x="105" y="28"/>
                    </a:lnTo>
                    <a:lnTo>
                      <a:pt x="73" y="0"/>
                    </a:lnTo>
                    <a:close/>
                  </a:path>
                </a:pathLst>
              </a:custGeom>
              <a:solidFill>
                <a:schemeClr val="tx1"/>
              </a:solidFill>
              <a:ln w="25400">
                <a:solidFill>
                  <a:schemeClr val="tx1"/>
                </a:solidFill>
                <a:round/>
                <a:headEnd/>
                <a:tailEnd/>
              </a:ln>
            </p:spPr>
            <p:txBody>
              <a:bodyPr vert="horz" wrap="square" lIns="91401" tIns="45700" rIns="91401" bIns="45700"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5" name="Freeform 10">
                <a:extLst>
                  <a:ext uri="{FF2B5EF4-FFF2-40B4-BE49-F238E27FC236}">
                    <a16:creationId xmlns:a16="http://schemas.microsoft.com/office/drawing/2014/main" id="{ED3756BE-40C2-4FA9-A285-1FC0416D5942}"/>
                  </a:ext>
                </a:extLst>
              </p:cNvPr>
              <p:cNvSpPr>
                <a:spLocks/>
              </p:cNvSpPr>
              <p:nvPr/>
            </p:nvSpPr>
            <p:spPr bwMode="auto">
              <a:xfrm>
                <a:off x="2122" y="1721"/>
                <a:ext cx="79" cy="77"/>
              </a:xfrm>
              <a:custGeom>
                <a:avLst/>
                <a:gdLst>
                  <a:gd name="T0" fmla="*/ 0 w 79"/>
                  <a:gd name="T1" fmla="*/ 77 h 77"/>
                  <a:gd name="T2" fmla="*/ 8 w 79"/>
                  <a:gd name="T3" fmla="*/ 0 h 77"/>
                  <a:gd name="T4" fmla="*/ 79 w 79"/>
                  <a:gd name="T5" fmla="*/ 24 h 77"/>
                </a:gdLst>
                <a:ahLst/>
                <a:cxnLst>
                  <a:cxn ang="0">
                    <a:pos x="T0" y="T1"/>
                  </a:cxn>
                  <a:cxn ang="0">
                    <a:pos x="T2" y="T3"/>
                  </a:cxn>
                  <a:cxn ang="0">
                    <a:pos x="T4" y="T5"/>
                  </a:cxn>
                </a:cxnLst>
                <a:rect l="0" t="0" r="r" b="b"/>
                <a:pathLst>
                  <a:path w="79" h="77">
                    <a:moveTo>
                      <a:pt x="0" y="77"/>
                    </a:moveTo>
                    <a:lnTo>
                      <a:pt x="8" y="0"/>
                    </a:lnTo>
                    <a:lnTo>
                      <a:pt x="79" y="24"/>
                    </a:ln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1" tIns="45700" rIns="91401" bIns="45700"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6" name="Freeform 11">
                <a:extLst>
                  <a:ext uri="{FF2B5EF4-FFF2-40B4-BE49-F238E27FC236}">
                    <a16:creationId xmlns:a16="http://schemas.microsoft.com/office/drawing/2014/main" id="{5C6D7ECE-60B3-4500-8362-809A943193B7}"/>
                  </a:ext>
                </a:extLst>
              </p:cNvPr>
              <p:cNvSpPr>
                <a:spLocks/>
              </p:cNvSpPr>
              <p:nvPr/>
            </p:nvSpPr>
            <p:spPr bwMode="auto">
              <a:xfrm>
                <a:off x="2107" y="1358"/>
                <a:ext cx="504" cy="507"/>
              </a:xfrm>
              <a:custGeom>
                <a:avLst/>
                <a:gdLst>
                  <a:gd name="T0" fmla="*/ 0 w 235"/>
                  <a:gd name="T1" fmla="*/ 118 h 236"/>
                  <a:gd name="T2" fmla="*/ 118 w 235"/>
                  <a:gd name="T3" fmla="*/ 0 h 236"/>
                  <a:gd name="T4" fmla="*/ 235 w 235"/>
                  <a:gd name="T5" fmla="*/ 118 h 236"/>
                  <a:gd name="T6" fmla="*/ 118 w 235"/>
                  <a:gd name="T7" fmla="*/ 236 h 236"/>
                  <a:gd name="T8" fmla="*/ 12 w 235"/>
                  <a:gd name="T9" fmla="*/ 171 h 236"/>
                </a:gdLst>
                <a:ahLst/>
                <a:cxnLst>
                  <a:cxn ang="0">
                    <a:pos x="T0" y="T1"/>
                  </a:cxn>
                  <a:cxn ang="0">
                    <a:pos x="T2" y="T3"/>
                  </a:cxn>
                  <a:cxn ang="0">
                    <a:pos x="T4" y="T5"/>
                  </a:cxn>
                  <a:cxn ang="0">
                    <a:pos x="T6" y="T7"/>
                  </a:cxn>
                  <a:cxn ang="0">
                    <a:pos x="T8" y="T9"/>
                  </a:cxn>
                </a:cxnLst>
                <a:rect l="0" t="0" r="r" b="b"/>
                <a:pathLst>
                  <a:path w="235" h="236">
                    <a:moveTo>
                      <a:pt x="0" y="118"/>
                    </a:moveTo>
                    <a:cubicBezTo>
                      <a:pt x="0" y="53"/>
                      <a:pt x="52" y="0"/>
                      <a:pt x="118" y="0"/>
                    </a:cubicBezTo>
                    <a:cubicBezTo>
                      <a:pt x="183" y="0"/>
                      <a:pt x="235" y="53"/>
                      <a:pt x="235" y="118"/>
                    </a:cubicBezTo>
                    <a:cubicBezTo>
                      <a:pt x="235" y="183"/>
                      <a:pt x="183" y="236"/>
                      <a:pt x="118" y="236"/>
                    </a:cubicBezTo>
                    <a:cubicBezTo>
                      <a:pt x="71" y="236"/>
                      <a:pt x="31" y="209"/>
                      <a:pt x="12" y="171"/>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01" tIns="45700" rIns="91401" bIns="45700"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grpSp>
        <p:sp>
          <p:nvSpPr>
            <p:cNvPr id="52" name="TextBox 51">
              <a:extLst>
                <a:ext uri="{FF2B5EF4-FFF2-40B4-BE49-F238E27FC236}">
                  <a16:creationId xmlns:a16="http://schemas.microsoft.com/office/drawing/2014/main" id="{643534F3-3A74-47B6-A552-2228D8B316EB}"/>
                </a:ext>
              </a:extLst>
            </p:cNvPr>
            <p:cNvSpPr txBox="1"/>
            <p:nvPr/>
          </p:nvSpPr>
          <p:spPr>
            <a:xfrm>
              <a:off x="7120965" y="3691307"/>
              <a:ext cx="3773567" cy="1104419"/>
            </a:xfrm>
            <a:prstGeom prst="rect">
              <a:avLst/>
            </a:prstGeom>
            <a:noFill/>
          </p:spPr>
          <p:txBody>
            <a:bodyPr wrap="squar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Sempre</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aggiornato</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on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gli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ultimi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aggiornamenti di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sicurezza</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con </a:t>
              </a:r>
              <a:r>
                <a:rPr kumimoji="0" lang="en-US" sz="1800" b="0" i="0" u="none" strike="noStrike" kern="0" cap="none" spc="0" normalizeH="0" baseline="0" noProof="0">
                  <a:ln>
                    <a:noFill/>
                  </a:ln>
                  <a:solidFill>
                    <a:srgbClr val="0078D7"/>
                  </a:solidFill>
                  <a:effectLst/>
                  <a:uLnTx/>
                  <a:uFillTx/>
                  <a:latin typeface="Segoe UI"/>
                  <a:ea typeface="+mn-ea"/>
                  <a:cs typeface="+mn-cs"/>
                </a:rPr>
                <a:t>Windows Update</a:t>
              </a:r>
            </a:p>
          </p:txBody>
        </p:sp>
      </p:grpSp>
      <p:grpSp>
        <p:nvGrpSpPr>
          <p:cNvPr id="2" name="Group 1">
            <a:extLst>
              <a:ext uri="{FF2B5EF4-FFF2-40B4-BE49-F238E27FC236}">
                <a16:creationId xmlns:a16="http://schemas.microsoft.com/office/drawing/2014/main" id="{3B57C982-BF48-430E-BA37-4CBA5E94483A}"/>
              </a:ext>
            </a:extLst>
          </p:cNvPr>
          <p:cNvGrpSpPr/>
          <p:nvPr/>
        </p:nvGrpSpPr>
        <p:grpSpPr>
          <a:xfrm>
            <a:off x="6215778" y="4627694"/>
            <a:ext cx="5506925" cy="1702053"/>
            <a:chOff x="6241630" y="5185382"/>
            <a:chExt cx="5507715" cy="1702296"/>
          </a:xfrm>
        </p:grpSpPr>
        <p:grpSp>
          <p:nvGrpSpPr>
            <p:cNvPr id="37" name="Group 36">
              <a:extLst>
                <a:ext uri="{FF2B5EF4-FFF2-40B4-BE49-F238E27FC236}">
                  <a16:creationId xmlns:a16="http://schemas.microsoft.com/office/drawing/2014/main" id="{B92A504A-1F1F-47DC-8901-52EF03B9EEC9}"/>
                </a:ext>
              </a:extLst>
            </p:cNvPr>
            <p:cNvGrpSpPr/>
            <p:nvPr/>
          </p:nvGrpSpPr>
          <p:grpSpPr>
            <a:xfrm>
              <a:off x="6241630" y="5185382"/>
              <a:ext cx="867298" cy="456664"/>
              <a:chOff x="5375276" y="3054350"/>
              <a:chExt cx="1136650" cy="598488"/>
            </a:xfrm>
          </p:grpSpPr>
          <p:sp>
            <p:nvSpPr>
              <p:cNvPr id="50" name="Freeform 10">
                <a:extLst>
                  <a:ext uri="{FF2B5EF4-FFF2-40B4-BE49-F238E27FC236}">
                    <a16:creationId xmlns:a16="http://schemas.microsoft.com/office/drawing/2014/main" id="{A954FA6C-4B2B-4650-BE8F-3BD0C3D7A5B7}"/>
                  </a:ext>
                </a:extLst>
              </p:cNvPr>
              <p:cNvSpPr>
                <a:spLocks/>
              </p:cNvSpPr>
              <p:nvPr/>
            </p:nvSpPr>
            <p:spPr bwMode="auto">
              <a:xfrm>
                <a:off x="5375276" y="3486150"/>
                <a:ext cx="374650" cy="166688"/>
              </a:xfrm>
              <a:custGeom>
                <a:avLst/>
                <a:gdLst>
                  <a:gd name="T0" fmla="*/ 91 w 91"/>
                  <a:gd name="T1" fmla="*/ 17 h 40"/>
                  <a:gd name="T2" fmla="*/ 52 w 91"/>
                  <a:gd name="T3" fmla="*/ 0 h 40"/>
                  <a:gd name="T4" fmla="*/ 0 w 91"/>
                  <a:gd name="T5" fmla="*/ 40 h 40"/>
                </a:gdLst>
                <a:ahLst/>
                <a:cxnLst>
                  <a:cxn ang="0">
                    <a:pos x="T0" y="T1"/>
                  </a:cxn>
                  <a:cxn ang="0">
                    <a:pos x="T2" y="T3"/>
                  </a:cxn>
                  <a:cxn ang="0">
                    <a:pos x="T4" y="T5"/>
                  </a:cxn>
                </a:cxnLst>
                <a:rect l="0" t="0" r="r" b="b"/>
                <a:pathLst>
                  <a:path w="91" h="40">
                    <a:moveTo>
                      <a:pt x="91" y="17"/>
                    </a:moveTo>
                    <a:cubicBezTo>
                      <a:pt x="82" y="7"/>
                      <a:pt x="68" y="0"/>
                      <a:pt x="52" y="0"/>
                    </a:cubicBezTo>
                    <a:cubicBezTo>
                      <a:pt x="28" y="0"/>
                      <a:pt x="7" y="17"/>
                      <a:pt x="0" y="40"/>
                    </a:cubicBezTo>
                  </a:path>
                </a:pathLst>
              </a:custGeom>
              <a:noFill/>
              <a:ln w="28575" cap="flat">
                <a:solidFill>
                  <a:srgbClr val="3536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8" name="Freeform 5">
                <a:extLst>
                  <a:ext uri="{FF2B5EF4-FFF2-40B4-BE49-F238E27FC236}">
                    <a16:creationId xmlns:a16="http://schemas.microsoft.com/office/drawing/2014/main" id="{85C76150-4E8B-4D05-8EDD-DEF313D076BB}"/>
                  </a:ext>
                </a:extLst>
              </p:cNvPr>
              <p:cNvSpPr>
                <a:spLocks/>
              </p:cNvSpPr>
              <p:nvPr/>
            </p:nvSpPr>
            <p:spPr bwMode="auto">
              <a:xfrm>
                <a:off x="5803901" y="3054350"/>
                <a:ext cx="341313" cy="349250"/>
              </a:xfrm>
              <a:custGeom>
                <a:avLst/>
                <a:gdLst>
                  <a:gd name="T0" fmla="*/ 0 w 83"/>
                  <a:gd name="T1" fmla="*/ 42 h 84"/>
                  <a:gd name="T2" fmla="*/ 42 w 83"/>
                  <a:gd name="T3" fmla="*/ 0 h 84"/>
                  <a:gd name="T4" fmla="*/ 83 w 83"/>
                  <a:gd name="T5" fmla="*/ 42 h 84"/>
                  <a:gd name="T6" fmla="*/ 42 w 83"/>
                  <a:gd name="T7" fmla="*/ 84 h 84"/>
                  <a:gd name="T8" fmla="*/ 0 w 83"/>
                  <a:gd name="T9" fmla="*/ 42 h 84"/>
                </a:gdLst>
                <a:ahLst/>
                <a:cxnLst>
                  <a:cxn ang="0">
                    <a:pos x="T0" y="T1"/>
                  </a:cxn>
                  <a:cxn ang="0">
                    <a:pos x="T2" y="T3"/>
                  </a:cxn>
                  <a:cxn ang="0">
                    <a:pos x="T4" y="T5"/>
                  </a:cxn>
                  <a:cxn ang="0">
                    <a:pos x="T6" y="T7"/>
                  </a:cxn>
                  <a:cxn ang="0">
                    <a:pos x="T8" y="T9"/>
                  </a:cxn>
                </a:cxnLst>
                <a:rect l="0" t="0" r="r" b="b"/>
                <a:pathLst>
                  <a:path w="83" h="84">
                    <a:moveTo>
                      <a:pt x="0" y="42"/>
                    </a:moveTo>
                    <a:cubicBezTo>
                      <a:pt x="0" y="18"/>
                      <a:pt x="18" y="0"/>
                      <a:pt x="42" y="0"/>
                    </a:cubicBezTo>
                    <a:cubicBezTo>
                      <a:pt x="64" y="0"/>
                      <a:pt x="83" y="18"/>
                      <a:pt x="83" y="42"/>
                    </a:cubicBezTo>
                    <a:cubicBezTo>
                      <a:pt x="83" y="65"/>
                      <a:pt x="64" y="84"/>
                      <a:pt x="42" y="84"/>
                    </a:cubicBezTo>
                    <a:cubicBezTo>
                      <a:pt x="18" y="84"/>
                      <a:pt x="0" y="65"/>
                      <a:pt x="0" y="42"/>
                    </a:cubicBezTo>
                    <a:close/>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39" name="Freeform 6">
                <a:extLst>
                  <a:ext uri="{FF2B5EF4-FFF2-40B4-BE49-F238E27FC236}">
                    <a16:creationId xmlns:a16="http://schemas.microsoft.com/office/drawing/2014/main" id="{DA8960D2-A18C-4102-8A05-D5E7EFE5B02C}"/>
                  </a:ext>
                </a:extLst>
              </p:cNvPr>
              <p:cNvSpPr>
                <a:spLocks/>
              </p:cNvSpPr>
              <p:nvPr/>
            </p:nvSpPr>
            <p:spPr bwMode="auto">
              <a:xfrm>
                <a:off x="5734051" y="3406775"/>
                <a:ext cx="465138" cy="241300"/>
              </a:xfrm>
              <a:custGeom>
                <a:avLst/>
                <a:gdLst>
                  <a:gd name="T0" fmla="*/ 113 w 113"/>
                  <a:gd name="T1" fmla="*/ 40 h 58"/>
                  <a:gd name="T2" fmla="*/ 59 w 113"/>
                  <a:gd name="T3" fmla="*/ 0 h 58"/>
                  <a:gd name="T4" fmla="*/ 0 w 113"/>
                  <a:gd name="T5" fmla="*/ 58 h 58"/>
                </a:gdLst>
                <a:ahLst/>
                <a:cxnLst>
                  <a:cxn ang="0">
                    <a:pos x="T0" y="T1"/>
                  </a:cxn>
                  <a:cxn ang="0">
                    <a:pos x="T2" y="T3"/>
                  </a:cxn>
                  <a:cxn ang="0">
                    <a:pos x="T4" y="T5"/>
                  </a:cxn>
                </a:cxnLst>
                <a:rect l="0" t="0" r="r" b="b"/>
                <a:pathLst>
                  <a:path w="113" h="58">
                    <a:moveTo>
                      <a:pt x="113" y="40"/>
                    </a:moveTo>
                    <a:cubicBezTo>
                      <a:pt x="106" y="16"/>
                      <a:pt x="84" y="0"/>
                      <a:pt x="59" y="0"/>
                    </a:cubicBezTo>
                    <a:cubicBezTo>
                      <a:pt x="27" y="0"/>
                      <a:pt x="0" y="26"/>
                      <a:pt x="0" y="58"/>
                    </a:cubicBez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41" name="Oval 7">
                <a:extLst>
                  <a:ext uri="{FF2B5EF4-FFF2-40B4-BE49-F238E27FC236}">
                    <a16:creationId xmlns:a16="http://schemas.microsoft.com/office/drawing/2014/main" id="{E7F2E520-6AE2-4FFE-8A63-F11B5C15EEEE}"/>
                  </a:ext>
                </a:extLst>
              </p:cNvPr>
              <p:cNvSpPr>
                <a:spLocks noChangeArrowheads="1"/>
              </p:cNvSpPr>
              <p:nvPr/>
            </p:nvSpPr>
            <p:spPr bwMode="auto">
              <a:xfrm>
                <a:off x="6232526" y="3236913"/>
                <a:ext cx="234950" cy="241300"/>
              </a:xfrm>
              <a:prstGeom prst="ellipse">
                <a:avLst/>
              </a:prstGeom>
              <a:noFill/>
              <a:ln w="28575" cap="flat">
                <a:solidFill>
                  <a:srgbClr val="3536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44" name="Freeform 8">
                <a:extLst>
                  <a:ext uri="{FF2B5EF4-FFF2-40B4-BE49-F238E27FC236}">
                    <a16:creationId xmlns:a16="http://schemas.microsoft.com/office/drawing/2014/main" id="{ADE96AEE-69E0-45CC-9CBE-8AB113F1381D}"/>
                  </a:ext>
                </a:extLst>
              </p:cNvPr>
              <p:cNvSpPr>
                <a:spLocks/>
              </p:cNvSpPr>
              <p:nvPr/>
            </p:nvSpPr>
            <p:spPr bwMode="auto">
              <a:xfrm>
                <a:off x="6183313" y="3478213"/>
                <a:ext cx="328613" cy="169863"/>
              </a:xfrm>
              <a:custGeom>
                <a:avLst/>
                <a:gdLst>
                  <a:gd name="T0" fmla="*/ 80 w 80"/>
                  <a:gd name="T1" fmla="*/ 41 h 41"/>
                  <a:gd name="T2" fmla="*/ 40 w 80"/>
                  <a:gd name="T3" fmla="*/ 0 h 41"/>
                  <a:gd name="T4" fmla="*/ 0 w 80"/>
                  <a:gd name="T5" fmla="*/ 41 h 41"/>
                </a:gdLst>
                <a:ahLst/>
                <a:cxnLst>
                  <a:cxn ang="0">
                    <a:pos x="T0" y="T1"/>
                  </a:cxn>
                  <a:cxn ang="0">
                    <a:pos x="T2" y="T3"/>
                  </a:cxn>
                  <a:cxn ang="0">
                    <a:pos x="T4" y="T5"/>
                  </a:cxn>
                </a:cxnLst>
                <a:rect l="0" t="0" r="r" b="b"/>
                <a:pathLst>
                  <a:path w="80" h="41">
                    <a:moveTo>
                      <a:pt x="80" y="41"/>
                    </a:moveTo>
                    <a:cubicBezTo>
                      <a:pt x="80" y="18"/>
                      <a:pt x="62" y="0"/>
                      <a:pt x="40" y="0"/>
                    </a:cubicBezTo>
                    <a:cubicBezTo>
                      <a:pt x="18" y="0"/>
                      <a:pt x="0" y="18"/>
                      <a:pt x="0" y="41"/>
                    </a:cubicBezTo>
                  </a:path>
                </a:pathLst>
              </a:custGeom>
              <a:noFill/>
              <a:ln w="28575" cap="flat">
                <a:solidFill>
                  <a:srgbClr val="3536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45" name="Oval 9">
                <a:extLst>
                  <a:ext uri="{FF2B5EF4-FFF2-40B4-BE49-F238E27FC236}">
                    <a16:creationId xmlns:a16="http://schemas.microsoft.com/office/drawing/2014/main" id="{31A5C1AA-0222-4385-B5E8-C4E6E9A69A99}"/>
                  </a:ext>
                </a:extLst>
              </p:cNvPr>
              <p:cNvSpPr>
                <a:spLocks noChangeArrowheads="1"/>
              </p:cNvSpPr>
              <p:nvPr/>
            </p:nvSpPr>
            <p:spPr bwMode="auto">
              <a:xfrm>
                <a:off x="5429251" y="3154363"/>
                <a:ext cx="325438" cy="331788"/>
              </a:xfrm>
              <a:prstGeom prst="ellipse">
                <a:avLst/>
              </a:prstGeom>
              <a:noFill/>
              <a:ln w="28575" cap="flat">
                <a:solidFill>
                  <a:srgbClr val="3536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grpSp>
        <p:sp>
          <p:nvSpPr>
            <p:cNvPr id="54" name="TextBox 53">
              <a:extLst>
                <a:ext uri="{FF2B5EF4-FFF2-40B4-BE49-F238E27FC236}">
                  <a16:creationId xmlns:a16="http://schemas.microsoft.com/office/drawing/2014/main" id="{CB31EEE7-2E29-4A72-B0FF-0102CEF91054}"/>
                </a:ext>
              </a:extLst>
            </p:cNvPr>
            <p:cNvSpPr txBox="1"/>
            <p:nvPr/>
          </p:nvSpPr>
          <p:spPr>
            <a:xfrm>
              <a:off x="7120967" y="5185382"/>
              <a:ext cx="4628378" cy="1702296"/>
            </a:xfrm>
            <a:prstGeom prst="rect">
              <a:avLst/>
            </a:prstGeom>
            <a:noFill/>
          </p:spPr>
          <p:txBody>
            <a:bodyPr wrap="squar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Proteggiti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dai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rischi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derivanti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dalla</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perdita</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o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furto</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del device con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a:t>
              </a:r>
              <a:r>
                <a:rPr kumimoji="0" lang="en-US" sz="1961"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sistemi</a:t>
              </a:r>
              <a:r>
                <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rPr>
                <a:t> di encryption di </a:t>
              </a:r>
              <a:r>
                <a:rPr kumimoji="0" lang="en-US" sz="1800" b="0" i="0" u="none" strike="noStrike" kern="0" cap="none" spc="0" normalizeH="0" baseline="0" noProof="0">
                  <a:ln>
                    <a:noFill/>
                  </a:ln>
                  <a:solidFill>
                    <a:srgbClr val="0078D7"/>
                  </a:solidFill>
                  <a:effectLst/>
                  <a:uLnTx/>
                  <a:uFillTx/>
                  <a:latin typeface="Segoe UI"/>
                  <a:ea typeface="+mn-ea"/>
                  <a:cs typeface="+mn-cs"/>
                </a:rPr>
                <a:t>Windows 10 come BitLocker </a:t>
              </a:r>
            </a:p>
            <a:p>
              <a:pPr marL="0" marR="0" lvl="0" indent="0" algn="l" defTabSz="914192" rtl="0" eaLnBrk="1" fontAlgn="auto" latinLnBrk="0" hangingPunct="1">
                <a:lnSpc>
                  <a:spcPct val="90000"/>
                </a:lnSpc>
                <a:spcBef>
                  <a:spcPts val="0"/>
                </a:spcBef>
                <a:spcAft>
                  <a:spcPts val="588"/>
                </a:spcAft>
                <a:buClrTx/>
                <a:buSzTx/>
                <a:buFontTx/>
                <a:buNone/>
                <a:tabLst/>
                <a:defRPr/>
              </a:pPr>
              <a:endParaRPr kumimoji="0" lang="en-US" sz="1961" b="0" i="0" u="none" strike="noStrike" kern="1200" cap="none" spc="0" normalizeH="0" baseline="0" noProof="0">
                <a:ln>
                  <a:noFill/>
                </a:ln>
                <a:gradFill>
                  <a:gsLst>
                    <a:gs pos="2917">
                      <a:srgbClr val="353535"/>
                    </a:gs>
                    <a:gs pos="30000">
                      <a:srgbClr val="353535"/>
                    </a:gs>
                  </a:gsLst>
                  <a:lin ang="5400000" scaled="0"/>
                </a:gradFill>
                <a:effectLst/>
                <a:uLnTx/>
                <a:uFillTx/>
                <a:latin typeface="Segoe UI" panose="020B0502040204020203" pitchFamily="34" charset="0"/>
                <a:ea typeface="+mn-ea"/>
                <a:cs typeface="Segoe UI" panose="020B0502040204020203" pitchFamily="34" charset="0"/>
              </a:endParaRPr>
            </a:p>
          </p:txBody>
        </p:sp>
      </p:grpSp>
      <p:grpSp>
        <p:nvGrpSpPr>
          <p:cNvPr id="46" name="Group 45">
            <a:extLst>
              <a:ext uri="{FF2B5EF4-FFF2-40B4-BE49-F238E27FC236}">
                <a16:creationId xmlns:a16="http://schemas.microsoft.com/office/drawing/2014/main" id="{C0A5DA28-931D-4380-98DA-19ACBFC38E3B}"/>
              </a:ext>
            </a:extLst>
          </p:cNvPr>
          <p:cNvGrpSpPr/>
          <p:nvPr/>
        </p:nvGrpSpPr>
        <p:grpSpPr>
          <a:xfrm>
            <a:off x="600128" y="764079"/>
            <a:ext cx="4816978" cy="2879059"/>
            <a:chOff x="6772705" y="1073426"/>
            <a:chExt cx="5441348" cy="3210340"/>
          </a:xfrm>
        </p:grpSpPr>
        <p:pic>
          <p:nvPicPr>
            <p:cNvPr id="47" name="Picture 7" descr="Related image">
              <a:extLst>
                <a:ext uri="{FF2B5EF4-FFF2-40B4-BE49-F238E27FC236}">
                  <a16:creationId xmlns:a16="http://schemas.microsoft.com/office/drawing/2014/main" id="{D76E9C7E-FA1E-498E-B863-956DCC240C2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72705" y="1073426"/>
              <a:ext cx="5441348" cy="32103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Sarah\Documents\_SSD_Business\Clients\BridgePartners\1517_BP_BCS_Ppts_Jessica\_Windows screens\RS2 Windows Hello\W10_RS2_Commercial_Laptop_WindowsHello_LookingForYou_16x9_en-US.png">
              <a:extLst>
                <a:ext uri="{FF2B5EF4-FFF2-40B4-BE49-F238E27FC236}">
                  <a16:creationId xmlns:a16="http://schemas.microsoft.com/office/drawing/2014/main" id="{B5E35A8B-780C-4F07-99AA-9E9DBC378C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13418" y="1270997"/>
              <a:ext cx="4145791" cy="233082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EFAD12EF-339E-4802-81B0-1B693CFA6CFD}"/>
              </a:ext>
            </a:extLst>
          </p:cNvPr>
          <p:cNvSpPr/>
          <p:nvPr/>
        </p:nvSpPr>
        <p:spPr>
          <a:xfrm>
            <a:off x="7120819" y="1028021"/>
            <a:ext cx="467296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a:ea typeface="+mn-ea"/>
                <a:cs typeface="+mn-cs"/>
              </a:rPr>
              <a:t>Surface </a:t>
            </a:r>
            <a:r>
              <a:rPr kumimoji="0" lang="en-US" sz="1800" b="0" i="0" u="none" strike="noStrike" kern="0" cap="none" spc="0" normalizeH="0" baseline="0" noProof="0" err="1">
                <a:ln>
                  <a:noFill/>
                </a:ln>
                <a:solidFill>
                  <a:sysClr val="windowText" lastClr="000000"/>
                </a:solidFill>
                <a:effectLst/>
                <a:uLnTx/>
                <a:uFillTx/>
                <a:latin typeface="Segoe UI"/>
                <a:ea typeface="+mn-ea"/>
                <a:cs typeface="+mn-cs"/>
              </a:rPr>
              <a:t>previene</a:t>
            </a:r>
            <a:r>
              <a:rPr kumimoji="0" lang="en-US" sz="1800" b="0" i="0" u="none" strike="noStrike" kern="0" cap="none" spc="0" normalizeH="0" baseline="0" noProof="0">
                <a:ln>
                  <a:noFill/>
                </a:ln>
                <a:solidFill>
                  <a:sysClr val="windowText" lastClr="000000"/>
                </a:solidFill>
                <a:effectLst/>
                <a:uLnTx/>
                <a:uFillTx/>
                <a:latin typeface="Segoe UI"/>
                <a:ea typeface="+mn-ea"/>
                <a:cs typeface="+mn-cs"/>
              </a:rPr>
              <a:t> </a:t>
            </a:r>
            <a:r>
              <a:rPr kumimoji="0" lang="en-US" sz="1800" b="0" i="0" u="none" strike="noStrike" kern="0" cap="none" spc="0" normalizeH="0" baseline="0" noProof="0" err="1">
                <a:ln>
                  <a:noFill/>
                </a:ln>
                <a:solidFill>
                  <a:sysClr val="windowText" lastClr="000000"/>
                </a:solidFill>
                <a:effectLst/>
                <a:uLnTx/>
                <a:uFillTx/>
                <a:latin typeface="Segoe UI"/>
                <a:ea typeface="+mn-ea"/>
                <a:cs typeface="+mn-cs"/>
              </a:rPr>
              <a:t>l’accesso</a:t>
            </a:r>
            <a:r>
              <a:rPr kumimoji="0" lang="en-US" sz="1800" b="0" i="0" u="none" strike="noStrike" kern="0" cap="none" spc="0" normalizeH="0" baseline="0" noProof="0">
                <a:ln>
                  <a:noFill/>
                </a:ln>
                <a:solidFill>
                  <a:sysClr val="windowText" lastClr="000000"/>
                </a:solidFill>
                <a:effectLst/>
                <a:uLnTx/>
                <a:uFillTx/>
                <a:latin typeface="Segoe UI"/>
                <a:ea typeface="+mn-ea"/>
                <a:cs typeface="+mn-cs"/>
              </a:rPr>
              <a:t> non </a:t>
            </a:r>
            <a:r>
              <a:rPr kumimoji="0" lang="en-US" sz="1800" b="0" i="0" u="none" strike="noStrike" kern="0" cap="none" spc="0" normalizeH="0" baseline="0" noProof="0" err="1">
                <a:ln>
                  <a:noFill/>
                </a:ln>
                <a:solidFill>
                  <a:sysClr val="windowText" lastClr="000000"/>
                </a:solidFill>
                <a:effectLst/>
                <a:uLnTx/>
                <a:uFillTx/>
                <a:latin typeface="Segoe UI"/>
                <a:ea typeface="+mn-ea"/>
                <a:cs typeface="+mn-cs"/>
              </a:rPr>
              <a:t>autorizzato</a:t>
            </a:r>
            <a:r>
              <a:rPr kumimoji="0" lang="en-US" sz="1800" b="0" i="0" u="none" strike="noStrike" kern="0" cap="none" spc="0" normalizeH="0" baseline="0" noProof="0">
                <a:ln>
                  <a:noFill/>
                </a:ln>
                <a:solidFill>
                  <a:sysClr val="windowText" lastClr="000000"/>
                </a:solidFill>
                <a:effectLst/>
                <a:uLnTx/>
                <a:uFillTx/>
                <a:latin typeface="Segoe UI"/>
                <a:ea typeface="+mn-ea"/>
                <a:cs typeface="+mn-cs"/>
              </a:rPr>
              <a:t> </a:t>
            </a:r>
            <a:r>
              <a:rPr kumimoji="0" lang="en-US" sz="1800" b="0" i="0" u="none" strike="noStrike" kern="0" cap="none" spc="0" normalizeH="0" baseline="0" noProof="0" err="1">
                <a:ln>
                  <a:noFill/>
                </a:ln>
                <a:solidFill>
                  <a:sysClr val="windowText" lastClr="000000"/>
                </a:solidFill>
                <a:effectLst/>
                <a:uLnTx/>
                <a:uFillTx/>
                <a:latin typeface="Segoe UI"/>
                <a:ea typeface="+mn-ea"/>
                <a:cs typeface="+mn-cs"/>
              </a:rPr>
              <a:t>grazie</a:t>
            </a:r>
            <a:r>
              <a:rPr kumimoji="0" lang="en-US" sz="1800" b="0" i="0" u="none" strike="noStrike" kern="0" cap="none" spc="0" normalizeH="0" baseline="0" noProof="0">
                <a:ln>
                  <a:noFill/>
                </a:ln>
                <a:solidFill>
                  <a:sysClr val="windowText" lastClr="000000"/>
                </a:solidFill>
                <a:effectLst/>
                <a:uLnTx/>
                <a:uFillTx/>
                <a:latin typeface="Segoe UI"/>
                <a:ea typeface="+mn-ea"/>
                <a:cs typeface="+mn-cs"/>
              </a:rPr>
              <a:t> al </a:t>
            </a:r>
            <a:r>
              <a:rPr kumimoji="0" lang="en-US" sz="1800" b="0" i="0" u="none" strike="noStrike" kern="0" cap="none" spc="0" normalizeH="0" baseline="0" noProof="0" err="1">
                <a:ln>
                  <a:noFill/>
                </a:ln>
                <a:solidFill>
                  <a:sysClr val="windowText" lastClr="000000"/>
                </a:solidFill>
                <a:effectLst/>
                <a:uLnTx/>
                <a:uFillTx/>
                <a:latin typeface="Segoe UI"/>
                <a:ea typeface="+mn-ea"/>
                <a:cs typeface="+mn-cs"/>
              </a:rPr>
              <a:t>riconoscimento</a:t>
            </a:r>
            <a:r>
              <a:rPr kumimoji="0" lang="en-US" sz="1800" b="0" i="0" u="none" strike="noStrike" kern="0" cap="none" spc="0" normalizeH="0" baseline="0" noProof="0">
                <a:ln>
                  <a:noFill/>
                </a:ln>
                <a:solidFill>
                  <a:sysClr val="windowText" lastClr="000000"/>
                </a:solidFill>
                <a:effectLst/>
                <a:uLnTx/>
                <a:uFillTx/>
                <a:latin typeface="Segoe UI"/>
                <a:ea typeface="+mn-ea"/>
                <a:cs typeface="+mn-cs"/>
              </a:rPr>
              <a:t> </a:t>
            </a:r>
            <a:r>
              <a:rPr kumimoji="0" lang="en-US" sz="1800" b="0" i="0" u="none" strike="noStrike" kern="0" cap="none" spc="0" normalizeH="0" baseline="0" noProof="0" err="1">
                <a:ln>
                  <a:noFill/>
                </a:ln>
                <a:solidFill>
                  <a:sysClr val="windowText" lastClr="000000"/>
                </a:solidFill>
                <a:effectLst/>
                <a:uLnTx/>
                <a:uFillTx/>
                <a:latin typeface="Segoe UI"/>
                <a:ea typeface="+mn-ea"/>
                <a:cs typeface="+mn-cs"/>
              </a:rPr>
              <a:t>biometrico</a:t>
            </a:r>
            <a:r>
              <a:rPr kumimoji="0" lang="en-US" sz="1800" b="0" i="0" u="none" strike="noStrike" kern="0" cap="none" spc="0" normalizeH="0" baseline="0" noProof="0">
                <a:ln>
                  <a:noFill/>
                </a:ln>
                <a:solidFill>
                  <a:sysClr val="windowText" lastClr="000000"/>
                </a:solidFill>
                <a:effectLst/>
                <a:uLnTx/>
                <a:uFillTx/>
                <a:latin typeface="Segoe UI"/>
                <a:ea typeface="+mn-ea"/>
                <a:cs typeface="+mn-cs"/>
              </a:rPr>
              <a:t> con </a:t>
            </a:r>
            <a:r>
              <a:rPr kumimoji="0" lang="en-US" sz="1800" b="0" i="0" u="none" strike="noStrike" kern="0" cap="none" spc="0" normalizeH="0" baseline="0" noProof="0">
                <a:ln>
                  <a:noFill/>
                </a:ln>
                <a:solidFill>
                  <a:srgbClr val="0078D7"/>
                </a:solidFill>
                <a:effectLst/>
                <a:uLnTx/>
                <a:uFillTx/>
                <a:latin typeface="Segoe UI"/>
                <a:ea typeface="+mn-ea"/>
                <a:cs typeface="+mn-cs"/>
              </a:rPr>
              <a:t>Windows Hello</a:t>
            </a:r>
            <a:endParaRPr kumimoji="0" lang="it-IT" sz="1800" b="0" i="0" u="none" strike="noStrike" kern="1200" cap="none" spc="0" normalizeH="0" baseline="0" noProof="0">
              <a:ln>
                <a:noFill/>
              </a:ln>
              <a:solidFill>
                <a:srgbClr val="2F2F2F"/>
              </a:solidFill>
              <a:effectLst/>
              <a:uLnTx/>
              <a:uFillTx/>
              <a:latin typeface="Segoe UI"/>
              <a:ea typeface="+mn-ea"/>
              <a:cs typeface="+mn-cs"/>
            </a:endParaRPr>
          </a:p>
        </p:txBody>
      </p:sp>
    </p:spTree>
    <p:extLst>
      <p:ext uri="{BB962C8B-B14F-4D97-AF65-F5344CB8AC3E}">
        <p14:creationId xmlns:p14="http://schemas.microsoft.com/office/powerpoint/2010/main" val="150394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B5A54-86BB-4F86-8298-564823A43C0C}"/>
              </a:ext>
            </a:extLst>
          </p:cNvPr>
          <p:cNvSpPr>
            <a:spLocks noGrp="1"/>
          </p:cNvSpPr>
          <p:nvPr>
            <p:ph type="title"/>
          </p:nvPr>
        </p:nvSpPr>
        <p:spPr>
          <a:xfrm>
            <a:off x="455995" y="390594"/>
            <a:ext cx="11306469" cy="397545"/>
          </a:xfrm>
        </p:spPr>
        <p:txBody>
          <a:bodyPr vert="horz" wrap="square" lIns="0" tIns="0" rIns="0" bIns="0" rtlCol="0" anchor="t">
            <a:spAutoFit/>
          </a:bodyPr>
          <a:lstStyle/>
          <a:p>
            <a:pPr defTabSz="914192"/>
            <a:r>
              <a:rPr lang="sv-SE" sz="2700" b="1" dirty="0">
                <a:solidFill>
                  <a:schemeClr val="tx1"/>
                </a:solidFill>
                <a:latin typeface="Segoe UI" panose="020B0502040204020203" pitchFamily="34" charset="0"/>
                <a:ea typeface="+mj-ea"/>
              </a:rPr>
              <a:t>Aiutiamo i clienti con delle domande</a:t>
            </a:r>
            <a:endParaRPr lang="en-US" sz="2700" b="1" dirty="0">
              <a:solidFill>
                <a:schemeClr val="tx1"/>
              </a:solidFill>
              <a:latin typeface="Segoe UI" panose="020B0502040204020203" pitchFamily="34" charset="0"/>
              <a:ea typeface="+mj-ea"/>
            </a:endParaRPr>
          </a:p>
        </p:txBody>
      </p:sp>
      <p:sp>
        <p:nvSpPr>
          <p:cNvPr id="4" name="Text Placeholder 3">
            <a:extLst>
              <a:ext uri="{FF2B5EF4-FFF2-40B4-BE49-F238E27FC236}">
                <a16:creationId xmlns:a16="http://schemas.microsoft.com/office/drawing/2014/main" id="{E07183C5-BA16-4481-87BC-57FDCCC29E16}"/>
              </a:ext>
            </a:extLst>
          </p:cNvPr>
          <p:cNvSpPr>
            <a:spLocks noGrp="1"/>
          </p:cNvSpPr>
          <p:nvPr>
            <p:ph type="body" sz="quarter" idx="11"/>
          </p:nvPr>
        </p:nvSpPr>
        <p:spPr>
          <a:xfrm>
            <a:off x="455996" y="1610925"/>
            <a:ext cx="7830723" cy="577081"/>
          </a:xfrm>
        </p:spPr>
        <p:txBody>
          <a:bodyPr/>
          <a:lstStyle/>
          <a:p>
            <a:pPr marL="280121" indent="-280121">
              <a:buFont typeface="Arial" panose="020B0604020202020204" pitchFamily="34" charset="0"/>
              <a:buChar char="•"/>
            </a:pPr>
            <a:endParaRPr lang="sv-SE"/>
          </a:p>
          <a:p>
            <a:endParaRPr lang="en-US"/>
          </a:p>
        </p:txBody>
      </p:sp>
      <p:sp>
        <p:nvSpPr>
          <p:cNvPr id="5" name="Text Placeholder 3">
            <a:extLst>
              <a:ext uri="{FF2B5EF4-FFF2-40B4-BE49-F238E27FC236}">
                <a16:creationId xmlns:a16="http://schemas.microsoft.com/office/drawing/2014/main" id="{58F2CC4D-EFDF-44F8-A65A-3225CB3781CA}"/>
              </a:ext>
            </a:extLst>
          </p:cNvPr>
          <p:cNvSpPr txBox="1">
            <a:spLocks/>
          </p:cNvSpPr>
          <p:nvPr/>
        </p:nvSpPr>
        <p:spPr>
          <a:xfrm>
            <a:off x="455995" y="1156439"/>
            <a:ext cx="8714703" cy="5393784"/>
          </a:xfrm>
          <a:prstGeom prst="rect">
            <a:avLst/>
          </a:prstGeom>
        </p:spPr>
        <p:txBody>
          <a:bodyPr vert="horz" wrap="square" lIns="0" tIns="0" rIns="0" bIns="0" rtlCol="0">
            <a:spAutoFit/>
          </a:bodyPr>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1" kern="1200" spc="0" baseline="0" dirty="0">
                <a:solidFill>
                  <a:srgbClr val="2D78D7"/>
                </a:solidFill>
                <a:latin typeface="+mn-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kern="1200" spc="0" baseline="0">
                <a:solidFill>
                  <a:schemeClr val="tx1"/>
                </a:solidFill>
                <a:latin typeface="+mn-lt"/>
                <a:ea typeface="+mn-ea"/>
                <a:cs typeface="+mn-cs"/>
              </a:defRPr>
            </a:lvl2pPr>
            <a:lvl3pPr marL="457112" marR="0" indent="0" algn="l" defTabSz="932563" rtl="0" eaLnBrk="1" fontAlgn="auto" latinLnBrk="0" hangingPunct="1">
              <a:lnSpc>
                <a:spcPct val="90000"/>
              </a:lnSpc>
              <a:spcBef>
                <a:spcPct val="20000"/>
              </a:spcBef>
              <a:spcAft>
                <a:spcPts val="0"/>
              </a:spcAft>
              <a:buClrTx/>
              <a:buSzPct val="90000"/>
              <a:buFont typeface="Wingdings" panose="05000000000000000000" pitchFamily="2" charset="2"/>
              <a:buNone/>
              <a:tabLst/>
              <a:defRPr sz="2400" kern="1200" spc="0" baseline="0">
                <a:gradFill>
                  <a:gsLst>
                    <a:gs pos="1250">
                      <a:schemeClr val="tx1"/>
                    </a:gs>
                    <a:gs pos="100000">
                      <a:schemeClr val="tx1"/>
                    </a:gs>
                  </a:gsLst>
                  <a:lin ang="5400000" scaled="0"/>
                </a:gradFill>
                <a:latin typeface="+mn-lt"/>
                <a:ea typeface="+mn-ea"/>
                <a:cs typeface="+mn-cs"/>
              </a:defRPr>
            </a:lvl3pPr>
            <a:lvl4pPr marL="685669" marR="0" indent="0" algn="l" defTabSz="932563"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4pPr>
            <a:lvl5pPr marL="914224" marR="0" indent="0" algn="l" defTabSz="932563"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121" marR="0" lvl="0" indent="-280121" algn="l" defTabSz="914367" rtl="0" eaLnBrk="1" fontAlgn="auto" latinLnBrk="0" hangingPunct="1">
              <a:lnSpc>
                <a:spcPct val="100000"/>
              </a:lnSpc>
              <a:spcBef>
                <a:spcPts val="882"/>
              </a:spcBef>
              <a:spcAft>
                <a:spcPts val="600"/>
              </a:spcAft>
              <a:buClrTx/>
              <a:buSzPct val="90000"/>
              <a:buFont typeface="Arial" panose="020B0604020202020204" pitchFamily="34" charset="0"/>
              <a:buChar char="•"/>
              <a:tabLst/>
              <a:defRPr/>
            </a:pPr>
            <a:r>
              <a:rPr kumimoji="0" lang="sv-SE" sz="2400" b="0" i="0" u="none" strike="noStrike" kern="1200" cap="none" spc="0" normalizeH="0" baseline="0" noProof="0">
                <a:ln>
                  <a:noFill/>
                </a:ln>
                <a:solidFill>
                  <a:srgbClr val="2D78D7"/>
                </a:solidFill>
                <a:effectLst/>
                <a:uLnTx/>
                <a:uFillTx/>
                <a:latin typeface="Segoe UI"/>
                <a:ea typeface="+mn-ea"/>
                <a:cs typeface="+mn-cs"/>
              </a:rPr>
              <a:t>Cosa succede se un </a:t>
            </a:r>
            <a:r>
              <a:rPr kumimoji="0" lang="en-US" sz="2400" b="0" i="0" u="none" strike="noStrike" kern="1200" cap="none" spc="0" normalizeH="0" baseline="0" noProof="0" err="1">
                <a:ln>
                  <a:noFill/>
                </a:ln>
                <a:solidFill>
                  <a:srgbClr val="2D78D7"/>
                </a:solidFill>
                <a:effectLst/>
                <a:uLnTx/>
                <a:uFillTx/>
                <a:latin typeface="Segoe UI"/>
                <a:ea typeface="+mn-ea"/>
                <a:cs typeface="+mn-cs"/>
              </a:rPr>
              <a:t>dipendente</a:t>
            </a:r>
            <a:r>
              <a:rPr kumimoji="0" lang="en-US" sz="2400" b="0" i="0" u="none" strike="noStrike" kern="1200" cap="none" spc="0" normalizeH="0" baseline="0" noProof="0">
                <a:ln>
                  <a:noFill/>
                </a:ln>
                <a:solidFill>
                  <a:srgbClr val="2D78D7"/>
                </a:solidFill>
                <a:effectLst/>
                <a:uLnTx/>
                <a:uFillTx/>
                <a:latin typeface="Segoe UI"/>
                <a:ea typeface="+mn-ea"/>
                <a:cs typeface="+mn-cs"/>
              </a:rPr>
              <a:t> </a:t>
            </a:r>
            <a:r>
              <a:rPr kumimoji="0" lang="en-US" sz="2400" b="0" i="0" u="none" strike="noStrike" kern="1200" cap="none" spc="0" normalizeH="0" baseline="0" noProof="0" err="1">
                <a:ln>
                  <a:noFill/>
                </a:ln>
                <a:solidFill>
                  <a:srgbClr val="2D78D7"/>
                </a:solidFill>
                <a:effectLst/>
                <a:uLnTx/>
                <a:uFillTx/>
                <a:latin typeface="Segoe UI"/>
                <a:ea typeface="+mn-ea"/>
                <a:cs typeface="+mn-cs"/>
              </a:rPr>
              <a:t>perde</a:t>
            </a:r>
            <a:r>
              <a:rPr kumimoji="0" lang="en-US" sz="2400" b="0" i="0" u="none" strike="noStrike" kern="1200" cap="none" spc="0" normalizeH="0" baseline="0" noProof="0">
                <a:ln>
                  <a:noFill/>
                </a:ln>
                <a:solidFill>
                  <a:srgbClr val="2D78D7"/>
                </a:solidFill>
                <a:effectLst/>
                <a:uLnTx/>
                <a:uFillTx/>
                <a:latin typeface="Segoe UI"/>
                <a:ea typeface="+mn-ea"/>
                <a:cs typeface="+mn-cs"/>
              </a:rPr>
              <a:t> un computer </a:t>
            </a:r>
            <a:r>
              <a:rPr kumimoji="0" lang="en-US" sz="2400" b="0" i="0" u="none" strike="noStrike" kern="1200" cap="none" spc="0" normalizeH="0" baseline="0" noProof="0" err="1">
                <a:ln>
                  <a:noFill/>
                </a:ln>
                <a:solidFill>
                  <a:srgbClr val="2D78D7"/>
                </a:solidFill>
                <a:effectLst/>
                <a:uLnTx/>
                <a:uFillTx/>
                <a:latin typeface="Segoe UI"/>
                <a:ea typeface="+mn-ea"/>
                <a:cs typeface="+mn-cs"/>
              </a:rPr>
              <a:t>portatile</a:t>
            </a:r>
            <a:r>
              <a:rPr kumimoji="0" lang="en-US" sz="2400" b="0" i="0" u="none" strike="noStrike" kern="1200" cap="none" spc="0" normalizeH="0" baseline="0" noProof="0">
                <a:ln>
                  <a:noFill/>
                </a:ln>
                <a:solidFill>
                  <a:srgbClr val="2D78D7"/>
                </a:solidFill>
                <a:effectLst/>
                <a:uLnTx/>
                <a:uFillTx/>
                <a:latin typeface="Segoe UI"/>
                <a:ea typeface="+mn-ea"/>
                <a:cs typeface="+mn-cs"/>
              </a:rPr>
              <a:t> o un </a:t>
            </a:r>
            <a:r>
              <a:rPr kumimoji="0" lang="en-US" sz="2400" b="0" i="0" u="none" strike="noStrike" kern="1200" cap="none" spc="0" normalizeH="0" baseline="0" noProof="0" err="1">
                <a:ln>
                  <a:noFill/>
                </a:ln>
                <a:solidFill>
                  <a:srgbClr val="2D78D7"/>
                </a:solidFill>
                <a:effectLst/>
                <a:uLnTx/>
                <a:uFillTx/>
                <a:latin typeface="Segoe UI"/>
                <a:ea typeface="+mn-ea"/>
                <a:cs typeface="+mn-cs"/>
              </a:rPr>
              <a:t>telefono</a:t>
            </a:r>
            <a:r>
              <a:rPr kumimoji="0" lang="en-US" sz="2400" b="0" i="0" u="none" strike="noStrike" kern="1200" cap="none" spc="0" normalizeH="0" baseline="0" noProof="0">
                <a:ln>
                  <a:noFill/>
                </a:ln>
                <a:solidFill>
                  <a:srgbClr val="2D78D7"/>
                </a:solidFill>
                <a:effectLst/>
                <a:uLnTx/>
                <a:uFillTx/>
                <a:latin typeface="Segoe UI"/>
                <a:ea typeface="+mn-ea"/>
                <a:cs typeface="+mn-cs"/>
              </a:rPr>
              <a:t>? </a:t>
            </a:r>
            <a:r>
              <a:rPr kumimoji="0" lang="en-US" sz="2400" b="0" i="0" u="none" strike="noStrike" kern="1200" cap="none" spc="0" normalizeH="0" baseline="0" noProof="0" err="1">
                <a:ln>
                  <a:noFill/>
                </a:ln>
                <a:solidFill>
                  <a:srgbClr val="2D78D7"/>
                </a:solidFill>
                <a:effectLst/>
                <a:uLnTx/>
                <a:uFillTx/>
                <a:latin typeface="Segoe UI"/>
                <a:ea typeface="+mn-ea"/>
                <a:cs typeface="+mn-cs"/>
              </a:rPr>
              <a:t>Costi</a:t>
            </a:r>
            <a:r>
              <a:rPr kumimoji="0" lang="en-US" sz="2400" b="0" i="0" u="none" strike="noStrike" kern="1200" cap="none" spc="0" normalizeH="0" baseline="0" noProof="0">
                <a:ln>
                  <a:noFill/>
                </a:ln>
                <a:solidFill>
                  <a:srgbClr val="2D78D7"/>
                </a:solidFill>
                <a:effectLst/>
                <a:uLnTx/>
                <a:uFillTx/>
                <a:latin typeface="Segoe UI"/>
                <a:ea typeface="+mn-ea"/>
                <a:cs typeface="+mn-cs"/>
              </a:rPr>
              <a:t> </a:t>
            </a:r>
            <a:r>
              <a:rPr kumimoji="0" lang="en-US" sz="2400" b="0" i="0" u="none" strike="noStrike" kern="1200" cap="none" spc="0" normalizeH="0" baseline="0" noProof="0" err="1">
                <a:ln>
                  <a:noFill/>
                </a:ln>
                <a:solidFill>
                  <a:srgbClr val="2D78D7"/>
                </a:solidFill>
                <a:effectLst/>
                <a:uLnTx/>
                <a:uFillTx/>
                <a:latin typeface="Segoe UI"/>
                <a:ea typeface="+mn-ea"/>
                <a:cs typeface="+mn-cs"/>
              </a:rPr>
              <a:t>delle</a:t>
            </a:r>
            <a:r>
              <a:rPr kumimoji="0" lang="en-US" sz="2400" b="0" i="0" u="none" strike="noStrike" kern="1200" cap="none" spc="0" normalizeH="0" baseline="0" noProof="0">
                <a:ln>
                  <a:noFill/>
                </a:ln>
                <a:solidFill>
                  <a:srgbClr val="2D78D7"/>
                </a:solidFill>
                <a:effectLst/>
                <a:uLnTx/>
                <a:uFillTx/>
                <a:latin typeface="Segoe UI"/>
                <a:ea typeface="+mn-ea"/>
                <a:cs typeface="+mn-cs"/>
              </a:rPr>
              <a:t> </a:t>
            </a:r>
            <a:r>
              <a:rPr kumimoji="0" lang="en-US" sz="2400" b="0" i="0" u="none" strike="noStrike" kern="1200" cap="none" spc="0" normalizeH="0" baseline="0" noProof="0" err="1">
                <a:ln>
                  <a:noFill/>
                </a:ln>
                <a:solidFill>
                  <a:srgbClr val="2D78D7"/>
                </a:solidFill>
                <a:effectLst/>
                <a:uLnTx/>
                <a:uFillTx/>
                <a:latin typeface="Segoe UI"/>
                <a:ea typeface="+mn-ea"/>
                <a:cs typeface="+mn-cs"/>
              </a:rPr>
              <a:t>informazioni</a:t>
            </a:r>
            <a:r>
              <a:rPr kumimoji="0" lang="en-US" sz="2400" b="0" i="0" u="none" strike="noStrike" kern="1200" cap="none" spc="0" normalizeH="0" baseline="0" noProof="0">
                <a:ln>
                  <a:noFill/>
                </a:ln>
                <a:solidFill>
                  <a:srgbClr val="2D78D7"/>
                </a:solidFill>
                <a:effectLst/>
                <a:uLnTx/>
                <a:uFillTx/>
                <a:latin typeface="Segoe UI"/>
                <a:ea typeface="+mn-ea"/>
                <a:cs typeface="+mn-cs"/>
              </a:rPr>
              <a:t> </a:t>
            </a:r>
            <a:r>
              <a:rPr kumimoji="0" lang="en-US" sz="2400" b="0" i="0" u="none" strike="noStrike" kern="1200" cap="none" spc="0" normalizeH="0" baseline="0" noProof="0" err="1">
                <a:ln>
                  <a:noFill/>
                </a:ln>
                <a:solidFill>
                  <a:srgbClr val="2D78D7"/>
                </a:solidFill>
                <a:effectLst/>
                <a:uLnTx/>
                <a:uFillTx/>
                <a:latin typeface="Segoe UI"/>
                <a:ea typeface="+mn-ea"/>
                <a:cs typeface="+mn-cs"/>
              </a:rPr>
              <a:t>perse</a:t>
            </a:r>
            <a:r>
              <a:rPr kumimoji="0" lang="en-US" sz="2400" b="0" i="0" u="none" strike="noStrike" kern="1200" cap="none" spc="0" normalizeH="0" baseline="0" noProof="0">
                <a:ln>
                  <a:noFill/>
                </a:ln>
                <a:solidFill>
                  <a:srgbClr val="2D78D7"/>
                </a:solidFill>
                <a:effectLst/>
                <a:uLnTx/>
                <a:uFillTx/>
                <a:latin typeface="Segoe UI"/>
                <a:ea typeface="+mn-ea"/>
                <a:cs typeface="+mn-cs"/>
              </a:rPr>
              <a:t>?</a:t>
            </a:r>
          </a:p>
          <a:p>
            <a:pPr marL="280121" marR="0" lvl="0" indent="-280121" algn="l" defTabSz="914367" rtl="0" eaLnBrk="1" fontAlgn="auto" latinLnBrk="0" hangingPunct="1">
              <a:lnSpc>
                <a:spcPct val="100000"/>
              </a:lnSpc>
              <a:spcBef>
                <a:spcPts val="882"/>
              </a:spcBef>
              <a:spcAft>
                <a:spcPts val="600"/>
              </a:spcAft>
              <a:buClrTx/>
              <a:buSzPct val="90000"/>
              <a:buFont typeface="Arial" panose="020B0604020202020204" pitchFamily="34" charset="0"/>
              <a:buChar char="•"/>
              <a:tabLst/>
              <a:defRPr/>
            </a:pPr>
            <a:r>
              <a:rPr kumimoji="0" lang="sv-SE" sz="2400" b="0" i="0" u="none" strike="noStrike" kern="1200" cap="none" spc="0" normalizeH="0" baseline="0" noProof="0">
                <a:ln>
                  <a:noFill/>
                </a:ln>
                <a:solidFill>
                  <a:srgbClr val="2D78D7"/>
                </a:solidFill>
                <a:effectLst/>
                <a:uLnTx/>
                <a:uFillTx/>
                <a:latin typeface="Segoe UI"/>
                <a:ea typeface="+mn-ea"/>
                <a:cs typeface="+mn-cs"/>
              </a:rPr>
              <a:t>Cosa succede se i dati vanno nelle mani sbagliate? La fiducia dei clienti? Il costo finanziario? L’impatto sull’immagine dell’azienda? L’impatto sul business?</a:t>
            </a:r>
          </a:p>
          <a:p>
            <a:pPr marL="280121" marR="0" lvl="0" indent="-280121" algn="l" defTabSz="914367" rtl="0" eaLnBrk="1" fontAlgn="auto" latinLnBrk="0" hangingPunct="1">
              <a:lnSpc>
                <a:spcPct val="100000"/>
              </a:lnSpc>
              <a:spcBef>
                <a:spcPts val="882"/>
              </a:spcBef>
              <a:spcAft>
                <a:spcPts val="600"/>
              </a:spcAft>
              <a:buClrTx/>
              <a:buSzPct val="90000"/>
              <a:buFont typeface="Arial" panose="020B0604020202020204" pitchFamily="34" charset="0"/>
              <a:buChar char="•"/>
              <a:tabLst/>
              <a:defRPr/>
            </a:pPr>
            <a:r>
              <a:rPr kumimoji="0" lang="sv-SE" sz="2400" b="0" i="0" u="none" strike="noStrike" kern="1200" cap="none" spc="0" normalizeH="0" baseline="0" noProof="0">
                <a:ln>
                  <a:noFill/>
                </a:ln>
                <a:solidFill>
                  <a:srgbClr val="2D78D7"/>
                </a:solidFill>
                <a:effectLst/>
                <a:uLnTx/>
                <a:uFillTx/>
                <a:latin typeface="Segoe UI"/>
                <a:ea typeface="+mn-ea"/>
                <a:cs typeface="+mn-cs"/>
              </a:rPr>
              <a:t>Quanto sarebbe il costo di essere colpiti da un ransomware?</a:t>
            </a:r>
          </a:p>
          <a:p>
            <a:pPr marL="280121" marR="0" lvl="0" indent="-280121" algn="l" defTabSz="914367" rtl="0" eaLnBrk="1" fontAlgn="auto" latinLnBrk="0" hangingPunct="1">
              <a:lnSpc>
                <a:spcPct val="100000"/>
              </a:lnSpc>
              <a:spcBef>
                <a:spcPts val="882"/>
              </a:spcBef>
              <a:spcAft>
                <a:spcPts val="600"/>
              </a:spcAft>
              <a:buClrTx/>
              <a:buSzPct val="90000"/>
              <a:buFont typeface="Arial" panose="020B0604020202020204" pitchFamily="34" charset="0"/>
              <a:buChar char="•"/>
              <a:tabLst/>
              <a:defRPr/>
            </a:pPr>
            <a:r>
              <a:rPr kumimoji="0" lang="sv-SE" sz="2400" b="0" i="0" u="none" strike="noStrike" kern="1200" cap="none" spc="0" normalizeH="0" baseline="0" noProof="0">
                <a:ln>
                  <a:noFill/>
                </a:ln>
                <a:solidFill>
                  <a:srgbClr val="2D78D7"/>
                </a:solidFill>
                <a:effectLst/>
                <a:uLnTx/>
                <a:uFillTx/>
                <a:latin typeface="Segoe UI"/>
                <a:ea typeface="+mn-ea"/>
                <a:cs typeface="+mn-cs"/>
              </a:rPr>
              <a:t>C’è un un responsabile per la sicurezza ”in casa” (CISO o DPO)?</a:t>
            </a:r>
          </a:p>
          <a:p>
            <a:pPr marL="280121" marR="0" lvl="0" indent="-280121" algn="l" defTabSz="914367" rtl="0" eaLnBrk="1" fontAlgn="auto" latinLnBrk="0" hangingPunct="1">
              <a:lnSpc>
                <a:spcPct val="100000"/>
              </a:lnSpc>
              <a:spcBef>
                <a:spcPts val="882"/>
              </a:spcBef>
              <a:spcAft>
                <a:spcPts val="600"/>
              </a:spcAft>
              <a:buClrTx/>
              <a:buSzPct val="90000"/>
              <a:buFont typeface="Arial" panose="020B0604020202020204" pitchFamily="34" charset="0"/>
              <a:buChar char="•"/>
              <a:tabLst/>
              <a:defRPr/>
            </a:pPr>
            <a:r>
              <a:rPr kumimoji="0" lang="sv-SE" sz="2400" b="0" i="0" u="none" strike="noStrike" kern="1200" cap="none" spc="0" normalizeH="0" baseline="0" noProof="0">
                <a:ln>
                  <a:noFill/>
                </a:ln>
                <a:solidFill>
                  <a:srgbClr val="2D78D7"/>
                </a:solidFill>
                <a:effectLst/>
                <a:uLnTx/>
                <a:uFillTx/>
                <a:latin typeface="Segoe UI"/>
                <a:ea typeface="+mn-ea"/>
                <a:cs typeface="+mn-cs"/>
              </a:rPr>
              <a:t>Siete a conoscenza delle implicazioni di non essere conforme al GDPR?</a:t>
            </a:r>
          </a:p>
          <a:p>
            <a:pPr marL="280121" marR="0" lvl="0" indent="-280121" algn="l" defTabSz="914367" rtl="0" eaLnBrk="1" fontAlgn="auto" latinLnBrk="0" hangingPunct="1">
              <a:lnSpc>
                <a:spcPct val="100000"/>
              </a:lnSpc>
              <a:spcBef>
                <a:spcPts val="882"/>
              </a:spcBef>
              <a:spcAft>
                <a:spcPts val="600"/>
              </a:spcAft>
              <a:buClrTx/>
              <a:buSzPct val="90000"/>
              <a:buFont typeface="Arial" panose="020B0604020202020204" pitchFamily="34" charset="0"/>
              <a:buChar char="•"/>
              <a:tabLst/>
              <a:defRPr/>
            </a:pPr>
            <a:r>
              <a:rPr kumimoji="0" lang="sv-SE" sz="2400" b="0" i="0" u="none" strike="noStrike" kern="1200" cap="none" spc="0" normalizeH="0" baseline="0" noProof="0">
                <a:ln>
                  <a:noFill/>
                </a:ln>
                <a:solidFill>
                  <a:srgbClr val="2D78D7"/>
                </a:solidFill>
                <a:effectLst/>
                <a:uLnTx/>
                <a:uFillTx/>
                <a:latin typeface="Segoe UI"/>
                <a:ea typeface="+mn-ea"/>
                <a:cs typeface="+mn-cs"/>
              </a:rPr>
              <a:t>Come accedono oggi i vostri utenti ai dati aziendali da remoto?</a:t>
            </a:r>
            <a:endParaRPr kumimoji="0" lang="en-US" sz="1200" b="1" i="0" u="none" strike="noStrike" kern="1200" cap="none" spc="0" normalizeH="0" baseline="0" noProof="0">
              <a:ln>
                <a:noFill/>
              </a:ln>
              <a:solidFill>
                <a:srgbClr val="2D78D7"/>
              </a:solidFill>
              <a:effectLst/>
              <a:uLnTx/>
              <a:uFillTx/>
              <a:latin typeface="Segoe UI"/>
              <a:ea typeface="+mn-ea"/>
              <a:cs typeface="+mn-cs"/>
            </a:endParaRPr>
          </a:p>
        </p:txBody>
      </p:sp>
    </p:spTree>
    <p:extLst>
      <p:ext uri="{BB962C8B-B14F-4D97-AF65-F5344CB8AC3E}">
        <p14:creationId xmlns:p14="http://schemas.microsoft.com/office/powerpoint/2010/main" val="6866883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Placeholder 20">
            <a:extLst>
              <a:ext uri="{FF2B5EF4-FFF2-40B4-BE49-F238E27FC236}">
                <a16:creationId xmlns:a16="http://schemas.microsoft.com/office/drawing/2014/main" id="{29592D7A-2420-404F-B310-F6FD09547A52}"/>
              </a:ext>
            </a:extLst>
          </p:cNvPr>
          <p:cNvGraphicFramePr>
            <a:graphicFrameLocks noGrp="1"/>
          </p:cNvGraphicFramePr>
          <p:nvPr>
            <p:ph type="tbl" sz="quarter" idx="14"/>
          </p:nvPr>
        </p:nvGraphicFramePr>
        <p:xfrm>
          <a:off x="2061882" y="2830185"/>
          <a:ext cx="2420470" cy="3423023"/>
        </p:xfrm>
        <a:graphic>
          <a:graphicData uri="http://schemas.openxmlformats.org/drawingml/2006/table">
            <a:tbl>
              <a:tblPr firstRow="1" bandRow="1">
                <a:tableStyleId>{2D5ABB26-0587-4C30-8999-92F81FD0307C}</a:tableStyleId>
              </a:tblPr>
              <a:tblGrid>
                <a:gridCol w="484094">
                  <a:extLst>
                    <a:ext uri="{9D8B030D-6E8A-4147-A177-3AD203B41FA5}">
                      <a16:colId xmlns:a16="http://schemas.microsoft.com/office/drawing/2014/main" val="531883367"/>
                    </a:ext>
                  </a:extLst>
                </a:gridCol>
                <a:gridCol w="1936376">
                  <a:extLst>
                    <a:ext uri="{9D8B030D-6E8A-4147-A177-3AD203B41FA5}">
                      <a16:colId xmlns:a16="http://schemas.microsoft.com/office/drawing/2014/main" val="1876852163"/>
                    </a:ext>
                  </a:extLst>
                </a:gridCol>
              </a:tblGrid>
              <a:tr h="968188">
                <a:tc>
                  <a:txBody>
                    <a:bodyPr/>
                    <a:lstStyle/>
                    <a:p>
                      <a:r>
                        <a:rPr lang="en-US" sz="700" b="1">
                          <a:solidFill>
                            <a:schemeClr val="tx1"/>
                          </a:solidFill>
                          <a:latin typeface="+mn-lt"/>
                          <a:cs typeface="Merriweather" panose="02000000000000000000" pitchFamily="2" charset="0"/>
                        </a:rPr>
                        <a:t>OPEN</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8872" indent="-118872">
                        <a:buFont typeface="Arial" panose="020B0604020202020204" pitchFamily="34" charset="0"/>
                        <a:buChar char="•"/>
                      </a:pPr>
                      <a:r>
                        <a:rPr lang="it-IT" sz="700" dirty="0">
                          <a:solidFill>
                            <a:schemeClr val="tx1"/>
                          </a:solidFill>
                        </a:rPr>
                        <a:t>In che modo la tua azienda comunica attraverso una piattaforma comune di lavoro di squadra?
Che aspetto ha questo processo?
Con quale efficacia i vostri dipendenti sono in grado di collaborare da postazioni remote?
</a:t>
                      </a:r>
                      <a:endParaRPr lang="en-US" sz="700" dirty="0">
                        <a:solidFill>
                          <a:schemeClr val="tx1"/>
                        </a:solidFill>
                      </a:endParaRP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863485265"/>
                  </a:ext>
                </a:extLst>
              </a:tr>
              <a:tr h="1048871">
                <a:tc>
                  <a:txBody>
                    <a:bodyPr/>
                    <a:lstStyle/>
                    <a:p>
                      <a:r>
                        <a:rPr lang="en-US" sz="700" b="1">
                          <a:solidFill>
                            <a:schemeClr val="tx1"/>
                          </a:solidFill>
                          <a:latin typeface="+mn-lt"/>
                          <a:cs typeface="Merriweather" panose="02000000000000000000" pitchFamily="2" charset="0"/>
                        </a:rPr>
                        <a:t>PROBE</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4300" indent="-114300">
                        <a:buFont typeface="Arial" panose="020B0604020202020204" pitchFamily="34" charset="0"/>
                        <a:buChar char="•"/>
                      </a:pPr>
                      <a:r>
                        <a:rPr lang="it-IT" sz="700" dirty="0">
                          <a:solidFill>
                            <a:schemeClr val="tx1"/>
                          </a:solidFill>
                        </a:rPr>
                        <a:t>Quanto potrebbe essere produttivo il tuo team se potesse ospitare riunioni online, nella stessa applicazione che ospita i file e le chat in corso, in modo che tutte le risorse siano accessibili a portata di mano?
E se l'organizzazione potesse sfruttare il cloud per archiviare e accedere ai dati?
</a:t>
                      </a:r>
                      <a:endParaRPr lang="en-US" sz="700" dirty="0">
                        <a:solidFill>
                          <a:schemeClr val="tx1"/>
                        </a:solidFill>
                      </a:endParaRP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662197990"/>
                  </a:ext>
                </a:extLst>
              </a:tr>
              <a:tr h="1371600">
                <a:tc>
                  <a:txBody>
                    <a:bodyPr/>
                    <a:lstStyle/>
                    <a:p>
                      <a:r>
                        <a:rPr lang="en-US" sz="700" b="1">
                          <a:solidFill>
                            <a:schemeClr val="tx1"/>
                          </a:solidFill>
                          <a:latin typeface="+mn-lt"/>
                          <a:cs typeface="Merriweather" panose="02000000000000000000" pitchFamily="2" charset="0"/>
                        </a:rPr>
                        <a:t>PROVE</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4300" marR="0" lvl="0" indent="-114300" algn="l" defTabSz="1005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700" dirty="0">
                          <a:solidFill>
                            <a:schemeClr val="tx1"/>
                          </a:solidFill>
                        </a:rPr>
                        <a:t>Lavora in modo più intelligente e veloce con le app e gli strumenti di Office 365 più recenti creati per il lavoro in team.
Integra la pianificazione, la creazione di note, la condivisione del desktop, il caricamento di file e la messaggistica di chat all'interno di una piattaforma con Microsoft Teams.
4 ore settimanali vengono salvate dagli information worker grazie a una migliore collaborazione e condivisione delle informazioni.1
</a:t>
                      </a:r>
                      <a:endParaRPr lang="en-US" sz="700" baseline="30000" dirty="0">
                        <a:solidFill>
                          <a:schemeClr val="tx1"/>
                        </a:solidFill>
                      </a:endParaRP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076998973"/>
                  </a:ext>
                </a:extLst>
              </a:tr>
            </a:tbl>
          </a:graphicData>
        </a:graphic>
      </p:graphicFrame>
      <p:graphicFrame>
        <p:nvGraphicFramePr>
          <p:cNvPr id="20" name="Table Placeholder 19">
            <a:extLst>
              <a:ext uri="{FF2B5EF4-FFF2-40B4-BE49-F238E27FC236}">
                <a16:creationId xmlns:a16="http://schemas.microsoft.com/office/drawing/2014/main" id="{F11198C5-DF97-459F-AC2F-F16F23B8C704}"/>
              </a:ext>
            </a:extLst>
          </p:cNvPr>
          <p:cNvGraphicFramePr>
            <a:graphicFrameLocks noGrp="1"/>
          </p:cNvGraphicFramePr>
          <p:nvPr>
            <p:ph type="tbl" sz="quarter" idx="16"/>
          </p:nvPr>
        </p:nvGraphicFramePr>
        <p:xfrm>
          <a:off x="4885765" y="2830186"/>
          <a:ext cx="2420470" cy="3435275"/>
        </p:xfrm>
        <a:graphic>
          <a:graphicData uri="http://schemas.openxmlformats.org/drawingml/2006/table">
            <a:tbl>
              <a:tblPr firstRow="1" bandRow="1">
                <a:tableStyleId>{2D5ABB26-0587-4C30-8999-92F81FD0307C}</a:tableStyleId>
              </a:tblPr>
              <a:tblGrid>
                <a:gridCol w="484094">
                  <a:extLst>
                    <a:ext uri="{9D8B030D-6E8A-4147-A177-3AD203B41FA5}">
                      <a16:colId xmlns:a16="http://schemas.microsoft.com/office/drawing/2014/main" val="2808716684"/>
                    </a:ext>
                  </a:extLst>
                </a:gridCol>
                <a:gridCol w="1936376">
                  <a:extLst>
                    <a:ext uri="{9D8B030D-6E8A-4147-A177-3AD203B41FA5}">
                      <a16:colId xmlns:a16="http://schemas.microsoft.com/office/drawing/2014/main" val="335133542"/>
                    </a:ext>
                  </a:extLst>
                </a:gridCol>
              </a:tblGrid>
              <a:tr h="968188">
                <a:tc>
                  <a:txBody>
                    <a:bodyPr/>
                    <a:lstStyle/>
                    <a:p>
                      <a:r>
                        <a:rPr lang="en-US" sz="700" b="1">
                          <a:solidFill>
                            <a:schemeClr val="tx1"/>
                          </a:solidFill>
                          <a:latin typeface="+mn-lt"/>
                          <a:cs typeface="Merriweather" panose="02000000000000000000" pitchFamily="2" charset="0"/>
                        </a:rPr>
                        <a:t>OPEN</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8872" indent="-118872">
                        <a:buFont typeface="Arial" panose="020B0604020202020204" pitchFamily="34" charset="0"/>
                        <a:buChar char="•"/>
                      </a:pPr>
                      <a:r>
                        <a:rPr lang="it-IT" sz="700" dirty="0">
                          <a:solidFill>
                            <a:schemeClr val="tx1"/>
                          </a:solidFill>
                        </a:rPr>
                        <a:t>Quale potrebbe essere l'impatto per la tua attività di una violazione della sicurezza?
Qual è la sfida di sicurezza più grande per l'organizzazione?
La tua sicurezza è aggiornata per affrontare attacchi nuovi e precedentemente sconosciuti?
</a:t>
                      </a:r>
                      <a:endParaRPr lang="en-US" sz="700" dirty="0">
                        <a:solidFill>
                          <a:schemeClr val="tx1"/>
                        </a:solidFill>
                      </a:endParaRP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58605939"/>
                  </a:ext>
                </a:extLst>
              </a:tr>
              <a:tr h="1048871">
                <a:tc>
                  <a:txBody>
                    <a:bodyPr/>
                    <a:lstStyle/>
                    <a:p>
                      <a:r>
                        <a:rPr lang="en-US" sz="700" b="1">
                          <a:solidFill>
                            <a:schemeClr val="tx1"/>
                          </a:solidFill>
                          <a:latin typeface="+mn-lt"/>
                          <a:cs typeface="Merriweather" panose="02000000000000000000" pitchFamily="2" charset="0"/>
                        </a:rPr>
                        <a:t>PROBE</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4300" marR="0" lvl="0" indent="-114300" algn="l" defTabSz="1005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700" strike="noStrike" dirty="0">
                          <a:solidFill>
                            <a:schemeClr val="tx1"/>
                          </a:solidFill>
                        </a:rPr>
                        <a:t>Cosa succede se è possibile controllare chi ha accesso alle informazioni aziendali nei servizi di Office? 
Quale sarebbe il vantaggio per la tua azienda se potessi garantire le funzionalità di sicurezza più aggiornate?</a:t>
                      </a:r>
                      <a:endParaRPr lang="en-US" sz="700" dirty="0">
                        <a:solidFill>
                          <a:schemeClr val="tx1"/>
                        </a:solidFill>
                      </a:endParaRP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301476235"/>
                  </a:ext>
                </a:extLst>
              </a:tr>
              <a:tr h="1371600">
                <a:tc>
                  <a:txBody>
                    <a:bodyPr/>
                    <a:lstStyle/>
                    <a:p>
                      <a:r>
                        <a:rPr lang="en-US" sz="700" b="1">
                          <a:solidFill>
                            <a:schemeClr val="tx1"/>
                          </a:solidFill>
                          <a:latin typeface="+mn-lt"/>
                          <a:cs typeface="Merriweather" panose="02000000000000000000" pitchFamily="2" charset="0"/>
                        </a:rPr>
                        <a:t>PROVE</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4300" indent="-114300">
                        <a:buFont typeface="Arial" panose="020B0604020202020204" pitchFamily="34" charset="0"/>
                        <a:buChar char="•"/>
                      </a:pPr>
                      <a:r>
                        <a:rPr lang="it-IT" sz="700" dirty="0">
                          <a:solidFill>
                            <a:schemeClr val="tx1"/>
                          </a:solidFill>
                        </a:rPr>
                        <a:t>Windows 10 e Office 365 consentono di proteggere l'azienda da minacce e perdite esterne con la protezione dalla perdita di dati e la protezione avanzata dalle minacce.
Rimani aggiornato con le ultime versioni di Word, Excel, PowerPoint e altro ancora di Microsoft.
Evitare i rischi per la sicurezza causati da soluzioni non supportate, in cui il 69% non è a conoscenza della data di fine del supporto.2</a:t>
                      </a:r>
                      <a:endParaRPr lang="en-US" sz="700" baseline="30000" dirty="0">
                        <a:solidFill>
                          <a:schemeClr val="tx1"/>
                        </a:solidFill>
                      </a:endParaRP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94847274"/>
                  </a:ext>
                </a:extLst>
              </a:tr>
            </a:tbl>
          </a:graphicData>
        </a:graphic>
      </p:graphicFrame>
      <p:graphicFrame>
        <p:nvGraphicFramePr>
          <p:cNvPr id="18" name="Table Placeholder 17">
            <a:extLst>
              <a:ext uri="{FF2B5EF4-FFF2-40B4-BE49-F238E27FC236}">
                <a16:creationId xmlns:a16="http://schemas.microsoft.com/office/drawing/2014/main" id="{9523FC66-8D4C-41B9-B6D0-A2632AF4D667}"/>
              </a:ext>
            </a:extLst>
          </p:cNvPr>
          <p:cNvGraphicFramePr>
            <a:graphicFrameLocks noGrp="1"/>
          </p:cNvGraphicFramePr>
          <p:nvPr>
            <p:ph type="tbl" sz="quarter" idx="17"/>
          </p:nvPr>
        </p:nvGraphicFramePr>
        <p:xfrm>
          <a:off x="7709647" y="2830187"/>
          <a:ext cx="2490790" cy="3435694"/>
        </p:xfrm>
        <a:graphic>
          <a:graphicData uri="http://schemas.openxmlformats.org/drawingml/2006/table">
            <a:tbl>
              <a:tblPr firstRow="1" bandRow="1">
                <a:tableStyleId>{2D5ABB26-0587-4C30-8999-92F81FD0307C}</a:tableStyleId>
              </a:tblPr>
              <a:tblGrid>
                <a:gridCol w="498158">
                  <a:extLst>
                    <a:ext uri="{9D8B030D-6E8A-4147-A177-3AD203B41FA5}">
                      <a16:colId xmlns:a16="http://schemas.microsoft.com/office/drawing/2014/main" val="2741106810"/>
                    </a:ext>
                  </a:extLst>
                </a:gridCol>
                <a:gridCol w="1992632">
                  <a:extLst>
                    <a:ext uri="{9D8B030D-6E8A-4147-A177-3AD203B41FA5}">
                      <a16:colId xmlns:a16="http://schemas.microsoft.com/office/drawing/2014/main" val="3661793965"/>
                    </a:ext>
                  </a:extLst>
                </a:gridCol>
              </a:tblGrid>
              <a:tr h="968188">
                <a:tc>
                  <a:txBody>
                    <a:bodyPr/>
                    <a:lstStyle/>
                    <a:p>
                      <a:r>
                        <a:rPr lang="en-US" sz="700" b="1">
                          <a:solidFill>
                            <a:schemeClr val="tx1"/>
                          </a:solidFill>
                          <a:latin typeface="+mn-lt"/>
                          <a:cs typeface="Merriweather" panose="02000000000000000000" pitchFamily="2" charset="0"/>
                        </a:rPr>
                        <a:t>OPEN</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8872" indent="-118872">
                        <a:buFont typeface="Arial" panose="020B0604020202020204" pitchFamily="34" charset="0"/>
                        <a:buChar char="•"/>
                      </a:pPr>
                      <a:r>
                        <a:rPr lang="it-IT" sz="700" dirty="0">
                          <a:solidFill>
                            <a:schemeClr val="tx1"/>
                          </a:solidFill>
                        </a:rPr>
                        <a:t>In che modo l'organizzazione massimizza attualmente il ROI per ottenere il massimo dai servizi esistenti?
Quali strumenti o risorse ti mancano per gestire facilmente i dispositivi e i dati degli utenti? 
In che modo la tua azienda mantiene i dispositivi aggiornati e sicuri? </a:t>
                      </a:r>
                      <a:endParaRPr lang="en-US" sz="700" dirty="0">
                        <a:solidFill>
                          <a:schemeClr val="tx1"/>
                        </a:solidFill>
                      </a:endParaRP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186118497"/>
                  </a:ext>
                </a:extLst>
              </a:tr>
              <a:tr h="1045075">
                <a:tc>
                  <a:txBody>
                    <a:bodyPr/>
                    <a:lstStyle/>
                    <a:p>
                      <a:r>
                        <a:rPr lang="en-US" sz="700" b="1">
                          <a:solidFill>
                            <a:schemeClr val="tx1"/>
                          </a:solidFill>
                          <a:latin typeface="+mn-lt"/>
                          <a:cs typeface="Merriweather" panose="02000000000000000000" pitchFamily="2" charset="0"/>
                        </a:rPr>
                        <a:t>PROBE</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4300" indent="-114300">
                        <a:buFont typeface="Arial" panose="020B0604020202020204" pitchFamily="34" charset="0"/>
                        <a:buChar char="•"/>
                      </a:pPr>
                      <a:r>
                        <a:rPr lang="it-IT" sz="700" dirty="0">
                          <a:solidFill>
                            <a:schemeClr val="tx1"/>
                          </a:solidFill>
                        </a:rPr>
                        <a:t>Il tuo sistema attuale è compatibile con l'intera suite di strumenti di produttività?
E se potessi ottenere più valore per meno?
Cosa succederebbe se fosse possibile semplificare i processi per mantenere aggiornati i dispositivi, risparmiando tempo, riducendo i costi e ottenendo il controllo</a:t>
                      </a:r>
                      <a:r>
                        <a:rPr lang="en-US" sz="700" dirty="0">
                          <a:solidFill>
                            <a:schemeClr val="tx1"/>
                          </a:solidFill>
                        </a:rPr>
                        <a:t>?</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144753507"/>
                  </a:ext>
                </a:extLst>
              </a:tr>
              <a:tr h="1375815">
                <a:tc>
                  <a:txBody>
                    <a:bodyPr/>
                    <a:lstStyle/>
                    <a:p>
                      <a:r>
                        <a:rPr lang="en-US" sz="700" b="1">
                          <a:solidFill>
                            <a:schemeClr val="tx1"/>
                          </a:solidFill>
                          <a:latin typeface="+mn-lt"/>
                          <a:cs typeface="Merriweather" panose="02000000000000000000" pitchFamily="2" charset="0"/>
                        </a:rPr>
                        <a:t>PROVE</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114300" indent="-114300">
                        <a:buFont typeface="Arial" panose="020B0604020202020204" pitchFamily="34" charset="0"/>
                        <a:buChar char="•"/>
                      </a:pPr>
                      <a:r>
                        <a:rPr lang="it-IT" sz="700" dirty="0">
                          <a:solidFill>
                            <a:schemeClr val="tx1"/>
                          </a:solidFill>
                        </a:rPr>
                        <a:t>Libera risorse e riduci i costi IT nel tempo semplificando la gestione dei dispositivi e rimanendo aggiornato.
Il costo totale di possedere un PC di 4 anni fa è di 2.379 dollari, che è più del costo di un PC più recente.2
Il risparmio totale di tempo è pari a 6,9 milioni di dollari utilizzando Teams a causa di un numero totale ridotto di riunioni e della loro durata</a:t>
                      </a:r>
                      <a:r>
                        <a:rPr lang="en-US" sz="700" dirty="0">
                          <a:solidFill>
                            <a:schemeClr val="tx1"/>
                          </a:solidFill>
                        </a:rPr>
                        <a:t>.</a:t>
                      </a:r>
                      <a:r>
                        <a:rPr lang="en-US" sz="700" baseline="30000" dirty="0">
                          <a:solidFill>
                            <a:schemeClr val="tx1"/>
                          </a:solidFill>
                        </a:rPr>
                        <a:t>1</a:t>
                      </a:r>
                    </a:p>
                  </a:txBody>
                  <a:tcPr marL="80682" marR="80682" marT="80682" marB="80682">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862174694"/>
                  </a:ext>
                </a:extLst>
              </a:tr>
            </a:tbl>
          </a:graphicData>
        </a:graphic>
      </p:graphicFrame>
      <p:sp>
        <p:nvSpPr>
          <p:cNvPr id="65" name="Text Placeholder 64">
            <a:extLst>
              <a:ext uri="{FF2B5EF4-FFF2-40B4-BE49-F238E27FC236}">
                <a16:creationId xmlns:a16="http://schemas.microsoft.com/office/drawing/2014/main" id="{44BDF668-410E-4280-894E-889FF51A4943}"/>
              </a:ext>
            </a:extLst>
          </p:cNvPr>
          <p:cNvSpPr>
            <a:spLocks noGrp="1"/>
          </p:cNvSpPr>
          <p:nvPr>
            <p:ph type="body" sz="quarter" idx="22"/>
          </p:nvPr>
        </p:nvSpPr>
        <p:spPr>
          <a:xfrm>
            <a:off x="2063284" y="2420471"/>
            <a:ext cx="2419069" cy="402756"/>
          </a:xfrm>
        </p:spPr>
        <p:txBody>
          <a:bodyPr>
            <a:normAutofit fontScale="55000" lnSpcReduction="20000"/>
          </a:bodyPr>
          <a:lstStyle/>
          <a:p>
            <a:r>
              <a:rPr lang="en-US" dirty="0" err="1"/>
              <a:t>Aumentare</a:t>
            </a:r>
            <a:r>
              <a:rPr lang="en-US" dirty="0"/>
              <a:t> la </a:t>
            </a:r>
            <a:r>
              <a:rPr lang="en-US" dirty="0" err="1"/>
              <a:t>produttività</a:t>
            </a:r>
            <a:endParaRPr lang="en-US" dirty="0"/>
          </a:p>
        </p:txBody>
      </p:sp>
      <p:sp>
        <p:nvSpPr>
          <p:cNvPr id="66" name="Text Placeholder 65">
            <a:extLst>
              <a:ext uri="{FF2B5EF4-FFF2-40B4-BE49-F238E27FC236}">
                <a16:creationId xmlns:a16="http://schemas.microsoft.com/office/drawing/2014/main" id="{002D347A-C624-4FE5-929C-BAF1481E60A8}"/>
              </a:ext>
            </a:extLst>
          </p:cNvPr>
          <p:cNvSpPr>
            <a:spLocks noGrp="1"/>
          </p:cNvSpPr>
          <p:nvPr>
            <p:ph type="body" sz="quarter" idx="23"/>
          </p:nvPr>
        </p:nvSpPr>
        <p:spPr>
          <a:xfrm>
            <a:off x="4887168" y="2421127"/>
            <a:ext cx="2419069" cy="402756"/>
          </a:xfrm>
        </p:spPr>
        <p:txBody>
          <a:bodyPr>
            <a:normAutofit fontScale="62500" lnSpcReduction="20000"/>
          </a:bodyPr>
          <a:lstStyle/>
          <a:p>
            <a:r>
              <a:rPr lang="en-US" dirty="0" err="1"/>
              <a:t>Garantire</a:t>
            </a:r>
            <a:r>
              <a:rPr lang="en-US" dirty="0"/>
              <a:t> la </a:t>
            </a:r>
            <a:r>
              <a:rPr lang="en-US" dirty="0" err="1"/>
              <a:t>sicurezza</a:t>
            </a:r>
            <a:endParaRPr lang="en-US" dirty="0"/>
          </a:p>
        </p:txBody>
      </p:sp>
      <p:sp>
        <p:nvSpPr>
          <p:cNvPr id="23" name="Text Placeholder 22">
            <a:extLst>
              <a:ext uri="{FF2B5EF4-FFF2-40B4-BE49-F238E27FC236}">
                <a16:creationId xmlns:a16="http://schemas.microsoft.com/office/drawing/2014/main" id="{1201A4D6-FABF-4D22-AFB9-7C318D31DC5D}"/>
              </a:ext>
            </a:extLst>
          </p:cNvPr>
          <p:cNvSpPr>
            <a:spLocks noGrp="1"/>
          </p:cNvSpPr>
          <p:nvPr>
            <p:ph type="body" sz="quarter" idx="24"/>
          </p:nvPr>
        </p:nvSpPr>
        <p:spPr>
          <a:xfrm>
            <a:off x="7710350" y="2420471"/>
            <a:ext cx="2419069" cy="402756"/>
          </a:xfrm>
        </p:spPr>
        <p:txBody>
          <a:bodyPr>
            <a:normAutofit fontScale="70000" lnSpcReduction="20000"/>
          </a:bodyPr>
          <a:lstStyle/>
          <a:p>
            <a:r>
              <a:rPr lang="en-US" dirty="0" err="1"/>
              <a:t>Riduzione</a:t>
            </a:r>
            <a:r>
              <a:rPr lang="en-US" dirty="0"/>
              <a:t> </a:t>
            </a:r>
            <a:r>
              <a:rPr lang="en-US" dirty="0" err="1"/>
              <a:t>dei</a:t>
            </a:r>
            <a:r>
              <a:rPr lang="en-US" dirty="0"/>
              <a:t> </a:t>
            </a:r>
            <a:r>
              <a:rPr lang="en-US" dirty="0" err="1"/>
              <a:t>costi</a:t>
            </a:r>
            <a:endParaRPr lang="en-US" dirty="0"/>
          </a:p>
        </p:txBody>
      </p:sp>
      <p:sp>
        <p:nvSpPr>
          <p:cNvPr id="10" name="Content Placeholder 16">
            <a:extLst>
              <a:ext uri="{FF2B5EF4-FFF2-40B4-BE49-F238E27FC236}">
                <a16:creationId xmlns:a16="http://schemas.microsoft.com/office/drawing/2014/main" id="{94A9A626-EF4B-4CA7-A217-002465C91EDC}"/>
              </a:ext>
            </a:extLst>
          </p:cNvPr>
          <p:cNvSpPr txBox="1">
            <a:spLocks/>
          </p:cNvSpPr>
          <p:nvPr/>
        </p:nvSpPr>
        <p:spPr>
          <a:xfrm>
            <a:off x="1922607" y="6580043"/>
            <a:ext cx="4437529" cy="155899"/>
          </a:xfrm>
          <a:prstGeom prst="rect">
            <a:avLst/>
          </a:prstGeom>
        </p:spPr>
        <p:txBody>
          <a:bodyPr lIns="0" tIns="0" rIns="0" bIns="0"/>
          <a:lstStyle>
            <a:lvl1pPr marL="0" indent="0" algn="l" defTabSz="1005742" rtl="0" eaLnBrk="1" latinLnBrk="0" hangingPunct="1">
              <a:lnSpc>
                <a:spcPct val="100000"/>
              </a:lnSpc>
              <a:spcBef>
                <a:spcPts val="600"/>
              </a:spcBef>
              <a:spcAft>
                <a:spcPts val="600"/>
              </a:spcAft>
              <a:buFont typeface="Arial" panose="020B0604020202020204" pitchFamily="34" charset="0"/>
              <a:buNone/>
              <a:defRPr sz="1400" kern="1200">
                <a:solidFill>
                  <a:schemeClr val="accent1"/>
                </a:solidFill>
                <a:latin typeface="+mj-lt"/>
                <a:ea typeface="+mn-ea"/>
                <a:cs typeface="+mn-cs"/>
              </a:defRPr>
            </a:lvl1pPr>
            <a:lvl2pPr marL="0" indent="0" algn="l" defTabSz="1005742" rtl="0" eaLnBrk="1" latinLnBrk="0" hangingPunct="1">
              <a:lnSpc>
                <a:spcPct val="100000"/>
              </a:lnSpc>
              <a:spcBef>
                <a:spcPts val="600"/>
              </a:spcBef>
              <a:spcAft>
                <a:spcPts val="600"/>
              </a:spcAft>
              <a:buFont typeface="Arial" panose="020B0604020202020204" pitchFamily="34" charset="0"/>
              <a:buNone/>
              <a:defRPr sz="1000" b="1" kern="1200">
                <a:solidFill>
                  <a:schemeClr val="tx1"/>
                </a:solidFill>
                <a:latin typeface="+mn-lt"/>
                <a:ea typeface="+mn-ea"/>
                <a:cs typeface="+mn-cs"/>
              </a:defRPr>
            </a:lvl2pPr>
            <a:lvl3pPr marL="0" indent="0" algn="l" defTabSz="1005742" rtl="0" eaLnBrk="1" latinLnBrk="0" hangingPunct="1">
              <a:lnSpc>
                <a:spcPct val="100000"/>
              </a:lnSpc>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228600" indent="-118872" algn="l" defTabSz="1005742" rtl="0" eaLnBrk="1" latinLnBrk="0" hangingPunct="1">
              <a:lnSpc>
                <a:spcPct val="100000"/>
              </a:lnSpc>
              <a:spcBef>
                <a:spcPts val="0"/>
              </a:spcBef>
              <a:spcAft>
                <a:spcPts val="0"/>
              </a:spcAft>
              <a:buFont typeface="Arial" panose="020B0604020202020204" pitchFamily="34" charset="0"/>
              <a:buChar char="•"/>
              <a:defRPr sz="1000" i="0" kern="1200">
                <a:solidFill>
                  <a:schemeClr val="tx1"/>
                </a:solidFill>
                <a:latin typeface="+mn-lt"/>
                <a:ea typeface="+mn-ea"/>
                <a:cs typeface="+mn-cs"/>
              </a:defRPr>
            </a:lvl4pPr>
            <a:lvl5pPr marL="0" indent="0" algn="l" defTabSz="1005742" rtl="0" eaLnBrk="1" latinLnBrk="0" hangingPunct="1">
              <a:lnSpc>
                <a:spcPct val="100000"/>
              </a:lnSpc>
              <a:spcBef>
                <a:spcPts val="600"/>
              </a:spcBef>
              <a:spcAft>
                <a:spcPts val="600"/>
              </a:spcAft>
              <a:buFont typeface="Arial" panose="020B0604020202020204" pitchFamily="34" charset="0"/>
              <a:buNone/>
              <a:defRPr sz="1000" i="0" kern="1200">
                <a:solidFill>
                  <a:schemeClr val="tx1"/>
                </a:solidFill>
                <a:latin typeface="+mn-lt"/>
                <a:ea typeface="+mn-ea"/>
                <a:cs typeface="+mn-cs"/>
              </a:defRPr>
            </a:lvl5pPr>
            <a:lvl6pPr marL="2765790" indent="-251436" algn="l" defTabSz="1005742"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660" indent="-251436" algn="l" defTabSz="1005742"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530" indent="-251436" algn="l" defTabSz="1005742"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401" indent="-251436" algn="l" defTabSz="1005742"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lvl="4" defTabSz="887467">
              <a:spcBef>
                <a:spcPts val="0"/>
              </a:spcBef>
              <a:spcAft>
                <a:spcPts val="0"/>
              </a:spcAft>
            </a:pPr>
            <a:r>
              <a:rPr lang="en-US" sz="529" baseline="30000" dirty="0">
                <a:solidFill>
                  <a:srgbClr val="000000"/>
                </a:solidFill>
                <a:latin typeface="Segoe UI"/>
              </a:rPr>
              <a:t>1</a:t>
            </a:r>
            <a:r>
              <a:rPr lang="en-US" sz="529" dirty="0">
                <a:solidFill>
                  <a:srgbClr val="000000"/>
                </a:solidFill>
                <a:latin typeface="Segoe UI"/>
              </a:rPr>
              <a:t> Forrester, “</a:t>
            </a:r>
            <a:r>
              <a:rPr lang="en-US" sz="529" u="sng" dirty="0">
                <a:solidFill>
                  <a:srgbClr val="000000"/>
                </a:solidFill>
                <a:latin typeface="Segoe UI"/>
                <a:hlinkClick r:id="rId3"/>
              </a:rPr>
              <a:t>The Total Economic Impact™ of Microsoft Teams</a:t>
            </a:r>
            <a:r>
              <a:rPr lang="en-US" sz="529" u="sng" dirty="0">
                <a:solidFill>
                  <a:srgbClr val="000000"/>
                </a:solidFill>
                <a:latin typeface="Segoe UI"/>
              </a:rPr>
              <a:t>,</a:t>
            </a:r>
            <a:r>
              <a:rPr lang="en-US" sz="529" dirty="0">
                <a:solidFill>
                  <a:srgbClr val="000000"/>
                </a:solidFill>
                <a:latin typeface="Segoe UI"/>
              </a:rPr>
              <a:t>” 2019</a:t>
            </a:r>
          </a:p>
          <a:p>
            <a:pPr lvl="4" defTabSz="887467">
              <a:spcBef>
                <a:spcPts val="0"/>
              </a:spcBef>
              <a:spcAft>
                <a:spcPts val="0"/>
              </a:spcAft>
            </a:pPr>
            <a:r>
              <a:rPr lang="en-US" sz="529" baseline="30000" dirty="0">
                <a:solidFill>
                  <a:srgbClr val="000000"/>
                </a:solidFill>
                <a:latin typeface="Segoe UI"/>
              </a:rPr>
              <a:t>2</a:t>
            </a:r>
            <a:r>
              <a:rPr lang="en-US" sz="529" dirty="0">
                <a:solidFill>
                  <a:srgbClr val="000000"/>
                </a:solidFill>
                <a:latin typeface="Segoe UI"/>
              </a:rPr>
              <a:t> </a:t>
            </a:r>
            <a:r>
              <a:rPr lang="en-US" sz="529" dirty="0" err="1">
                <a:solidFill>
                  <a:srgbClr val="000000"/>
                </a:solidFill>
                <a:latin typeface="Segoe UI"/>
              </a:rPr>
              <a:t>TechAisle</a:t>
            </a:r>
            <a:r>
              <a:rPr lang="en-US" sz="529" dirty="0">
                <a:solidFill>
                  <a:srgbClr val="000000"/>
                </a:solidFill>
                <a:latin typeface="Segoe UI"/>
              </a:rPr>
              <a:t>, SMB PC Study for Microsoft, July 2018</a:t>
            </a:r>
          </a:p>
        </p:txBody>
      </p:sp>
      <p:sp>
        <p:nvSpPr>
          <p:cNvPr id="11" name="Title 2">
            <a:extLst>
              <a:ext uri="{FF2B5EF4-FFF2-40B4-BE49-F238E27FC236}">
                <a16:creationId xmlns:a16="http://schemas.microsoft.com/office/drawing/2014/main" id="{B8BE5260-34CC-4B6F-A9A2-A6B1C4968660}"/>
              </a:ext>
            </a:extLst>
          </p:cNvPr>
          <p:cNvSpPr txBox="1">
            <a:spLocks/>
          </p:cNvSpPr>
          <p:nvPr/>
        </p:nvSpPr>
        <p:spPr>
          <a:xfrm>
            <a:off x="455995" y="390594"/>
            <a:ext cx="11306469" cy="397545"/>
          </a:xfrm>
          <a:prstGeom prst="rect">
            <a:avLst/>
          </a:prstGeom>
        </p:spPr>
        <p:txBody>
          <a:bodyPr vert="horz" wrap="square" lIns="0" tIns="0" rIns="0" bIns="0" rtlCol="0" anchor="t">
            <a:spAutoFit/>
          </a:bodyPr>
          <a:lstStyle>
            <a:lvl1pPr algn="l" defTabSz="887467" rtl="0" eaLnBrk="1" latinLnBrk="0" hangingPunct="1">
              <a:lnSpc>
                <a:spcPct val="100000"/>
              </a:lnSpc>
              <a:spcBef>
                <a:spcPct val="0"/>
              </a:spcBef>
              <a:buNone/>
              <a:defRPr sz="1764" kern="1200">
                <a:solidFill>
                  <a:schemeClr val="tx1"/>
                </a:solidFill>
                <a:latin typeface="+mj-lt"/>
                <a:ea typeface="+mj-ea"/>
                <a:cs typeface="+mj-cs"/>
              </a:defRPr>
            </a:lvl1pPr>
          </a:lstStyle>
          <a:p>
            <a:pPr defTabSz="914192"/>
            <a:r>
              <a:rPr lang="sv-SE" sz="2700" b="1">
                <a:latin typeface="Segoe UI" panose="020B0502040204020203" pitchFamily="34" charset="0"/>
              </a:rPr>
              <a:t>Aiutiamo i clienti con delle domande</a:t>
            </a:r>
            <a:endParaRPr lang="en-US" sz="2700" b="1" dirty="0">
              <a:latin typeface="Segoe UI" panose="020B0502040204020203" pitchFamily="34" charset="0"/>
            </a:endParaRPr>
          </a:p>
        </p:txBody>
      </p:sp>
      <p:sp>
        <p:nvSpPr>
          <p:cNvPr id="13" name="Text Placeholder 63">
            <a:extLst>
              <a:ext uri="{FF2B5EF4-FFF2-40B4-BE49-F238E27FC236}">
                <a16:creationId xmlns:a16="http://schemas.microsoft.com/office/drawing/2014/main" id="{9820896A-D21D-48BA-B72C-C491DFC56BB1}"/>
              </a:ext>
            </a:extLst>
          </p:cNvPr>
          <p:cNvSpPr>
            <a:spLocks noGrp="1"/>
          </p:cNvSpPr>
          <p:nvPr>
            <p:ph type="body" sz="quarter" idx="21"/>
          </p:nvPr>
        </p:nvSpPr>
        <p:spPr>
          <a:xfrm>
            <a:off x="2063284" y="806824"/>
            <a:ext cx="5561135" cy="1210235"/>
          </a:xfrm>
        </p:spPr>
        <p:txBody>
          <a:bodyPr>
            <a:normAutofit fontScale="55000" lnSpcReduction="20000"/>
          </a:bodyPr>
          <a:lstStyle/>
          <a:p>
            <a:r>
              <a:rPr lang="en-US" dirty="0" err="1"/>
              <a:t>Cattura</a:t>
            </a:r>
            <a:r>
              <a:rPr lang="en-US" dirty="0"/>
              <a:t> </a:t>
            </a:r>
            <a:r>
              <a:rPr lang="en-US" dirty="0" err="1"/>
              <a:t>l’attenzione</a:t>
            </a:r>
            <a:r>
              <a:rPr lang="en-US" dirty="0"/>
              <a:t>:</a:t>
            </a:r>
          </a:p>
          <a:p>
            <a:pPr lvl="3"/>
            <a:r>
              <a:rPr lang="it-IT" dirty="0"/>
              <a:t>Presentati e chiedi se il cliente ha qualche minuto per discutere come Windows 10 - Office 365 può aiutarli a ridurre i costi.
Chiedi se il cliente ha considerato Windows 10 e/o Office 365 e, in caso affermativo, identifica quale pilastro della soluzione è più rilevante/convincente per il cliente.
Inizia a la conversazione con il pilastro della soluzione che il cliente identifica come top-of-mind. </a:t>
            </a:r>
            <a:endParaRPr lang="en-US" dirty="0"/>
          </a:p>
        </p:txBody>
      </p:sp>
    </p:spTree>
    <p:extLst>
      <p:ext uri="{BB962C8B-B14F-4D97-AF65-F5344CB8AC3E}">
        <p14:creationId xmlns:p14="http://schemas.microsoft.com/office/powerpoint/2010/main" val="290243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580B-16FE-4263-94AB-C05F1F41D896}"/>
              </a:ext>
            </a:extLst>
          </p:cNvPr>
          <p:cNvSpPr>
            <a:spLocks noGrp="1"/>
          </p:cNvSpPr>
          <p:nvPr>
            <p:ph type="title"/>
          </p:nvPr>
        </p:nvSpPr>
        <p:spPr/>
        <p:txBody>
          <a:bodyPr/>
          <a:lstStyle/>
          <a:p>
            <a:r>
              <a:rPr lang="it-IT" dirty="0"/>
              <a:t>Valore della SKU Microsoft 365 x la sicurezza </a:t>
            </a:r>
          </a:p>
        </p:txBody>
      </p:sp>
      <p:graphicFrame>
        <p:nvGraphicFramePr>
          <p:cNvPr id="3" name="Table 2">
            <a:extLst>
              <a:ext uri="{FF2B5EF4-FFF2-40B4-BE49-F238E27FC236}">
                <a16:creationId xmlns:a16="http://schemas.microsoft.com/office/drawing/2014/main" id="{B4A0AA83-A873-49CE-9A67-8E3F7B242ECE}"/>
              </a:ext>
            </a:extLst>
          </p:cNvPr>
          <p:cNvGraphicFramePr>
            <a:graphicFrameLocks noGrp="1"/>
          </p:cNvGraphicFramePr>
          <p:nvPr/>
        </p:nvGraphicFramePr>
        <p:xfrm>
          <a:off x="355600" y="1730375"/>
          <a:ext cx="11023987" cy="1796370"/>
        </p:xfrm>
        <a:graphic>
          <a:graphicData uri="http://schemas.openxmlformats.org/drawingml/2006/table">
            <a:tbl>
              <a:tblPr firstRow="1" bandRow="1">
                <a:tableStyleId>{5C22544A-7EE6-4342-B048-85BDC9FD1C3A}</a:tableStyleId>
              </a:tblPr>
              <a:tblGrid>
                <a:gridCol w="3808586">
                  <a:extLst>
                    <a:ext uri="{9D8B030D-6E8A-4147-A177-3AD203B41FA5}">
                      <a16:colId xmlns:a16="http://schemas.microsoft.com/office/drawing/2014/main" val="936542360"/>
                    </a:ext>
                  </a:extLst>
                </a:gridCol>
                <a:gridCol w="3197384">
                  <a:extLst>
                    <a:ext uri="{9D8B030D-6E8A-4147-A177-3AD203B41FA5}">
                      <a16:colId xmlns:a16="http://schemas.microsoft.com/office/drawing/2014/main" val="3339099458"/>
                    </a:ext>
                  </a:extLst>
                </a:gridCol>
                <a:gridCol w="4018017">
                  <a:extLst>
                    <a:ext uri="{9D8B030D-6E8A-4147-A177-3AD203B41FA5}">
                      <a16:colId xmlns:a16="http://schemas.microsoft.com/office/drawing/2014/main" val="98411889"/>
                    </a:ext>
                  </a:extLst>
                </a:gridCol>
              </a:tblGrid>
              <a:tr h="740046">
                <a:tc>
                  <a:txBody>
                    <a:bodyPr/>
                    <a:lstStyle/>
                    <a:p>
                      <a:r>
                        <a:rPr lang="en-US" sz="2400" b="1" dirty="0" err="1">
                          <a:solidFill>
                            <a:srgbClr val="000000"/>
                          </a:solidFill>
                          <a:latin typeface="+mn-lt"/>
                        </a:rPr>
                        <a:t>Soluzione</a:t>
                      </a:r>
                      <a:r>
                        <a:rPr lang="en-US" sz="2400" b="1" dirty="0">
                          <a:solidFill>
                            <a:srgbClr val="000000"/>
                          </a:solidFill>
                          <a:latin typeface="+mn-lt"/>
                        </a:rPr>
                        <a:t> </a:t>
                      </a:r>
                      <a:r>
                        <a:rPr lang="en-US" sz="2400" b="1" dirty="0" err="1">
                          <a:solidFill>
                            <a:srgbClr val="000000"/>
                          </a:solidFill>
                          <a:latin typeface="+mn-lt"/>
                        </a:rPr>
                        <a:t>esistente</a:t>
                      </a:r>
                      <a:endParaRPr lang="en-US" sz="2400" b="1" dirty="0">
                        <a:solidFill>
                          <a:srgbClr val="000000"/>
                        </a:solidFill>
                        <a:latin typeface="+mn-lt"/>
                      </a:endParaRPr>
                    </a:p>
                  </a:txBody>
                  <a:tcPr marL="89642" marR="89642" marT="44821" marB="44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err="1">
                          <a:solidFill>
                            <a:srgbClr val="000000"/>
                          </a:solidFill>
                          <a:latin typeface="+mn-lt"/>
                        </a:rPr>
                        <a:t>Dovrebbe</a:t>
                      </a:r>
                      <a:r>
                        <a:rPr lang="en-US" sz="2400" b="1" dirty="0">
                          <a:solidFill>
                            <a:srgbClr val="000000"/>
                          </a:solidFill>
                          <a:latin typeface="+mn-lt"/>
                        </a:rPr>
                        <a:t> </a:t>
                      </a:r>
                      <a:r>
                        <a:rPr lang="en-US" sz="2400" b="1" dirty="0" err="1">
                          <a:solidFill>
                            <a:srgbClr val="000000"/>
                          </a:solidFill>
                          <a:latin typeface="+mn-lt"/>
                        </a:rPr>
                        <a:t>passare</a:t>
                      </a:r>
                      <a:r>
                        <a:rPr lang="en-US" sz="2400" b="1" dirty="0">
                          <a:solidFill>
                            <a:srgbClr val="000000"/>
                          </a:solidFill>
                          <a:latin typeface="+mn-lt"/>
                        </a:rPr>
                        <a:t> a..</a:t>
                      </a:r>
                    </a:p>
                  </a:txBody>
                  <a:tcPr marL="89642" marR="89642" marT="44821" marB="44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a:solidFill>
                            <a:srgbClr val="000000"/>
                          </a:solidFill>
                          <a:latin typeface="+mn-lt"/>
                        </a:rPr>
                        <a:t>   Valore </a:t>
                      </a:r>
                      <a:r>
                        <a:rPr lang="en-US" sz="2400" b="1" err="1">
                          <a:solidFill>
                            <a:srgbClr val="000000"/>
                          </a:solidFill>
                          <a:latin typeface="+mn-lt"/>
                        </a:rPr>
                        <a:t>della</a:t>
                      </a:r>
                      <a:r>
                        <a:rPr lang="en-US" sz="2400" b="1">
                          <a:solidFill>
                            <a:srgbClr val="000000"/>
                          </a:solidFill>
                          <a:latin typeface="+mn-lt"/>
                        </a:rPr>
                        <a:t> SKU</a:t>
                      </a:r>
                    </a:p>
                  </a:txBody>
                  <a:tcPr marL="89642" marR="89642" marT="44821" marB="44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3574035"/>
                  </a:ext>
                </a:extLst>
              </a:tr>
              <a:tr h="1056324">
                <a:tc>
                  <a:txBody>
                    <a:bodyPr/>
                    <a:lstStyle/>
                    <a:p>
                      <a:r>
                        <a:rPr lang="en-US" sz="1600" b="1">
                          <a:solidFill>
                            <a:srgbClr val="282828"/>
                          </a:solidFill>
                          <a:latin typeface="+mn-lt"/>
                        </a:rPr>
                        <a:t>Office 365 Business Premium</a:t>
                      </a:r>
                    </a:p>
                    <a:p>
                      <a:r>
                        <a:rPr lang="en-US" sz="1600" b="1">
                          <a:solidFill>
                            <a:srgbClr val="282828"/>
                          </a:solidFill>
                          <a:latin typeface="+mn-lt"/>
                        </a:rPr>
                        <a:t>Office 365 + other security vendors</a:t>
                      </a:r>
                    </a:p>
                  </a:txBody>
                  <a:tcPr marL="89642" marR="89642" marT="44821" marB="44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accent1"/>
                          </a:solidFill>
                          <a:latin typeface="+mn-lt"/>
                        </a:rPr>
                        <a:t>Microsoft 365 Business </a:t>
                      </a:r>
                    </a:p>
                  </a:txBody>
                  <a:tcPr marL="89642" marR="89642" marT="44821" marB="44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err="1">
                          <a:solidFill>
                            <a:srgbClr val="282828"/>
                          </a:solidFill>
                          <a:latin typeface="+mn-lt"/>
                        </a:rPr>
                        <a:t>Sicurezza</a:t>
                      </a:r>
                      <a:r>
                        <a:rPr lang="en-US" sz="1400" dirty="0">
                          <a:solidFill>
                            <a:srgbClr val="282828"/>
                          </a:solidFill>
                          <a:latin typeface="+mn-lt"/>
                        </a:rPr>
                        <a:t> &amp; device management</a:t>
                      </a:r>
                    </a:p>
                    <a:p>
                      <a:pPr marL="285750" indent="-285750">
                        <a:buFont typeface="Arial" panose="020B0604020202020204" pitchFamily="34" charset="0"/>
                        <a:buChar char="•"/>
                      </a:pPr>
                      <a:r>
                        <a:rPr lang="en-US" sz="1400" dirty="0" err="1">
                          <a:solidFill>
                            <a:srgbClr val="282828"/>
                          </a:solidFill>
                          <a:latin typeface="+mn-lt"/>
                        </a:rPr>
                        <a:t>Soluzioni</a:t>
                      </a:r>
                      <a:r>
                        <a:rPr lang="en-US" sz="1400" dirty="0">
                          <a:solidFill>
                            <a:srgbClr val="282828"/>
                          </a:solidFill>
                          <a:latin typeface="+mn-lt"/>
                        </a:rPr>
                        <a:t> integrate a 16,90 euro/</a:t>
                      </a:r>
                      <a:r>
                        <a:rPr lang="en-US" sz="1400" dirty="0" err="1">
                          <a:solidFill>
                            <a:srgbClr val="282828"/>
                          </a:solidFill>
                          <a:latin typeface="+mn-lt"/>
                        </a:rPr>
                        <a:t>mese</a:t>
                      </a:r>
                      <a:endParaRPr lang="en-US" sz="1400" dirty="0">
                        <a:solidFill>
                          <a:srgbClr val="282828"/>
                        </a:solidFill>
                        <a:latin typeface="+mn-lt"/>
                      </a:endParaRPr>
                    </a:p>
                  </a:txBody>
                  <a:tcPr marL="89642" marR="89642" marT="44821" marB="448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099199"/>
                  </a:ext>
                </a:extLst>
              </a:tr>
            </a:tbl>
          </a:graphicData>
        </a:graphic>
      </p:graphicFrame>
    </p:spTree>
    <p:extLst>
      <p:ext uri="{BB962C8B-B14F-4D97-AF65-F5344CB8AC3E}">
        <p14:creationId xmlns:p14="http://schemas.microsoft.com/office/powerpoint/2010/main" val="39609417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a:extLst>
              <a:ext uri="{FF2B5EF4-FFF2-40B4-BE49-F238E27FC236}">
                <a16:creationId xmlns:a16="http://schemas.microsoft.com/office/drawing/2014/main" id="{D31E2E75-B37B-4513-8ECF-D543022C0B18}"/>
              </a:ext>
            </a:extLst>
          </p:cNvPr>
          <p:cNvPicPr>
            <a:picLocks noGrp="1" noChangeAspect="1"/>
          </p:cNvPicPr>
          <p:nvPr>
            <p:ph sz="quarter" idx="17"/>
          </p:nvPr>
        </p:nvPicPr>
        <p:blipFill>
          <a:blip r:embed="rId3"/>
          <a:stretch>
            <a:fillRect/>
          </a:stretch>
        </p:blipFill>
        <p:spPr>
          <a:xfrm>
            <a:off x="1814053" y="3266560"/>
            <a:ext cx="866472" cy="866472"/>
          </a:xfrm>
        </p:spPr>
      </p:pic>
      <p:pic>
        <p:nvPicPr>
          <p:cNvPr id="24" name="Content Placeholder 23">
            <a:extLst>
              <a:ext uri="{FF2B5EF4-FFF2-40B4-BE49-F238E27FC236}">
                <a16:creationId xmlns:a16="http://schemas.microsoft.com/office/drawing/2014/main" id="{56DD0E75-0292-40E5-BD42-6B75FC2F1105}"/>
              </a:ext>
            </a:extLst>
          </p:cNvPr>
          <p:cNvPicPr>
            <a:picLocks noGrp="1" noChangeAspect="1"/>
          </p:cNvPicPr>
          <p:nvPr>
            <p:ph sz="quarter" idx="18"/>
          </p:nvPr>
        </p:nvPicPr>
        <p:blipFill>
          <a:blip r:embed="rId4"/>
          <a:stretch>
            <a:fillRect/>
          </a:stretch>
        </p:blipFill>
        <p:spPr>
          <a:xfrm>
            <a:off x="5205625" y="3493635"/>
            <a:ext cx="1780750" cy="412321"/>
          </a:xfrm>
        </p:spPr>
      </p:pic>
      <p:pic>
        <p:nvPicPr>
          <p:cNvPr id="26" name="Content Placeholder 25">
            <a:extLst>
              <a:ext uri="{FF2B5EF4-FFF2-40B4-BE49-F238E27FC236}">
                <a16:creationId xmlns:a16="http://schemas.microsoft.com/office/drawing/2014/main" id="{F88F4CCA-398C-4149-92BB-95894E918763}"/>
              </a:ext>
            </a:extLst>
          </p:cNvPr>
          <p:cNvPicPr>
            <a:picLocks noGrp="1" noChangeAspect="1"/>
          </p:cNvPicPr>
          <p:nvPr>
            <p:ph sz="quarter" idx="19"/>
          </p:nvPr>
        </p:nvPicPr>
        <p:blipFill>
          <a:blip r:embed="rId5"/>
          <a:stretch>
            <a:fillRect/>
          </a:stretch>
        </p:blipFill>
        <p:spPr>
          <a:xfrm>
            <a:off x="9619165" y="3293450"/>
            <a:ext cx="657324" cy="812691"/>
          </a:xfrm>
        </p:spPr>
      </p:pic>
      <p:sp>
        <p:nvSpPr>
          <p:cNvPr id="2" name="Text Placeholder 1">
            <a:extLst>
              <a:ext uri="{FF2B5EF4-FFF2-40B4-BE49-F238E27FC236}">
                <a16:creationId xmlns:a16="http://schemas.microsoft.com/office/drawing/2014/main" id="{93761A29-3451-47EC-99EA-8AC0EAABB279}"/>
              </a:ext>
            </a:extLst>
          </p:cNvPr>
          <p:cNvSpPr>
            <a:spLocks noGrp="1"/>
          </p:cNvSpPr>
          <p:nvPr>
            <p:ph type="body" sz="quarter" idx="11"/>
          </p:nvPr>
        </p:nvSpPr>
        <p:spPr>
          <a:xfrm>
            <a:off x="426425" y="5463737"/>
            <a:ext cx="3627659" cy="482568"/>
          </a:xfrm>
        </p:spPr>
        <p:txBody>
          <a:bodyPr/>
          <a:lstStyle/>
          <a:p>
            <a:pPr algn="ctr"/>
            <a:r>
              <a:rPr lang="en-US"/>
              <a:t>1. </a:t>
            </a:r>
            <a:r>
              <a:rPr lang="en-US" err="1"/>
              <a:t>Proteggiti</a:t>
            </a:r>
            <a:r>
              <a:rPr lang="en-US"/>
              <a:t> da </a:t>
            </a:r>
            <a:r>
              <a:rPr lang="en-US" err="1"/>
              <a:t>attacchi</a:t>
            </a:r>
            <a:r>
              <a:rPr lang="en-US"/>
              <a:t> </a:t>
            </a:r>
            <a:br>
              <a:rPr lang="en-US"/>
            </a:br>
            <a:r>
              <a:rPr lang="en-US" err="1"/>
              <a:t>informatici</a:t>
            </a:r>
            <a:endParaRPr lang="en-US"/>
          </a:p>
        </p:txBody>
      </p:sp>
      <p:sp>
        <p:nvSpPr>
          <p:cNvPr id="4" name="Text Placeholder 3">
            <a:extLst>
              <a:ext uri="{FF2B5EF4-FFF2-40B4-BE49-F238E27FC236}">
                <a16:creationId xmlns:a16="http://schemas.microsoft.com/office/drawing/2014/main" id="{DEA1647E-56A3-4560-B18B-8629AE86CBEE}"/>
              </a:ext>
            </a:extLst>
          </p:cNvPr>
          <p:cNvSpPr>
            <a:spLocks noGrp="1"/>
          </p:cNvSpPr>
          <p:nvPr>
            <p:ph type="body" sz="quarter" idx="12"/>
          </p:nvPr>
        </p:nvSpPr>
        <p:spPr>
          <a:xfrm>
            <a:off x="4281362" y="5463737"/>
            <a:ext cx="3623051" cy="482568"/>
          </a:xfrm>
        </p:spPr>
        <p:txBody>
          <a:bodyPr/>
          <a:lstStyle/>
          <a:p>
            <a:pPr algn="ctr"/>
            <a:r>
              <a:rPr lang="en-US"/>
              <a:t>2. </a:t>
            </a:r>
            <a:r>
              <a:rPr lang="en-US" err="1"/>
              <a:t>Proteggiti</a:t>
            </a:r>
            <a:r>
              <a:rPr lang="en-US"/>
              <a:t> </a:t>
            </a:r>
            <a:r>
              <a:rPr lang="en-US" err="1"/>
              <a:t>dalla</a:t>
            </a:r>
            <a:r>
              <a:rPr lang="en-US"/>
              <a:t> </a:t>
            </a:r>
            <a:r>
              <a:rPr lang="en-US" err="1"/>
              <a:t>perdita</a:t>
            </a:r>
            <a:r>
              <a:rPr lang="en-US"/>
              <a:t> di </a:t>
            </a:r>
            <a:br>
              <a:rPr lang="en-US"/>
            </a:br>
            <a:r>
              <a:rPr lang="en-US" err="1"/>
              <a:t>informazioni</a:t>
            </a:r>
            <a:r>
              <a:rPr lang="en-US"/>
              <a:t> </a:t>
            </a:r>
            <a:r>
              <a:rPr lang="en-US" err="1"/>
              <a:t>sensibili</a:t>
            </a:r>
            <a:endParaRPr lang="en-US"/>
          </a:p>
        </p:txBody>
      </p:sp>
      <p:sp>
        <p:nvSpPr>
          <p:cNvPr id="6" name="Text Placeholder 5">
            <a:extLst>
              <a:ext uri="{FF2B5EF4-FFF2-40B4-BE49-F238E27FC236}">
                <a16:creationId xmlns:a16="http://schemas.microsoft.com/office/drawing/2014/main" id="{FFFF46C5-DFB4-4E79-8B45-E6BC8E6EA003}"/>
              </a:ext>
            </a:extLst>
          </p:cNvPr>
          <p:cNvSpPr>
            <a:spLocks noGrp="1"/>
          </p:cNvSpPr>
          <p:nvPr>
            <p:ph type="body" sz="quarter" idx="13"/>
          </p:nvPr>
        </p:nvSpPr>
        <p:spPr>
          <a:xfrm>
            <a:off x="8126963" y="5463448"/>
            <a:ext cx="3635502" cy="482568"/>
          </a:xfrm>
        </p:spPr>
        <p:txBody>
          <a:bodyPr/>
          <a:lstStyle/>
          <a:p>
            <a:pPr algn="ctr"/>
            <a:r>
              <a:rPr lang="en-US"/>
              <a:t>3. </a:t>
            </a:r>
            <a:r>
              <a:rPr lang="en-US" err="1"/>
              <a:t>Controlla</a:t>
            </a:r>
            <a:r>
              <a:rPr lang="en-US"/>
              <a:t> chi </a:t>
            </a:r>
            <a:r>
              <a:rPr lang="en-US" err="1"/>
              <a:t>può</a:t>
            </a:r>
            <a:r>
              <a:rPr lang="en-US"/>
              <a:t> </a:t>
            </a:r>
            <a:r>
              <a:rPr lang="en-US" err="1"/>
              <a:t>avere</a:t>
            </a:r>
            <a:r>
              <a:rPr lang="en-US"/>
              <a:t> </a:t>
            </a:r>
            <a:br>
              <a:rPr lang="en-US"/>
            </a:br>
            <a:r>
              <a:rPr lang="en-US"/>
              <a:t>accesso </a:t>
            </a:r>
            <a:r>
              <a:rPr lang="en-US" err="1"/>
              <a:t>alle</a:t>
            </a:r>
            <a:r>
              <a:rPr lang="en-US"/>
              <a:t> </a:t>
            </a:r>
            <a:r>
              <a:rPr lang="en-US" err="1"/>
              <a:t>informazioni</a:t>
            </a:r>
            <a:r>
              <a:rPr lang="en-US"/>
              <a:t> </a:t>
            </a:r>
            <a:r>
              <a:rPr lang="en-US" err="1"/>
              <a:t>sensibili</a:t>
            </a:r>
            <a:endParaRPr lang="en-US"/>
          </a:p>
        </p:txBody>
      </p:sp>
      <p:sp>
        <p:nvSpPr>
          <p:cNvPr id="3" name="Title 2">
            <a:extLst>
              <a:ext uri="{FF2B5EF4-FFF2-40B4-BE49-F238E27FC236}">
                <a16:creationId xmlns:a16="http://schemas.microsoft.com/office/drawing/2014/main" id="{C5179C1A-CD7F-4784-A343-C276083D2556}"/>
              </a:ext>
            </a:extLst>
          </p:cNvPr>
          <p:cNvSpPr>
            <a:spLocks noGrp="1"/>
          </p:cNvSpPr>
          <p:nvPr>
            <p:ph type="title"/>
          </p:nvPr>
        </p:nvSpPr>
        <p:spPr/>
        <p:txBody>
          <a:bodyPr/>
          <a:lstStyle/>
          <a:p>
            <a:r>
              <a:rPr lang="en-US"/>
              <a:t>Microsoft 365 Business – I </a:t>
            </a:r>
            <a:r>
              <a:rPr lang="en-US" err="1"/>
              <a:t>benefici</a:t>
            </a:r>
            <a:endParaRPr lang="en-US"/>
          </a:p>
        </p:txBody>
      </p:sp>
      <p:sp>
        <p:nvSpPr>
          <p:cNvPr id="18" name="Text Placeholder 17">
            <a:extLst>
              <a:ext uri="{FF2B5EF4-FFF2-40B4-BE49-F238E27FC236}">
                <a16:creationId xmlns:a16="http://schemas.microsoft.com/office/drawing/2014/main" id="{65970865-77C2-4B51-9882-E8AA03418BAF}"/>
              </a:ext>
            </a:extLst>
          </p:cNvPr>
          <p:cNvSpPr>
            <a:spLocks noGrp="1"/>
          </p:cNvSpPr>
          <p:nvPr>
            <p:ph type="body" sz="quarter" idx="21"/>
          </p:nvPr>
        </p:nvSpPr>
        <p:spPr/>
        <p:txBody>
          <a:bodyPr/>
          <a:lstStyle/>
          <a:p>
            <a:r>
              <a:rPr lang="en-US" err="1"/>
              <a:t>Proteggi</a:t>
            </a:r>
            <a:r>
              <a:rPr lang="en-US"/>
              <a:t> la </a:t>
            </a:r>
            <a:r>
              <a:rPr lang="en-US" err="1"/>
              <a:t>tua</a:t>
            </a:r>
            <a:r>
              <a:rPr lang="en-US"/>
              <a:t> </a:t>
            </a:r>
            <a:r>
              <a:rPr lang="en-US" err="1"/>
              <a:t>azienda</a:t>
            </a:r>
            <a:r>
              <a:rPr lang="en-US"/>
              <a:t> da </a:t>
            </a:r>
            <a:r>
              <a:rPr lang="en-US" err="1"/>
              <a:t>attacchi</a:t>
            </a:r>
            <a:r>
              <a:rPr lang="en-US"/>
              <a:t> cyber e </a:t>
            </a:r>
            <a:r>
              <a:rPr lang="en-US" err="1"/>
              <a:t>perdita</a:t>
            </a:r>
            <a:r>
              <a:rPr lang="en-US"/>
              <a:t> di </a:t>
            </a:r>
            <a:r>
              <a:rPr lang="en-US" err="1"/>
              <a:t>dati</a:t>
            </a:r>
            <a:r>
              <a:rPr lang="en-US"/>
              <a:t> </a:t>
            </a:r>
            <a:r>
              <a:rPr lang="en-US" err="1"/>
              <a:t>sensibili</a:t>
            </a:r>
            <a:endParaRPr lang="en-US"/>
          </a:p>
        </p:txBody>
      </p:sp>
    </p:spTree>
    <p:extLst>
      <p:ext uri="{BB962C8B-B14F-4D97-AF65-F5344CB8AC3E}">
        <p14:creationId xmlns:p14="http://schemas.microsoft.com/office/powerpoint/2010/main" val="22338545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89DB4F0-06E0-46F1-B764-FB508260D5EA}"/>
              </a:ext>
            </a:extLst>
          </p:cNvPr>
          <p:cNvSpPr/>
          <p:nvPr/>
        </p:nvSpPr>
        <p:spPr>
          <a:xfrm>
            <a:off x="253826" y="352026"/>
            <a:ext cx="3953929" cy="1057854"/>
          </a:xfrm>
          <a:prstGeom prst="rect">
            <a:avLst/>
          </a:prstGeom>
          <a:noFill/>
        </p:spPr>
        <p:txBody>
          <a:bodyPr wrap="square" anchor="ctr">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1.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Proteggiti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dagli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attacchi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informatici</a:t>
            </a:r>
            <a:endParaRPr kumimoji="0" lang="en-US" sz="1961"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p:txBody>
      </p:sp>
      <p:sp>
        <p:nvSpPr>
          <p:cNvPr id="27" name="Oval 26">
            <a:extLst>
              <a:ext uri="{FF2B5EF4-FFF2-40B4-BE49-F238E27FC236}">
                <a16:creationId xmlns:a16="http://schemas.microsoft.com/office/drawing/2014/main" id="{BA72F124-C70D-4D8B-AC04-CE5B44F3F4FA}"/>
              </a:ext>
            </a:extLst>
          </p:cNvPr>
          <p:cNvSpPr/>
          <p:nvPr/>
        </p:nvSpPr>
        <p:spPr>
          <a:xfrm>
            <a:off x="4398696" y="443449"/>
            <a:ext cx="911378" cy="911377"/>
          </a:xfrm>
          <a:prstGeom prst="ellipse">
            <a:avLst/>
          </a:prstGeom>
          <a:solidFill>
            <a:sysClr val="window" lastClr="FFFFFF"/>
          </a:solidFill>
          <a:ln w="12700" cap="flat" cmpd="sng" algn="ctr">
            <a:solidFill>
              <a:srgbClr val="595A5C"/>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28" name="Oval 27">
            <a:extLst>
              <a:ext uri="{FF2B5EF4-FFF2-40B4-BE49-F238E27FC236}">
                <a16:creationId xmlns:a16="http://schemas.microsoft.com/office/drawing/2014/main" id="{3C23E967-B6C4-4D56-8F7A-A051CA168343}"/>
              </a:ext>
            </a:extLst>
          </p:cNvPr>
          <p:cNvSpPr/>
          <p:nvPr/>
        </p:nvSpPr>
        <p:spPr>
          <a:xfrm>
            <a:off x="4597161" y="641913"/>
            <a:ext cx="514448" cy="514448"/>
          </a:xfrm>
          <a:prstGeom prst="ellipse">
            <a:avLst/>
          </a:prstGeom>
          <a:solidFill>
            <a:sysClr val="window" lastClr="FFFFFF"/>
          </a:solidFill>
          <a:ln w="15875" cap="flat" cmpd="sng" algn="ctr">
            <a:solidFill>
              <a:srgbClr val="0070C0"/>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29" name="Oval 28">
            <a:extLst>
              <a:ext uri="{FF2B5EF4-FFF2-40B4-BE49-F238E27FC236}">
                <a16:creationId xmlns:a16="http://schemas.microsoft.com/office/drawing/2014/main" id="{6E864469-F256-466B-8985-ECAFE86F254A}"/>
              </a:ext>
            </a:extLst>
          </p:cNvPr>
          <p:cNvSpPr/>
          <p:nvPr/>
        </p:nvSpPr>
        <p:spPr bwMode="auto">
          <a:xfrm>
            <a:off x="4278992" y="599282"/>
            <a:ext cx="303017" cy="303017"/>
          </a:xfrm>
          <a:prstGeom prst="ellipse">
            <a:avLst/>
          </a:prstGeom>
          <a:solidFill>
            <a:schemeClr val="bg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0" name="Graphic 29">
            <a:extLst>
              <a:ext uri="{FF2B5EF4-FFF2-40B4-BE49-F238E27FC236}">
                <a16:creationId xmlns:a16="http://schemas.microsoft.com/office/drawing/2014/main" id="{CDDCA1F4-BC08-438D-84C2-10CBA1CE60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8729" y="647311"/>
            <a:ext cx="160571" cy="206958"/>
          </a:xfrm>
          <a:prstGeom prst="rect">
            <a:avLst/>
          </a:prstGeom>
        </p:spPr>
      </p:pic>
      <p:pic>
        <p:nvPicPr>
          <p:cNvPr id="31" name="Graphic 30">
            <a:extLst>
              <a:ext uri="{FF2B5EF4-FFF2-40B4-BE49-F238E27FC236}">
                <a16:creationId xmlns:a16="http://schemas.microsoft.com/office/drawing/2014/main" id="{29A2F324-4A62-4E50-AB01-5C1913E53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3601" y="781298"/>
            <a:ext cx="336771" cy="254737"/>
          </a:xfrm>
          <a:prstGeom prst="rect">
            <a:avLst/>
          </a:prstGeom>
        </p:spPr>
      </p:pic>
      <p:sp>
        <p:nvSpPr>
          <p:cNvPr id="15" name="TextBox 14">
            <a:extLst>
              <a:ext uri="{FF2B5EF4-FFF2-40B4-BE49-F238E27FC236}">
                <a16:creationId xmlns:a16="http://schemas.microsoft.com/office/drawing/2014/main" id="{4620E221-86E4-41C7-BC78-1A399077817A}"/>
              </a:ext>
            </a:extLst>
          </p:cNvPr>
          <p:cNvSpPr txBox="1"/>
          <p:nvPr/>
        </p:nvSpPr>
        <p:spPr>
          <a:xfrm>
            <a:off x="399416" y="2146940"/>
            <a:ext cx="5143478" cy="1520764"/>
          </a:xfrm>
          <a:prstGeom prst="rect">
            <a:avLst/>
          </a:prstGeom>
          <a:noFill/>
        </p:spPr>
        <p:txBody>
          <a:bodyPr wrap="square" lIns="179285" tIns="143428" rIns="179285" bIns="143428" rtlCol="0" anchor="t">
            <a:spAutoFit/>
          </a:bodyPr>
          <a:lstStyle/>
          <a:p>
            <a:pPr marL="0" marR="0" lvl="0" indent="0" algn="l" defTabSz="914367"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Un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sistema</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di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scansione</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degli</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allegati</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con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intelligenza</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artificiale</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controlla</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automaticamente</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la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sicurezza</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di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tutti</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gli</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allegati</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e link in tempo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reale</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a:t>
            </a:r>
            <a:b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Se un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allegato</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/link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viene</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classificato</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come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potenzialmente</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dirty="0" err="1">
                <a:ln>
                  <a:noFill/>
                </a:ln>
                <a:solidFill>
                  <a:srgbClr val="0070C0"/>
                </a:solidFill>
                <a:effectLst/>
                <a:uLnTx/>
                <a:uFillTx/>
                <a:latin typeface="Segoe UI" panose="020B0502040204020203" pitchFamily="34" charset="0"/>
                <a:ea typeface="+mn-ea"/>
                <a:cs typeface="Segoe UI" panose="020B0502040204020203" pitchFamily="34" charset="0"/>
              </a:rPr>
              <a:t>pericoloso</a:t>
            </a:r>
            <a:r>
              <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viene</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Segoe UI" panose="020B0502040204020203" pitchFamily="34" charset="0"/>
              </a:rPr>
              <a:t>inviato</a:t>
            </a:r>
            <a:r>
              <a:rPr kumimoji="0" lang="en-US" sz="1600" b="0" i="0" u="none" strike="noStrike" kern="1200" cap="none" spc="0" normalizeH="0" baseline="0" noProof="0" dirty="0">
                <a:ln>
                  <a:noFill/>
                </a:ln>
                <a:solidFill>
                  <a:srgbClr val="2F2F2F"/>
                </a:solidFill>
                <a:effectLst/>
                <a:uLnTx/>
                <a:uFillTx/>
                <a:latin typeface="Segoe UI" panose="020B0502040204020203" pitchFamily="34" charset="0"/>
                <a:ea typeface="+mn-ea"/>
                <a:cs typeface="Segoe UI" panose="020B0502040204020203" pitchFamily="34" charset="0"/>
              </a:rPr>
              <a:t> un alert. </a:t>
            </a:r>
            <a:endParaRPr kumimoji="0" lang="en-US" sz="1600" b="1" i="0" u="none" strike="noStrike" kern="1200" cap="none" spc="0" normalizeH="0" baseline="0" noProof="0" dirty="0">
              <a:ln>
                <a:noFill/>
              </a:ln>
              <a:solidFill>
                <a:srgbClr val="0070C0"/>
              </a:solidFill>
              <a:effectLst/>
              <a:uLnTx/>
              <a:uFillTx/>
              <a:latin typeface="Segoe UI" panose="020B0502040204020203" pitchFamily="34" charset="0"/>
              <a:ea typeface="+mn-ea"/>
              <a:cs typeface="Segoe UI" panose="020B0502040204020203" pitchFamily="34" charset="0"/>
            </a:endParaRPr>
          </a:p>
        </p:txBody>
      </p:sp>
      <p:sp>
        <p:nvSpPr>
          <p:cNvPr id="16" name="TextBox 15">
            <a:extLst>
              <a:ext uri="{FF2B5EF4-FFF2-40B4-BE49-F238E27FC236}">
                <a16:creationId xmlns:a16="http://schemas.microsoft.com/office/drawing/2014/main" id="{AD3E46B4-02AF-4B55-BF3B-1E5A4E246F45}"/>
              </a:ext>
            </a:extLst>
          </p:cNvPr>
          <p:cNvSpPr txBox="1"/>
          <p:nvPr/>
        </p:nvSpPr>
        <p:spPr>
          <a:xfrm>
            <a:off x="399416" y="3907992"/>
            <a:ext cx="5428890" cy="1520764"/>
          </a:xfrm>
          <a:prstGeom prst="rect">
            <a:avLst/>
          </a:prstGeom>
          <a:noFill/>
        </p:spPr>
        <p:txBody>
          <a:bodyPr wrap="square" lIns="179285" tIns="143428" rIns="179285" bIns="143428"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Windows Defender Exploit Guard </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in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caso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di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attacco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ransomware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impedisce</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l’accesso</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da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parte</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dell’hacker</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ai file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presenti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sul</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Desktop o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nella</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cartella</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Documenti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endParaRPr>
          </a:p>
        </p:txBody>
      </p:sp>
      <p:grpSp>
        <p:nvGrpSpPr>
          <p:cNvPr id="7" name="Group 6">
            <a:extLst>
              <a:ext uri="{FF2B5EF4-FFF2-40B4-BE49-F238E27FC236}">
                <a16:creationId xmlns:a16="http://schemas.microsoft.com/office/drawing/2014/main" id="{B6B64637-1DF8-4A4C-A055-71996BD7EF51}"/>
              </a:ext>
            </a:extLst>
          </p:cNvPr>
          <p:cNvGrpSpPr/>
          <p:nvPr/>
        </p:nvGrpSpPr>
        <p:grpSpPr>
          <a:xfrm>
            <a:off x="5879656" y="2249278"/>
            <a:ext cx="6100540" cy="4159179"/>
            <a:chOff x="2336594" y="1848995"/>
            <a:chExt cx="6100540" cy="4159179"/>
          </a:xfrm>
        </p:grpSpPr>
        <p:pic>
          <p:nvPicPr>
            <p:cNvPr id="20" name="Picture 12">
              <a:extLst>
                <a:ext uri="{FF2B5EF4-FFF2-40B4-BE49-F238E27FC236}">
                  <a16:creationId xmlns:a16="http://schemas.microsoft.com/office/drawing/2014/main" id="{CF8DA149-E36E-4095-8F0D-F65C0738842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336594" y="1848995"/>
              <a:ext cx="6100540" cy="415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screenshot of a cell phone&#10;&#10;Description generated with very high confidence">
              <a:extLst>
                <a:ext uri="{FF2B5EF4-FFF2-40B4-BE49-F238E27FC236}">
                  <a16:creationId xmlns:a16="http://schemas.microsoft.com/office/drawing/2014/main" id="{43142277-FC23-43CB-9CC3-71FBD14D88E4}"/>
                </a:ext>
              </a:extLst>
            </p:cNvPr>
            <p:cNvPicPr>
              <a:picLocks noChangeAspect="1"/>
            </p:cNvPicPr>
            <p:nvPr/>
          </p:nvPicPr>
          <p:blipFill>
            <a:blip r:embed="rId8"/>
            <a:stretch>
              <a:fillRect/>
            </a:stretch>
          </p:blipFill>
          <p:spPr>
            <a:xfrm>
              <a:off x="2875509" y="2289873"/>
              <a:ext cx="5048059" cy="3276039"/>
            </a:xfrm>
            <a:prstGeom prst="rect">
              <a:avLst/>
            </a:prstGeom>
          </p:spPr>
        </p:pic>
      </p:grpSp>
      <p:sp>
        <p:nvSpPr>
          <p:cNvPr id="8" name="Rectangle 7">
            <a:extLst>
              <a:ext uri="{FF2B5EF4-FFF2-40B4-BE49-F238E27FC236}">
                <a16:creationId xmlns:a16="http://schemas.microsoft.com/office/drawing/2014/main" id="{F307EFDC-FAD6-451E-AA92-6D4F42EC7F3B}"/>
              </a:ext>
            </a:extLst>
          </p:cNvPr>
          <p:cNvSpPr/>
          <p:nvPr/>
        </p:nvSpPr>
        <p:spPr>
          <a:xfrm>
            <a:off x="450766" y="5428756"/>
            <a:ext cx="5094136"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Anche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in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caso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di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attacco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tutti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file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salvati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in OneDrive for Business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incluso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in Microsoft 365 Business)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sono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recuperabili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nella</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versione</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subito</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precedente</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alla</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data di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attacco</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in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pochi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click.</a:t>
            </a:r>
          </a:p>
        </p:txBody>
      </p:sp>
    </p:spTree>
    <p:extLst>
      <p:ext uri="{BB962C8B-B14F-4D97-AF65-F5344CB8AC3E}">
        <p14:creationId xmlns:p14="http://schemas.microsoft.com/office/powerpoint/2010/main" val="50089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E6F3-DC0F-4E0A-AA77-5C881D8B6D0F}"/>
              </a:ext>
            </a:extLst>
          </p:cNvPr>
          <p:cNvSpPr>
            <a:spLocks noGrp="1"/>
          </p:cNvSpPr>
          <p:nvPr>
            <p:ph type="title"/>
          </p:nvPr>
        </p:nvSpPr>
        <p:spPr/>
        <p:txBody>
          <a:bodyPr/>
          <a:lstStyle/>
          <a:p>
            <a:r>
              <a:rPr lang="it-IT"/>
              <a:t>Phishing e Ransomware, cosa sono </a:t>
            </a:r>
          </a:p>
        </p:txBody>
      </p:sp>
      <p:sp>
        <p:nvSpPr>
          <p:cNvPr id="5" name="Rectangle 4">
            <a:extLst>
              <a:ext uri="{FF2B5EF4-FFF2-40B4-BE49-F238E27FC236}">
                <a16:creationId xmlns:a16="http://schemas.microsoft.com/office/drawing/2014/main" id="{6373B820-C8FE-41EB-8D9F-1DE657437068}"/>
              </a:ext>
            </a:extLst>
          </p:cNvPr>
          <p:cNvSpPr/>
          <p:nvPr/>
        </p:nvSpPr>
        <p:spPr>
          <a:xfrm>
            <a:off x="571189" y="1680494"/>
            <a:ext cx="3986894"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Il </a:t>
            </a:r>
            <a:r>
              <a:rPr kumimoji="0" lang="it-IT" sz="16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phishing</a:t>
            </a: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è una forma di frode diffusa in cui un hacker si </a:t>
            </a:r>
            <a:r>
              <a:rPr kumimoji="0" lang="it-IT" sz="16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maschera da persona conosciuta o da società</a:t>
            </a: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inviando una e-mail o con altri canali di comunicazione elettronica. Una tattica di phishing comune è quello di </a:t>
            </a:r>
            <a:r>
              <a:rPr kumimoji="0" lang="it-IT" sz="16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inviare una e-mail con un allegato o link</a:t>
            </a: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che sembra provenire da una fonte legittima, rendendo così più probabile che il destinatario possa aprirlo.</a:t>
            </a:r>
            <a:endParaRPr kumimoji="0" lang="it-IT"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5">
            <a:extLst>
              <a:ext uri="{FF2B5EF4-FFF2-40B4-BE49-F238E27FC236}">
                <a16:creationId xmlns:a16="http://schemas.microsoft.com/office/drawing/2014/main" id="{D84E81DF-9E78-491E-8418-6F05D0467117}"/>
              </a:ext>
            </a:extLst>
          </p:cNvPr>
          <p:cNvSpPr/>
          <p:nvPr/>
        </p:nvSpPr>
        <p:spPr>
          <a:xfrm>
            <a:off x="4761908" y="1806156"/>
            <a:ext cx="3347749" cy="2062103"/>
          </a:xfrm>
          <a:prstGeom prst="rect">
            <a:avLst/>
          </a:prstGeom>
          <a:solidFill>
            <a:schemeClr val="tx1">
              <a:lumMod val="10000"/>
              <a:lumOff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Un dipendente riceve un'e-mail dal suo capo, chiedendogli di acquistare delle gift card per un evento. La richiesta è urgente quindi lui acquista ed invia i numeri delle gift card al suo capo, scoprendo così che la richiesta non era mai stata fatta.</a:t>
            </a:r>
          </a:p>
        </p:txBody>
      </p:sp>
      <p:sp>
        <p:nvSpPr>
          <p:cNvPr id="9" name="TextBox 8">
            <a:extLst>
              <a:ext uri="{FF2B5EF4-FFF2-40B4-BE49-F238E27FC236}">
                <a16:creationId xmlns:a16="http://schemas.microsoft.com/office/drawing/2014/main" id="{F8594C45-3C77-45FB-9B95-3F79DDDAAEC9}"/>
              </a:ext>
            </a:extLst>
          </p:cNvPr>
          <p:cNvSpPr txBox="1"/>
          <p:nvPr/>
        </p:nvSpPr>
        <p:spPr>
          <a:xfrm>
            <a:off x="8443914" y="1730299"/>
            <a:ext cx="3659392" cy="1520764"/>
          </a:xfrm>
          <a:prstGeom prst="rect">
            <a:avLst/>
          </a:prstGeom>
          <a:noFill/>
        </p:spPr>
        <p:txBody>
          <a:bodyPr wrap="square" lIns="179285" tIns="143428" rIns="179285" bIns="143428" rtlCol="0" anchor="t">
            <a:spAutoFit/>
          </a:bodyPr>
          <a:lstStyle/>
          <a:p>
            <a:pPr marL="0" marR="0" lvl="0" indent="0" algn="l" defTabSz="914367"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Grazie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alla</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protezione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integrata</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un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sistema</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di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scansione</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degli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allegati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controlla</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automaticamente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la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sicurezza</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di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tutti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gli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allegati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e link in tempo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reale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endPar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endParaRPr>
          </a:p>
        </p:txBody>
      </p:sp>
      <p:cxnSp>
        <p:nvCxnSpPr>
          <p:cNvPr id="13" name="Straight Connector 12">
            <a:extLst>
              <a:ext uri="{FF2B5EF4-FFF2-40B4-BE49-F238E27FC236}">
                <a16:creationId xmlns:a16="http://schemas.microsoft.com/office/drawing/2014/main" id="{703D30DC-32B9-42EB-9899-5DBA21898467}"/>
              </a:ext>
            </a:extLst>
          </p:cNvPr>
          <p:cNvCxnSpPr/>
          <p:nvPr/>
        </p:nvCxnSpPr>
        <p:spPr>
          <a:xfrm>
            <a:off x="426424" y="1369703"/>
            <a:ext cx="404556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891721-3BC6-43B2-935B-52466330693D}"/>
              </a:ext>
            </a:extLst>
          </p:cNvPr>
          <p:cNvSpPr txBox="1"/>
          <p:nvPr/>
        </p:nvSpPr>
        <p:spPr>
          <a:xfrm>
            <a:off x="1469411" y="1067492"/>
            <a:ext cx="1495245" cy="517065"/>
          </a:xfrm>
          <a:prstGeom prst="rect">
            <a:avLst/>
          </a:prstGeom>
          <a:solidFill>
            <a:schemeClr val="bg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it-IT" sz="1600" b="1"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Definizione</a:t>
            </a:r>
          </a:p>
        </p:txBody>
      </p:sp>
      <p:cxnSp>
        <p:nvCxnSpPr>
          <p:cNvPr id="15" name="Straight Connector 14">
            <a:extLst>
              <a:ext uri="{FF2B5EF4-FFF2-40B4-BE49-F238E27FC236}">
                <a16:creationId xmlns:a16="http://schemas.microsoft.com/office/drawing/2014/main" id="{59EB5E3B-5EF1-4BDB-A827-DF72898247C2}"/>
              </a:ext>
            </a:extLst>
          </p:cNvPr>
          <p:cNvCxnSpPr>
            <a:cxnSpLocks/>
          </p:cNvCxnSpPr>
          <p:nvPr/>
        </p:nvCxnSpPr>
        <p:spPr>
          <a:xfrm>
            <a:off x="5029291" y="1369703"/>
            <a:ext cx="3414623"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0A47709-92D8-4E4D-AF47-C231CEE787D8}"/>
              </a:ext>
            </a:extLst>
          </p:cNvPr>
          <p:cNvSpPr txBox="1"/>
          <p:nvPr/>
        </p:nvSpPr>
        <p:spPr>
          <a:xfrm>
            <a:off x="6072278" y="1067492"/>
            <a:ext cx="1495245" cy="517065"/>
          </a:xfrm>
          <a:prstGeom prst="rect">
            <a:avLst/>
          </a:prstGeom>
          <a:solidFill>
            <a:schemeClr val="bg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it-IT" sz="1600" b="1"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Esempio</a:t>
            </a:r>
          </a:p>
        </p:txBody>
      </p:sp>
      <p:cxnSp>
        <p:nvCxnSpPr>
          <p:cNvPr id="18" name="Straight Connector 17">
            <a:extLst>
              <a:ext uri="{FF2B5EF4-FFF2-40B4-BE49-F238E27FC236}">
                <a16:creationId xmlns:a16="http://schemas.microsoft.com/office/drawing/2014/main" id="{371ED605-20DA-4137-A76D-098500C1D82D}"/>
              </a:ext>
            </a:extLst>
          </p:cNvPr>
          <p:cNvCxnSpPr>
            <a:cxnSpLocks/>
          </p:cNvCxnSpPr>
          <p:nvPr/>
        </p:nvCxnSpPr>
        <p:spPr>
          <a:xfrm flipV="1">
            <a:off x="8777377" y="1328241"/>
            <a:ext cx="3045529" cy="4146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50E5D3-CF06-44F3-B48F-0BFC728D0171}"/>
              </a:ext>
            </a:extLst>
          </p:cNvPr>
          <p:cNvSpPr txBox="1"/>
          <p:nvPr/>
        </p:nvSpPr>
        <p:spPr>
          <a:xfrm>
            <a:off x="9486901" y="1067492"/>
            <a:ext cx="1757362" cy="738664"/>
          </a:xfrm>
          <a:prstGeom prst="rect">
            <a:avLst/>
          </a:prstGeom>
          <a:solidFill>
            <a:schemeClr val="bg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it-IT" sz="1600" b="1" i="0" u="none" strike="noStrike" kern="1200" cap="none" spc="0" normalizeH="0" baseline="0" noProof="0">
                <a:ln>
                  <a:noFill/>
                </a:ln>
                <a:gradFill>
                  <a:gsLst>
                    <a:gs pos="2917">
                      <a:srgbClr val="282828"/>
                    </a:gs>
                    <a:gs pos="30000">
                      <a:srgbClr val="282828"/>
                    </a:gs>
                  </a:gsLst>
                  <a:lin ang="5400000" scaled="0"/>
                </a:gradFill>
                <a:effectLst/>
                <a:uLnTx/>
                <a:uFillTx/>
                <a:latin typeface="Segoe UI"/>
                <a:ea typeface="+mn-ea"/>
                <a:cs typeface="+mn-cs"/>
              </a:rPr>
              <a:t>Come ti aiuta Microsoft 365</a:t>
            </a:r>
          </a:p>
        </p:txBody>
      </p:sp>
      <p:sp>
        <p:nvSpPr>
          <p:cNvPr id="22" name="Rectangle 21">
            <a:extLst>
              <a:ext uri="{FF2B5EF4-FFF2-40B4-BE49-F238E27FC236}">
                <a16:creationId xmlns:a16="http://schemas.microsoft.com/office/drawing/2014/main" id="{ABCBAE4B-DEAE-426F-893C-DC0EFF963430}"/>
              </a:ext>
            </a:extLst>
          </p:cNvPr>
          <p:cNvSpPr/>
          <p:nvPr/>
        </p:nvSpPr>
        <p:spPr>
          <a:xfrm>
            <a:off x="571189" y="4552359"/>
            <a:ext cx="3900799"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Il </a:t>
            </a:r>
            <a:r>
              <a:rPr kumimoji="0" lang="it-IT" sz="16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ransomware</a:t>
            </a: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è un software dannoso che blocca l'accesso a un sistema informatico o file a meno che non venga pagata una somma di denaro. </a:t>
            </a:r>
            <a:r>
              <a:rPr kumimoji="0" lang="it-IT" sz="16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Questo significa avere bloccati documenti, fogli di calcolo, foto, video e altri file importanti. </a:t>
            </a:r>
          </a:p>
        </p:txBody>
      </p:sp>
      <p:sp>
        <p:nvSpPr>
          <p:cNvPr id="23" name="Rectangle 22">
            <a:extLst>
              <a:ext uri="{FF2B5EF4-FFF2-40B4-BE49-F238E27FC236}">
                <a16:creationId xmlns:a16="http://schemas.microsoft.com/office/drawing/2014/main" id="{995D9A2C-1309-43B2-84E0-1101B6D8A23F}"/>
              </a:ext>
            </a:extLst>
          </p:cNvPr>
          <p:cNvSpPr/>
          <p:nvPr/>
        </p:nvSpPr>
        <p:spPr>
          <a:xfrm>
            <a:off x="4675813" y="4348680"/>
            <a:ext cx="3433844" cy="2308324"/>
          </a:xfrm>
          <a:prstGeom prst="rect">
            <a:avLst/>
          </a:prstGeom>
          <a:solidFill>
            <a:schemeClr val="tx1">
              <a:lumMod val="10000"/>
              <a:lumOff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Si riceve un'email che include un link a un video, cliccando viene chiesto di fare clic su Esegui. Più tardi viene visualizzata una finestra che informa che tutti i file sul computer sono stati criptati. Non si è più in grado di accedere a nulla, a meno che non venga pagato un riscatto.</a:t>
            </a:r>
          </a:p>
        </p:txBody>
      </p:sp>
      <p:sp>
        <p:nvSpPr>
          <p:cNvPr id="24" name="TextBox 23">
            <a:extLst>
              <a:ext uri="{FF2B5EF4-FFF2-40B4-BE49-F238E27FC236}">
                <a16:creationId xmlns:a16="http://schemas.microsoft.com/office/drawing/2014/main" id="{1499C941-60AE-4F0F-B9D6-6AA440E7A90F}"/>
              </a:ext>
            </a:extLst>
          </p:cNvPr>
          <p:cNvSpPr txBox="1"/>
          <p:nvPr/>
        </p:nvSpPr>
        <p:spPr>
          <a:xfrm>
            <a:off x="8313482" y="3961254"/>
            <a:ext cx="3834180" cy="2751870"/>
          </a:xfrm>
          <a:prstGeom prst="rect">
            <a:avLst/>
          </a:prstGeom>
          <a:noFill/>
        </p:spPr>
        <p:txBody>
          <a:bodyPr wrap="square" lIns="179285" tIns="143428" rIns="179285" bIns="143428"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Windows Defender Exploit Guard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impedisce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l’accesso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da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parte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dell’hacker</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ai file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presenti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sul</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Desktop o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nella</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cartella</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Documenti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Microsoft 365 Business è un utile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alleato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anche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nel</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recuperare</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i</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file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dopo</a:t>
            </a:r>
            <a:r>
              <a:rPr kumimoji="0" lang="en-US" sz="1600" b="1"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 un </a:t>
            </a:r>
            <a:r>
              <a:rPr kumimoji="0" lang="en-US" sz="1600" b="1" i="0" u="none" strike="noStrike" kern="1200" cap="none" spc="0" normalizeH="0" baseline="0" noProof="0" err="1">
                <a:ln>
                  <a:noFill/>
                </a:ln>
                <a:solidFill>
                  <a:srgbClr val="0070C0"/>
                </a:solidFill>
                <a:effectLst/>
                <a:uLnTx/>
                <a:uFillTx/>
                <a:latin typeface="Segoe UI" panose="020B0502040204020203" pitchFamily="34" charset="0"/>
                <a:ea typeface="+mn-ea"/>
                <a:cs typeface="Segoe UI" panose="020B0502040204020203" pitchFamily="34" charset="0"/>
              </a:rPr>
              <a:t>attacco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Tutti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file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salvati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in OneDrive for Business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sono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recuperabili</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nella</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versione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subito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precedente</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alla</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 data di </a:t>
            </a:r>
            <a:r>
              <a:rPr kumimoji="0" lang="en-US" sz="1600" b="0" i="0" u="none" strike="noStrike" kern="1200" cap="none" spc="0" normalizeH="0" baseline="0" noProof="0" err="1">
                <a:ln>
                  <a:noFill/>
                </a:ln>
                <a:solidFill>
                  <a:srgbClr val="2F2F2F"/>
                </a:solidFill>
                <a:effectLst/>
                <a:uLnTx/>
                <a:uFillTx/>
                <a:latin typeface="Segoe UI" panose="020B0502040204020203" pitchFamily="34" charset="0"/>
                <a:ea typeface="+mn-ea"/>
                <a:cs typeface="Segoe UI" panose="020B0502040204020203" pitchFamily="34" charset="0"/>
              </a:rPr>
              <a:t>attacco</a:t>
            </a:r>
            <a:r>
              <a:rPr kumimoji="0" lang="en-US" sz="1600" b="0" i="0" u="none" strike="noStrike" kern="1200" cap="none" spc="0" normalizeH="0" baseline="0" noProof="0">
                <a:ln>
                  <a:noFill/>
                </a:ln>
                <a:solidFill>
                  <a:srgbClr val="2F2F2F"/>
                </a:solidFill>
                <a:effectLst/>
                <a:uLnTx/>
                <a:uFillTx/>
                <a:latin typeface="Segoe UI" panose="020B0502040204020203" pitchFamily="34" charset="0"/>
                <a:ea typeface="+mn-ea"/>
                <a:cs typeface="Segoe UI" panose="020B0502040204020203" pitchFamily="34" charset="0"/>
              </a:rPr>
              <a:t>.</a:t>
            </a:r>
          </a:p>
        </p:txBody>
      </p:sp>
    </p:spTree>
    <p:extLst>
      <p:ext uri="{BB962C8B-B14F-4D97-AF65-F5344CB8AC3E}">
        <p14:creationId xmlns:p14="http://schemas.microsoft.com/office/powerpoint/2010/main" val="264620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148A3A-527E-4EA9-BADE-DA98C02E7EED}"/>
              </a:ext>
            </a:extLst>
          </p:cNvPr>
          <p:cNvSpPr/>
          <p:nvPr/>
        </p:nvSpPr>
        <p:spPr>
          <a:xfrm>
            <a:off x="200025" y="444241"/>
            <a:ext cx="4296393" cy="1057854"/>
          </a:xfrm>
          <a:prstGeom prst="rect">
            <a:avLst/>
          </a:prstGeom>
          <a:noFill/>
        </p:spPr>
        <p:txBody>
          <a:bodyPr wrap="square" anchor="ctr">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2.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Proteggiti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dalla</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perdita</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di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informazioni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sensibili</a:t>
            </a:r>
            <a:endParaRPr kumimoji="0" lang="en-US" sz="1961"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p:txBody>
      </p:sp>
      <p:cxnSp>
        <p:nvCxnSpPr>
          <p:cNvPr id="13" name="Straight Connector 12">
            <a:extLst>
              <a:ext uri="{FF2B5EF4-FFF2-40B4-BE49-F238E27FC236}">
                <a16:creationId xmlns:a16="http://schemas.microsoft.com/office/drawing/2014/main" id="{E753E6F4-76FD-464E-8601-E908BDD56878}"/>
              </a:ext>
            </a:extLst>
          </p:cNvPr>
          <p:cNvCxnSpPr>
            <a:cxnSpLocks/>
          </p:cNvCxnSpPr>
          <p:nvPr/>
        </p:nvCxnSpPr>
        <p:spPr>
          <a:xfrm>
            <a:off x="4134710" y="1231897"/>
            <a:ext cx="808408" cy="0"/>
          </a:xfrm>
          <a:prstGeom prst="line">
            <a:avLst/>
          </a:prstGeom>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3CA256B-6810-4DF2-B544-82678A24A219}"/>
              </a:ext>
            </a:extLst>
          </p:cNvPr>
          <p:cNvSpPr/>
          <p:nvPr/>
        </p:nvSpPr>
        <p:spPr>
          <a:xfrm>
            <a:off x="4845269" y="648553"/>
            <a:ext cx="1001369" cy="1001369"/>
          </a:xfrm>
          <a:prstGeom prst="ellipse">
            <a:avLst/>
          </a:prstGeom>
          <a:solidFill>
            <a:sysClr val="window" lastClr="FFFFFF"/>
          </a:solidFill>
          <a:ln w="6350" cap="flat" cmpd="sng" algn="ctr">
            <a:solidFill>
              <a:srgbClr val="0070C0"/>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17" name="Oval 16">
            <a:extLst>
              <a:ext uri="{FF2B5EF4-FFF2-40B4-BE49-F238E27FC236}">
                <a16:creationId xmlns:a16="http://schemas.microsoft.com/office/drawing/2014/main" id="{BA7E9E56-A63A-41BB-8E66-E87B0FB60F49}"/>
              </a:ext>
            </a:extLst>
          </p:cNvPr>
          <p:cNvSpPr/>
          <p:nvPr/>
        </p:nvSpPr>
        <p:spPr>
          <a:xfrm>
            <a:off x="4969782" y="773066"/>
            <a:ext cx="752344" cy="752344"/>
          </a:xfrm>
          <a:prstGeom prst="ellipse">
            <a:avLst/>
          </a:prstGeom>
          <a:solidFill>
            <a:sysClr val="window" lastClr="FFFFFF"/>
          </a:solidFill>
          <a:ln w="15875" cap="flat" cmpd="sng" algn="ctr">
            <a:solidFill>
              <a:srgbClr val="595A5C"/>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18" name="Oval 17">
            <a:extLst>
              <a:ext uri="{FF2B5EF4-FFF2-40B4-BE49-F238E27FC236}">
                <a16:creationId xmlns:a16="http://schemas.microsoft.com/office/drawing/2014/main" id="{F20D94B6-B2D9-416C-AA2E-2A6BE0439FF4}"/>
              </a:ext>
            </a:extLst>
          </p:cNvPr>
          <p:cNvSpPr/>
          <p:nvPr/>
        </p:nvSpPr>
        <p:spPr>
          <a:xfrm>
            <a:off x="5112381" y="915665"/>
            <a:ext cx="467146" cy="467146"/>
          </a:xfrm>
          <a:prstGeom prst="ellipse">
            <a:avLst/>
          </a:prstGeom>
          <a:solidFill>
            <a:sysClr val="window" lastClr="FFFFFF"/>
          </a:solidFill>
          <a:ln w="25400" cap="flat" cmpd="sng" algn="ctr">
            <a:solidFill>
              <a:srgbClr val="0070C0"/>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19" name="Oval 18">
            <a:extLst>
              <a:ext uri="{FF2B5EF4-FFF2-40B4-BE49-F238E27FC236}">
                <a16:creationId xmlns:a16="http://schemas.microsoft.com/office/drawing/2014/main" id="{81B1353F-7595-4C86-BFE3-3DFCFDE77801}"/>
              </a:ext>
            </a:extLst>
          </p:cNvPr>
          <p:cNvSpPr/>
          <p:nvPr/>
        </p:nvSpPr>
        <p:spPr bwMode="auto">
          <a:xfrm>
            <a:off x="4897351" y="899062"/>
            <a:ext cx="227401" cy="227401"/>
          </a:xfrm>
          <a:prstGeom prst="ellipse">
            <a:avLst/>
          </a:prstGeom>
          <a:solidFill>
            <a:schemeClr val="bg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0" name="Graphic 19">
            <a:extLst>
              <a:ext uri="{FF2B5EF4-FFF2-40B4-BE49-F238E27FC236}">
                <a16:creationId xmlns:a16="http://schemas.microsoft.com/office/drawing/2014/main" id="{4AC46C91-6702-4648-A874-3427714128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9908" y="948583"/>
            <a:ext cx="99588" cy="128358"/>
          </a:xfrm>
          <a:prstGeom prst="rect">
            <a:avLst/>
          </a:prstGeom>
        </p:spPr>
      </p:pic>
      <p:sp>
        <p:nvSpPr>
          <p:cNvPr id="21" name="Oval 20">
            <a:extLst>
              <a:ext uri="{FF2B5EF4-FFF2-40B4-BE49-F238E27FC236}">
                <a16:creationId xmlns:a16="http://schemas.microsoft.com/office/drawing/2014/main" id="{8B8A12CD-8820-4105-B9BB-B8043C3C9CD1}"/>
              </a:ext>
            </a:extLst>
          </p:cNvPr>
          <p:cNvSpPr/>
          <p:nvPr/>
        </p:nvSpPr>
        <p:spPr bwMode="auto">
          <a:xfrm>
            <a:off x="5179484" y="1482303"/>
            <a:ext cx="332938" cy="332938"/>
          </a:xfrm>
          <a:prstGeom prst="ellipse">
            <a:avLst/>
          </a:prstGeom>
          <a:solidFill>
            <a:schemeClr val="bg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3" name="Graphic 22">
            <a:extLst>
              <a:ext uri="{FF2B5EF4-FFF2-40B4-BE49-F238E27FC236}">
                <a16:creationId xmlns:a16="http://schemas.microsoft.com/office/drawing/2014/main" id="{4E3C17D9-8C99-451E-8C21-9FB94854F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2095" y="1041935"/>
            <a:ext cx="305805" cy="231315"/>
          </a:xfrm>
          <a:prstGeom prst="rect">
            <a:avLst/>
          </a:prstGeom>
        </p:spPr>
      </p:pic>
      <p:cxnSp>
        <p:nvCxnSpPr>
          <p:cNvPr id="25" name="Straight Connector 24">
            <a:extLst>
              <a:ext uri="{FF2B5EF4-FFF2-40B4-BE49-F238E27FC236}">
                <a16:creationId xmlns:a16="http://schemas.microsoft.com/office/drawing/2014/main" id="{4F40C1F2-1439-407E-BBE0-1EAD74EDA8E4}"/>
              </a:ext>
            </a:extLst>
          </p:cNvPr>
          <p:cNvCxnSpPr>
            <a:cxnSpLocks/>
          </p:cNvCxnSpPr>
          <p:nvPr/>
        </p:nvCxnSpPr>
        <p:spPr>
          <a:xfrm flipV="1">
            <a:off x="1795974" y="701026"/>
            <a:ext cx="0" cy="448212"/>
          </a:xfrm>
          <a:prstGeom prst="line">
            <a:avLst/>
          </a:prstGeom>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34755CE-3EBC-4DA7-B7C7-B728B5984FD9}"/>
              </a:ext>
            </a:extLst>
          </p:cNvPr>
          <p:cNvSpPr txBox="1"/>
          <p:nvPr/>
        </p:nvSpPr>
        <p:spPr>
          <a:xfrm>
            <a:off x="7359559" y="1854744"/>
            <a:ext cx="4696205" cy="2228650"/>
          </a:xfrm>
          <a:prstGeom prst="rect">
            <a:avLst/>
          </a:prstGeom>
          <a:noFill/>
        </p:spPr>
        <p:txBody>
          <a:bodyPr wrap="square" lIns="179285" tIns="143428" rIns="179285" bIns="143428" rtlCol="0" anchor="t">
            <a:spAutoFit/>
          </a:bodyPr>
          <a:lstStyle/>
          <a:p>
            <a:pPr marL="0" marR="0" lvl="0" indent="0" algn="l" defTabSz="914367"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Segoe UI"/>
                <a:ea typeface="+mn-ea"/>
                <a:cs typeface="+mn-cs"/>
              </a:rPr>
              <a:t>Le </a:t>
            </a:r>
            <a:r>
              <a:rPr kumimoji="0" lang="en-US" sz="1800" b="1" i="0" u="none" strike="noStrike" kern="1200" cap="none" spc="0" normalizeH="0" baseline="0" noProof="0" err="1">
                <a:ln>
                  <a:noFill/>
                </a:ln>
                <a:solidFill>
                  <a:srgbClr val="0070C0"/>
                </a:solidFill>
                <a:effectLst/>
                <a:uLnTx/>
                <a:uFillTx/>
                <a:latin typeface="Segoe UI"/>
                <a:ea typeface="+mn-ea"/>
                <a:cs typeface="+mn-cs"/>
              </a:rPr>
              <a:t>informazioni</a:t>
            </a:r>
            <a:r>
              <a:rPr kumimoji="0" lang="en-US" sz="1800" b="1" i="0" u="none" strike="noStrike" kern="1200" cap="none" spc="0" normalizeH="0" baseline="0" noProof="0">
                <a:ln>
                  <a:noFill/>
                </a:ln>
                <a:solidFill>
                  <a:srgbClr val="0070C0"/>
                </a:solidFill>
                <a:effectLst/>
                <a:uLnTx/>
                <a:uFillTx/>
                <a:latin typeface="Segoe UI"/>
                <a:ea typeface="+mn-ea"/>
                <a:cs typeface="+mn-cs"/>
              </a:rPr>
              <a:t> </a:t>
            </a:r>
            <a:r>
              <a:rPr kumimoji="0" lang="en-US" sz="1800" b="1" i="0" u="none" strike="noStrike" kern="1200" cap="none" spc="0" normalizeH="0" baseline="0" noProof="0" err="1">
                <a:ln>
                  <a:noFill/>
                </a:ln>
                <a:solidFill>
                  <a:srgbClr val="0070C0"/>
                </a:solidFill>
                <a:effectLst/>
                <a:uLnTx/>
                <a:uFillTx/>
                <a:latin typeface="Segoe UI"/>
                <a:ea typeface="+mn-ea"/>
                <a:cs typeface="+mn-cs"/>
              </a:rPr>
              <a:t>sensibili</a:t>
            </a:r>
            <a:r>
              <a:rPr kumimoji="0" lang="en-US" sz="1800" b="1" i="0" u="none" strike="noStrike" kern="1200" cap="none" spc="0" normalizeH="0" baseline="0" noProof="0">
                <a:ln>
                  <a:noFill/>
                </a:ln>
                <a:solidFill>
                  <a:srgbClr val="0070C0"/>
                </a:solidFill>
                <a:effectLst/>
                <a:uLnTx/>
                <a:uFillTx/>
                <a:latin typeface="Segoe UI"/>
                <a:ea typeface="+mn-ea"/>
                <a:cs typeface="+mn-cs"/>
              </a:rPr>
              <a:t> (es. carte di </a:t>
            </a:r>
            <a:r>
              <a:rPr kumimoji="0" lang="en-US" sz="1800" b="1" i="0" u="none" strike="noStrike" kern="1200" cap="none" spc="0" normalizeH="0" baseline="0" noProof="0" err="1">
                <a:ln>
                  <a:noFill/>
                </a:ln>
                <a:solidFill>
                  <a:srgbClr val="0070C0"/>
                </a:solidFill>
                <a:effectLst/>
                <a:uLnTx/>
                <a:uFillTx/>
                <a:latin typeface="Segoe UI"/>
                <a:ea typeface="+mn-ea"/>
                <a:cs typeface="+mn-cs"/>
              </a:rPr>
              <a:t>credito</a:t>
            </a:r>
            <a:r>
              <a:rPr kumimoji="0" lang="en-US" sz="1800" b="1" i="0" u="none" strike="noStrike" kern="1200" cap="none" spc="0" normalizeH="0" baseline="0" noProof="0">
                <a:ln>
                  <a:noFill/>
                </a:ln>
                <a:solidFill>
                  <a:srgbClr val="0070C0"/>
                </a:solidFill>
                <a:effectLst/>
                <a:uLnTx/>
                <a:uFillTx/>
                <a:latin typeface="Segoe UI"/>
                <a:ea typeface="+mn-ea"/>
                <a:cs typeface="+mn-cs"/>
              </a:rPr>
              <a:t>, </a:t>
            </a:r>
            <a:r>
              <a:rPr kumimoji="0" lang="en-US" sz="1800" b="1" i="0" u="none" strike="noStrike" kern="1200" cap="none" spc="0" normalizeH="0" baseline="0" noProof="0" err="1">
                <a:ln>
                  <a:noFill/>
                </a:ln>
                <a:solidFill>
                  <a:srgbClr val="0070C0"/>
                </a:solidFill>
                <a:effectLst/>
                <a:uLnTx/>
                <a:uFillTx/>
                <a:latin typeface="Segoe UI"/>
                <a:ea typeface="+mn-ea"/>
                <a:cs typeface="+mn-cs"/>
              </a:rPr>
              <a:t>dati</a:t>
            </a:r>
            <a:r>
              <a:rPr kumimoji="0" lang="en-US" sz="1800" b="1" i="0" u="none" strike="noStrike" kern="1200" cap="none" spc="0" normalizeH="0" baseline="0" noProof="0">
                <a:ln>
                  <a:noFill/>
                </a:ln>
                <a:solidFill>
                  <a:srgbClr val="0070C0"/>
                </a:solidFill>
                <a:effectLst/>
                <a:uLnTx/>
                <a:uFillTx/>
                <a:latin typeface="Segoe UI"/>
                <a:ea typeface="+mn-ea"/>
                <a:cs typeface="+mn-cs"/>
              </a:rPr>
              <a:t> </a:t>
            </a:r>
            <a:r>
              <a:rPr kumimoji="0" lang="en-US" sz="1800" b="1" i="0" u="none" strike="noStrike" kern="1200" cap="none" spc="0" normalizeH="0" baseline="0" noProof="0" err="1">
                <a:ln>
                  <a:noFill/>
                </a:ln>
                <a:solidFill>
                  <a:srgbClr val="0070C0"/>
                </a:solidFill>
                <a:effectLst/>
                <a:uLnTx/>
                <a:uFillTx/>
                <a:latin typeface="Segoe UI"/>
                <a:ea typeface="+mn-ea"/>
                <a:cs typeface="+mn-cs"/>
              </a:rPr>
              <a:t>personali</a:t>
            </a:r>
            <a:r>
              <a:rPr kumimoji="0" lang="en-US" sz="1800" b="1" i="0" u="none" strike="noStrike" kern="1200" cap="none" spc="0" normalizeH="0" baseline="0" noProof="0">
                <a:ln>
                  <a:noFill/>
                </a:ln>
                <a:solidFill>
                  <a:srgbClr val="0070C0"/>
                </a:solidFill>
                <a:effectLst/>
                <a:uLnTx/>
                <a:uFillTx/>
                <a:latin typeface="Segoe UI"/>
                <a:ea typeface="+mn-ea"/>
                <a:cs typeface="+mn-cs"/>
              </a:rPr>
              <a:t> etc..), </a:t>
            </a:r>
            <a:r>
              <a:rPr kumimoji="0" lang="en-US" sz="1800" b="0" i="0" u="none" strike="noStrike" kern="1200" cap="none" spc="0" normalizeH="0" baseline="0" noProof="0" err="1">
                <a:ln>
                  <a:noFill/>
                </a:ln>
                <a:solidFill>
                  <a:srgbClr val="2F2F2F"/>
                </a:solidFill>
                <a:effectLst/>
                <a:uLnTx/>
                <a:uFillTx/>
                <a:latin typeface="Segoe UI"/>
                <a:ea typeface="+mn-ea"/>
                <a:cs typeface="+mn-cs"/>
              </a:rPr>
              <a:t>allegate</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nelle</a:t>
            </a:r>
            <a:r>
              <a:rPr kumimoji="0" lang="en-US" sz="1800" b="0" i="0" u="none" strike="noStrike" kern="1200" cap="none" spc="0" normalizeH="0" baseline="0" noProof="0">
                <a:ln>
                  <a:noFill/>
                </a:ln>
                <a:solidFill>
                  <a:srgbClr val="2F2F2F"/>
                </a:solidFill>
                <a:effectLst/>
                <a:uLnTx/>
                <a:uFillTx/>
                <a:latin typeface="Segoe UI"/>
                <a:ea typeface="+mn-ea"/>
                <a:cs typeface="+mn-cs"/>
              </a:rPr>
              <a:t> email per </a:t>
            </a:r>
            <a:r>
              <a:rPr kumimoji="0" lang="en-US" sz="1800" b="0" i="0" u="none" strike="noStrike" kern="1200" cap="none" spc="0" normalizeH="0" baseline="0" noProof="0" err="1">
                <a:ln>
                  <a:noFill/>
                </a:ln>
                <a:solidFill>
                  <a:srgbClr val="2F2F2F"/>
                </a:solidFill>
                <a:effectLst/>
                <a:uLnTx/>
                <a:uFillTx/>
                <a:latin typeface="Segoe UI"/>
                <a:ea typeface="+mn-ea"/>
                <a:cs typeface="+mn-cs"/>
              </a:rPr>
              <a:t>esempio</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possono</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essere</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riconosciute</a:t>
            </a:r>
            <a:r>
              <a:rPr kumimoji="0" lang="en-US" sz="1800" b="0" i="0" u="none" strike="noStrike" kern="1200" cap="none" spc="0" normalizeH="0" baseline="0" noProof="0">
                <a:ln>
                  <a:noFill/>
                </a:ln>
                <a:solidFill>
                  <a:srgbClr val="2F2F2F"/>
                </a:solidFill>
                <a:effectLst/>
                <a:uLnTx/>
                <a:uFillTx/>
                <a:latin typeface="Segoe UI"/>
                <a:ea typeface="+mn-ea"/>
                <a:cs typeface="+mn-cs"/>
              </a:rPr>
              <a:t>. In </a:t>
            </a:r>
            <a:r>
              <a:rPr kumimoji="0" lang="en-US" sz="1800" b="0" i="0" u="none" strike="noStrike" kern="1200" cap="none" spc="0" normalizeH="0" baseline="0" noProof="0" err="1">
                <a:ln>
                  <a:noFill/>
                </a:ln>
                <a:solidFill>
                  <a:srgbClr val="2F2F2F"/>
                </a:solidFill>
                <a:effectLst/>
                <a:uLnTx/>
                <a:uFillTx/>
                <a:latin typeface="Segoe UI"/>
                <a:ea typeface="+mn-ea"/>
                <a:cs typeface="+mn-cs"/>
              </a:rPr>
              <a:t>questo</a:t>
            </a:r>
            <a:r>
              <a:rPr kumimoji="0" lang="en-US" sz="1800" b="0" i="0" u="none" strike="noStrike" kern="1200" cap="none" spc="0" normalizeH="0" baseline="0" noProof="0">
                <a:ln>
                  <a:noFill/>
                </a:ln>
                <a:solidFill>
                  <a:srgbClr val="2F2F2F"/>
                </a:solidFill>
                <a:effectLst/>
                <a:uLnTx/>
                <a:uFillTx/>
                <a:latin typeface="Segoe UI"/>
                <a:ea typeface="+mn-ea"/>
                <a:cs typeface="+mn-cs"/>
              </a:rPr>
              <a:t> modo </a:t>
            </a:r>
            <a:r>
              <a:rPr kumimoji="0" lang="en-US" sz="1800" b="0" i="0" u="none" strike="noStrike" kern="1200" cap="none" spc="0" normalizeH="0" baseline="0" noProof="0" err="1">
                <a:ln>
                  <a:noFill/>
                </a:ln>
                <a:solidFill>
                  <a:srgbClr val="2F2F2F"/>
                </a:solidFill>
                <a:effectLst/>
                <a:uLnTx/>
                <a:uFillTx/>
                <a:latin typeface="Segoe UI"/>
                <a:ea typeface="+mn-ea"/>
                <a:cs typeface="+mn-cs"/>
              </a:rPr>
              <a:t>vengono</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forniti</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degli</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avvertimenti</a:t>
            </a:r>
            <a:r>
              <a:rPr kumimoji="0" lang="en-US" sz="1800" b="0" i="0" u="none" strike="noStrike" kern="1200" cap="none" spc="0" normalizeH="0" baseline="0" noProof="0">
                <a:ln>
                  <a:noFill/>
                </a:ln>
                <a:solidFill>
                  <a:srgbClr val="2F2F2F"/>
                </a:solidFill>
                <a:effectLst/>
                <a:uLnTx/>
                <a:uFillTx/>
                <a:latin typeface="Segoe UI"/>
                <a:ea typeface="+mn-ea"/>
                <a:cs typeface="+mn-cs"/>
              </a:rPr>
              <a:t> per </a:t>
            </a:r>
            <a:r>
              <a:rPr kumimoji="0" lang="en-US" sz="1800" b="0" i="0" u="none" strike="noStrike" kern="1200" cap="none" spc="0" normalizeH="0" baseline="0" noProof="0" err="1">
                <a:ln>
                  <a:noFill/>
                </a:ln>
                <a:solidFill>
                  <a:srgbClr val="2F2F2F"/>
                </a:solidFill>
                <a:effectLst/>
                <a:uLnTx/>
                <a:uFillTx/>
                <a:latin typeface="Segoe UI"/>
                <a:ea typeface="+mn-ea"/>
                <a:cs typeface="+mn-cs"/>
              </a:rPr>
              <a:t>aiutarti</a:t>
            </a:r>
            <a:r>
              <a:rPr kumimoji="0" lang="en-US" sz="1800" b="0" i="0" u="none" strike="noStrike" kern="1200" cap="none" spc="0" normalizeH="0" baseline="0" noProof="0">
                <a:ln>
                  <a:noFill/>
                </a:ln>
                <a:solidFill>
                  <a:srgbClr val="2F2F2F"/>
                </a:solidFill>
                <a:effectLst/>
                <a:uLnTx/>
                <a:uFillTx/>
                <a:latin typeface="Segoe UI"/>
                <a:ea typeface="+mn-ea"/>
                <a:cs typeface="+mn-cs"/>
              </a:rPr>
              <a:t> a </a:t>
            </a:r>
            <a:r>
              <a:rPr kumimoji="0" lang="en-US" sz="1800" b="1" i="0" u="none" strike="noStrike" kern="1200" cap="none" spc="0" normalizeH="0" baseline="0" noProof="0" err="1">
                <a:ln>
                  <a:noFill/>
                </a:ln>
                <a:solidFill>
                  <a:srgbClr val="0070C0"/>
                </a:solidFill>
                <a:effectLst/>
                <a:uLnTx/>
                <a:uFillTx/>
                <a:latin typeface="Segoe UI"/>
                <a:ea typeface="+mn-ea"/>
                <a:cs typeface="+mn-cs"/>
              </a:rPr>
              <a:t>prevenire</a:t>
            </a:r>
            <a:r>
              <a:rPr kumimoji="0" lang="en-US" sz="1800" b="1" i="0" u="none" strike="noStrike" kern="1200" cap="none" spc="0" normalizeH="0" baseline="0" noProof="0">
                <a:ln>
                  <a:noFill/>
                </a:ln>
                <a:solidFill>
                  <a:srgbClr val="0070C0"/>
                </a:solidFill>
                <a:effectLst/>
                <a:uLnTx/>
                <a:uFillTx/>
                <a:latin typeface="Segoe UI"/>
                <a:ea typeface="+mn-ea"/>
                <a:cs typeface="+mn-cs"/>
              </a:rPr>
              <a:t> la </a:t>
            </a:r>
            <a:r>
              <a:rPr kumimoji="0" lang="en-US" sz="1800" b="1" i="0" u="none" strike="noStrike" kern="1200" cap="none" spc="0" normalizeH="0" baseline="0" noProof="0" err="1">
                <a:ln>
                  <a:noFill/>
                </a:ln>
                <a:solidFill>
                  <a:srgbClr val="0070C0"/>
                </a:solidFill>
                <a:effectLst/>
                <a:uLnTx/>
                <a:uFillTx/>
                <a:latin typeface="Segoe UI"/>
                <a:ea typeface="+mn-ea"/>
                <a:cs typeface="+mn-cs"/>
              </a:rPr>
              <a:t>perdita</a:t>
            </a:r>
            <a:r>
              <a:rPr kumimoji="0" lang="en-US" sz="1800" b="1" i="0" u="none" strike="noStrike" kern="1200" cap="none" spc="0" normalizeH="0" baseline="0" noProof="0">
                <a:ln>
                  <a:noFill/>
                </a:ln>
                <a:solidFill>
                  <a:srgbClr val="0070C0"/>
                </a:solidFill>
                <a:effectLst/>
                <a:uLnTx/>
                <a:uFillTx/>
                <a:latin typeface="Segoe UI"/>
                <a:ea typeface="+mn-ea"/>
                <a:cs typeface="+mn-cs"/>
              </a:rPr>
              <a:t> di </a:t>
            </a:r>
            <a:r>
              <a:rPr kumimoji="0" lang="en-US" sz="1800" b="1" i="0" u="none" strike="noStrike" kern="1200" cap="none" spc="0" normalizeH="0" baseline="0" noProof="0" err="1">
                <a:ln>
                  <a:noFill/>
                </a:ln>
                <a:solidFill>
                  <a:srgbClr val="0070C0"/>
                </a:solidFill>
                <a:effectLst/>
                <a:uLnTx/>
                <a:uFillTx/>
                <a:latin typeface="Segoe UI"/>
                <a:ea typeface="+mn-ea"/>
                <a:cs typeface="+mn-cs"/>
              </a:rPr>
              <a:t>dati</a:t>
            </a:r>
            <a:r>
              <a:rPr kumimoji="0" lang="en-US" sz="1800" b="1" i="0" u="none" strike="noStrike" kern="1200" cap="none" spc="0" normalizeH="0" baseline="0" noProof="0">
                <a:ln>
                  <a:noFill/>
                </a:ln>
                <a:solidFill>
                  <a:srgbClr val="0070C0"/>
                </a:solidFill>
                <a:effectLst/>
                <a:uLnTx/>
                <a:uFillTx/>
                <a:latin typeface="Segoe UI"/>
                <a:ea typeface="+mn-ea"/>
                <a:cs typeface="+mn-cs"/>
              </a:rPr>
              <a:t> </a:t>
            </a:r>
            <a:r>
              <a:rPr kumimoji="0" lang="en-US" sz="1800" b="0" i="0" u="none" strike="noStrike" kern="1200" cap="none" spc="0" normalizeH="0" baseline="0" noProof="0">
                <a:ln>
                  <a:noFill/>
                </a:ln>
                <a:solidFill>
                  <a:srgbClr val="2F2F2F"/>
                </a:solidFill>
                <a:effectLst/>
                <a:uLnTx/>
                <a:uFillTx/>
                <a:latin typeface="Segoe UI"/>
                <a:ea typeface="+mn-ea"/>
                <a:cs typeface="+mn-cs"/>
              </a:rPr>
              <a:t>ed </a:t>
            </a:r>
            <a:r>
              <a:rPr kumimoji="0" lang="en-US" sz="1800" b="0" i="0" u="none" strike="noStrike" kern="1200" cap="none" spc="0" normalizeH="0" baseline="0" noProof="0" err="1">
                <a:ln>
                  <a:noFill/>
                </a:ln>
                <a:solidFill>
                  <a:srgbClr val="2F2F2F"/>
                </a:solidFill>
                <a:effectLst/>
                <a:uLnTx/>
                <a:uFillTx/>
                <a:latin typeface="Segoe UI"/>
                <a:ea typeface="+mn-ea"/>
                <a:cs typeface="+mn-cs"/>
              </a:rPr>
              <a:t>evitare</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che</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Ie</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informazioni</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finiscano</a:t>
            </a:r>
            <a:r>
              <a:rPr kumimoji="0" lang="en-US" sz="1800" b="0" i="0" u="none" strike="noStrike" kern="1200" cap="none" spc="0" normalizeH="0" baseline="0" noProof="0">
                <a:ln>
                  <a:noFill/>
                </a:ln>
                <a:solidFill>
                  <a:srgbClr val="2F2F2F"/>
                </a:solidFill>
                <a:effectLst/>
                <a:uLnTx/>
                <a:uFillTx/>
                <a:latin typeface="Segoe UI"/>
                <a:ea typeface="+mn-ea"/>
                <a:cs typeface="+mn-cs"/>
              </a:rPr>
              <a:t> in </a:t>
            </a:r>
            <a:r>
              <a:rPr kumimoji="0" lang="en-US" sz="1800" b="0" i="0" u="none" strike="noStrike" kern="1200" cap="none" spc="0" normalizeH="0" baseline="0" noProof="0" err="1">
                <a:ln>
                  <a:noFill/>
                </a:ln>
                <a:solidFill>
                  <a:srgbClr val="2F2F2F"/>
                </a:solidFill>
                <a:effectLst/>
                <a:uLnTx/>
                <a:uFillTx/>
                <a:latin typeface="Segoe UI"/>
                <a:ea typeface="+mn-ea"/>
                <a:cs typeface="+mn-cs"/>
              </a:rPr>
              <a:t>mani</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sbagliate</a:t>
            </a:r>
            <a:endParaRPr kumimoji="0" lang="en-US" sz="1800" b="1" i="0" u="none" strike="noStrike" kern="1200" cap="none" spc="0" normalizeH="0" baseline="0" noProof="0">
              <a:ln>
                <a:noFill/>
              </a:ln>
              <a:solidFill>
                <a:srgbClr val="0070C0"/>
              </a:solidFill>
              <a:effectLst/>
              <a:uLnTx/>
              <a:uFillTx/>
              <a:latin typeface="Segoe UI"/>
              <a:ea typeface="+mn-ea"/>
              <a:cs typeface="+mn-cs"/>
            </a:endParaRPr>
          </a:p>
        </p:txBody>
      </p:sp>
      <p:sp>
        <p:nvSpPr>
          <p:cNvPr id="27" name="TextBox 26">
            <a:extLst>
              <a:ext uri="{FF2B5EF4-FFF2-40B4-BE49-F238E27FC236}">
                <a16:creationId xmlns:a16="http://schemas.microsoft.com/office/drawing/2014/main" id="{9A4B47F3-1378-483C-BB1A-AAEE54EA733E}"/>
              </a:ext>
            </a:extLst>
          </p:cNvPr>
          <p:cNvSpPr txBox="1"/>
          <p:nvPr/>
        </p:nvSpPr>
        <p:spPr>
          <a:xfrm>
            <a:off x="7423417" y="4482230"/>
            <a:ext cx="4264999" cy="1397653"/>
          </a:xfrm>
          <a:prstGeom prst="rect">
            <a:avLst/>
          </a:prstGeom>
          <a:noFill/>
        </p:spPr>
        <p:txBody>
          <a:bodyPr wrap="square" lIns="179285" tIns="143428" rIns="179285" bIns="143428" rtlCol="0" anchor="t">
            <a:spAutoFit/>
          </a:bodyPr>
          <a:lstStyle/>
          <a:p>
            <a:pPr marL="0" marR="0" lvl="0" indent="0" algn="l" defTabSz="91436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Con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l’encryption</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del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dispositivo</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tramite</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1" i="0" u="none" strike="noStrike" kern="1200" cap="none" spc="0" normalizeH="0" baseline="0" noProof="0" dirty="0">
                <a:ln>
                  <a:noFill/>
                </a:ln>
                <a:solidFill>
                  <a:srgbClr val="0070C0"/>
                </a:solidFill>
                <a:effectLst/>
                <a:uLnTx/>
                <a:uFillTx/>
                <a:latin typeface="Segoe UI"/>
                <a:ea typeface="+mn-ea"/>
                <a:cs typeface="+mn-cs"/>
              </a:rPr>
              <a:t>BitLocker</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i</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dati</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sensibili</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sono</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protetti</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nel</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caso</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in cui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il</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computer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sia</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panose="020B0502040204020203" pitchFamily="34" charset="0"/>
                <a:ea typeface="+mn-ea"/>
                <a:cs typeface="+mn-cs"/>
              </a:rPr>
              <a:t>perso</a:t>
            </a:r>
            <a:r>
              <a:rPr kumimoji="0" lang="en-US" sz="1800" b="0" i="0" u="none" strike="noStrike" kern="1200" cap="none" spc="0" normalizeH="0" baseline="0" noProof="0" dirty="0">
                <a:ln>
                  <a:noFill/>
                </a:ln>
                <a:solidFill>
                  <a:srgbClr val="2F2F2F"/>
                </a:solidFill>
                <a:effectLst/>
                <a:uLnTx/>
                <a:uFillTx/>
                <a:latin typeface="Segoe UI" panose="020B0502040204020203" pitchFamily="34" charset="0"/>
                <a:ea typeface="+mn-ea"/>
                <a:cs typeface="+mn-cs"/>
              </a:rPr>
              <a:t> o rubato</a:t>
            </a:r>
            <a:endParaRPr kumimoji="0" lang="en-US" sz="1800" b="1" i="0" u="none" strike="noStrike" kern="1200" cap="none" spc="0" normalizeH="0" baseline="0" noProof="0" dirty="0">
              <a:ln>
                <a:noFill/>
              </a:ln>
              <a:solidFill>
                <a:srgbClr val="0070C0"/>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04C690E4-D045-49F5-90CF-A4F66B0E3BB5}"/>
              </a:ext>
            </a:extLst>
          </p:cNvPr>
          <p:cNvGrpSpPr/>
          <p:nvPr/>
        </p:nvGrpSpPr>
        <p:grpSpPr>
          <a:xfrm>
            <a:off x="304580" y="1126462"/>
            <a:ext cx="7167592" cy="6102104"/>
            <a:chOff x="-5522" y="648553"/>
            <a:chExt cx="7932803" cy="6753564"/>
          </a:xfrm>
        </p:grpSpPr>
        <p:pic>
          <p:nvPicPr>
            <p:cNvPr id="28" name="Picture 27" descr="A screen shot of an open computer&#10;&#10;Description generated with very high confidence">
              <a:extLst>
                <a:ext uri="{FF2B5EF4-FFF2-40B4-BE49-F238E27FC236}">
                  <a16:creationId xmlns:a16="http://schemas.microsoft.com/office/drawing/2014/main" id="{428A4C27-8431-479C-A874-AA31204A3B70}"/>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4322" r="19606"/>
            <a:stretch/>
          </p:blipFill>
          <p:spPr>
            <a:xfrm>
              <a:off x="-5522" y="648553"/>
              <a:ext cx="7932803" cy="6753564"/>
            </a:xfrm>
            <a:prstGeom prst="rect">
              <a:avLst/>
            </a:prstGeom>
          </p:spPr>
        </p:pic>
        <p:grpSp>
          <p:nvGrpSpPr>
            <p:cNvPr id="30" name="Group 29">
              <a:extLst>
                <a:ext uri="{FF2B5EF4-FFF2-40B4-BE49-F238E27FC236}">
                  <a16:creationId xmlns:a16="http://schemas.microsoft.com/office/drawing/2014/main" id="{682233C8-FB21-4FFD-AE2D-69A0EE31149E}"/>
                </a:ext>
              </a:extLst>
            </p:cNvPr>
            <p:cNvGrpSpPr/>
            <p:nvPr/>
          </p:nvGrpSpPr>
          <p:grpSpPr>
            <a:xfrm>
              <a:off x="1366885" y="1978290"/>
              <a:ext cx="5187704" cy="3212556"/>
              <a:chOff x="1288401" y="2431194"/>
              <a:chExt cx="5291728" cy="3276974"/>
            </a:xfrm>
          </p:grpSpPr>
          <p:pic>
            <p:nvPicPr>
              <p:cNvPr id="31" name="Picture 30">
                <a:extLst>
                  <a:ext uri="{FF2B5EF4-FFF2-40B4-BE49-F238E27FC236}">
                    <a16:creationId xmlns:a16="http://schemas.microsoft.com/office/drawing/2014/main" id="{13EC605B-09FE-4A59-A85E-48A39DB1243D}"/>
                  </a:ext>
                </a:extLst>
              </p:cNvPr>
              <p:cNvPicPr>
                <a:picLocks noChangeAspect="1"/>
              </p:cNvPicPr>
              <p:nvPr/>
            </p:nvPicPr>
            <p:blipFill rotWithShape="1">
              <a:blip r:embed="rId8"/>
              <a:srcRect l="1" t="83686" r="1639" b="1941"/>
              <a:stretch/>
            </p:blipFill>
            <p:spPr>
              <a:xfrm>
                <a:off x="1289247" y="5234354"/>
                <a:ext cx="5290329" cy="473814"/>
              </a:xfrm>
              <a:prstGeom prst="rect">
                <a:avLst/>
              </a:prstGeom>
            </p:spPr>
          </p:pic>
          <p:pic>
            <p:nvPicPr>
              <p:cNvPr id="32" name="Picture 31">
                <a:extLst>
                  <a:ext uri="{FF2B5EF4-FFF2-40B4-BE49-F238E27FC236}">
                    <a16:creationId xmlns:a16="http://schemas.microsoft.com/office/drawing/2014/main" id="{186C37B1-A614-4E6F-B424-92162B5A08F5}"/>
                  </a:ext>
                </a:extLst>
              </p:cNvPr>
              <p:cNvPicPr>
                <a:picLocks noChangeAspect="1"/>
              </p:cNvPicPr>
              <p:nvPr/>
            </p:nvPicPr>
            <p:blipFill rotWithShape="1">
              <a:blip r:embed="rId8"/>
              <a:srcRect l="98117" t="41443" b="1942"/>
              <a:stretch/>
            </p:blipFill>
            <p:spPr>
              <a:xfrm>
                <a:off x="6463921" y="3571270"/>
                <a:ext cx="115932" cy="2136898"/>
              </a:xfrm>
              <a:prstGeom prst="rect">
                <a:avLst/>
              </a:prstGeom>
            </p:spPr>
          </p:pic>
          <p:pic>
            <p:nvPicPr>
              <p:cNvPr id="33" name="Picture 32">
                <a:extLst>
                  <a:ext uri="{FF2B5EF4-FFF2-40B4-BE49-F238E27FC236}">
                    <a16:creationId xmlns:a16="http://schemas.microsoft.com/office/drawing/2014/main" id="{532AD4AD-77C7-4B8C-930A-2AADF9886438}"/>
                  </a:ext>
                </a:extLst>
              </p:cNvPr>
              <p:cNvPicPr>
                <a:picLocks noChangeAspect="1"/>
              </p:cNvPicPr>
              <p:nvPr/>
            </p:nvPicPr>
            <p:blipFill rotWithShape="1">
              <a:blip r:embed="rId8"/>
              <a:srcRect l="50892" t="41443" b="15780"/>
              <a:stretch/>
            </p:blipFill>
            <p:spPr>
              <a:xfrm>
                <a:off x="3556070" y="3628210"/>
                <a:ext cx="3024059" cy="1614600"/>
              </a:xfrm>
              <a:prstGeom prst="rect">
                <a:avLst/>
              </a:prstGeom>
            </p:spPr>
          </p:pic>
          <p:pic>
            <p:nvPicPr>
              <p:cNvPr id="34" name="Picture 33">
                <a:extLst>
                  <a:ext uri="{FF2B5EF4-FFF2-40B4-BE49-F238E27FC236}">
                    <a16:creationId xmlns:a16="http://schemas.microsoft.com/office/drawing/2014/main" id="{4FB41456-34D6-4E9F-8B7B-0E938067AA89}"/>
                  </a:ext>
                </a:extLst>
              </p:cNvPr>
              <p:cNvPicPr>
                <a:picLocks noChangeAspect="1"/>
              </p:cNvPicPr>
              <p:nvPr/>
            </p:nvPicPr>
            <p:blipFill rotWithShape="1">
              <a:blip r:embed="rId8"/>
              <a:srcRect l="373" t="41443" r="42420" b="15780"/>
              <a:stretch/>
            </p:blipFill>
            <p:spPr>
              <a:xfrm>
                <a:off x="1288401" y="3628217"/>
                <a:ext cx="3522784" cy="1614600"/>
              </a:xfrm>
              <a:prstGeom prst="rect">
                <a:avLst/>
              </a:prstGeom>
            </p:spPr>
          </p:pic>
          <p:pic>
            <p:nvPicPr>
              <p:cNvPr id="35" name="Picture 34">
                <a:extLst>
                  <a:ext uri="{FF2B5EF4-FFF2-40B4-BE49-F238E27FC236}">
                    <a16:creationId xmlns:a16="http://schemas.microsoft.com/office/drawing/2014/main" id="{D46C87EE-8AEF-4F40-BBE1-15C9A54585F3}"/>
                  </a:ext>
                </a:extLst>
              </p:cNvPr>
              <p:cNvPicPr>
                <a:picLocks noChangeAspect="1"/>
              </p:cNvPicPr>
              <p:nvPr/>
            </p:nvPicPr>
            <p:blipFill rotWithShape="1">
              <a:blip r:embed="rId8"/>
              <a:srcRect l="66703" t="156" b="68185"/>
              <a:stretch/>
            </p:blipFill>
            <p:spPr>
              <a:xfrm>
                <a:off x="4529116" y="2431194"/>
                <a:ext cx="2050442" cy="1194917"/>
              </a:xfrm>
              <a:prstGeom prst="rect">
                <a:avLst/>
              </a:prstGeom>
            </p:spPr>
          </p:pic>
          <p:pic>
            <p:nvPicPr>
              <p:cNvPr id="36" name="Picture 35">
                <a:extLst>
                  <a:ext uri="{FF2B5EF4-FFF2-40B4-BE49-F238E27FC236}">
                    <a16:creationId xmlns:a16="http://schemas.microsoft.com/office/drawing/2014/main" id="{9783BBB7-31A0-47EB-9984-954C612E23A7}"/>
                  </a:ext>
                </a:extLst>
              </p:cNvPr>
              <p:cNvPicPr>
                <a:picLocks noChangeAspect="1"/>
              </p:cNvPicPr>
              <p:nvPr/>
            </p:nvPicPr>
            <p:blipFill rotWithShape="1">
              <a:blip r:embed="rId8"/>
              <a:srcRect t="156" r="30245" b="68185"/>
              <a:stretch/>
            </p:blipFill>
            <p:spPr>
              <a:xfrm>
                <a:off x="1289685" y="2431194"/>
                <a:ext cx="4295480" cy="1194917"/>
              </a:xfrm>
              <a:prstGeom prst="rect">
                <a:avLst/>
              </a:prstGeom>
            </p:spPr>
          </p:pic>
        </p:grpSp>
        <p:sp>
          <p:nvSpPr>
            <p:cNvPr id="37" name="Rectangle: Rounded Corners 36">
              <a:extLst>
                <a:ext uri="{FF2B5EF4-FFF2-40B4-BE49-F238E27FC236}">
                  <a16:creationId xmlns:a16="http://schemas.microsoft.com/office/drawing/2014/main" id="{915E12AA-B3EC-437F-96AA-C6B738151C1E}"/>
                </a:ext>
              </a:extLst>
            </p:cNvPr>
            <p:cNvSpPr/>
            <p:nvPr/>
          </p:nvSpPr>
          <p:spPr bwMode="auto">
            <a:xfrm>
              <a:off x="1401760" y="2238921"/>
              <a:ext cx="5001554" cy="565773"/>
            </a:xfrm>
            <a:prstGeom prst="roundRect">
              <a:avLst/>
            </a:prstGeom>
            <a:noFill/>
            <a:ln w="38100">
              <a:solidFill>
                <a:srgbClr val="D83B0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35334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148A3A-527E-4EA9-BADE-DA98C02E7EED}"/>
              </a:ext>
            </a:extLst>
          </p:cNvPr>
          <p:cNvSpPr/>
          <p:nvPr/>
        </p:nvSpPr>
        <p:spPr>
          <a:xfrm>
            <a:off x="472347" y="200445"/>
            <a:ext cx="4029466" cy="1057854"/>
          </a:xfrm>
          <a:prstGeom prst="rect">
            <a:avLst/>
          </a:prstGeom>
          <a:noFill/>
        </p:spPr>
        <p:txBody>
          <a:bodyPr wrap="square" anchor="ctr">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3.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Proteggiti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controllando</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gli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r>
              <a:rPr kumimoji="0" lang="en-US" sz="3137" b="0" i="0" u="none" strike="noStrike" kern="1200" cap="none" spc="-147" normalizeH="0" baseline="0" noProof="0" err="1">
                <a:ln>
                  <a:noFill/>
                </a:ln>
                <a:solidFill>
                  <a:srgbClr val="0078D7"/>
                </a:solidFill>
                <a:effectLst/>
                <a:uLnTx/>
                <a:uFillTx/>
                <a:latin typeface="Segoe UI Semibold" panose="020B0702040204020203" pitchFamily="34" charset="0"/>
                <a:ea typeface="+mn-ea"/>
                <a:cs typeface="Segoe UI Semibold" panose="020B0702040204020203" pitchFamily="34" charset="0"/>
              </a:rPr>
              <a:t>accessi</a:t>
            </a:r>
            <a:r>
              <a:rPr kumimoji="0" lang="en-US" sz="3137" b="0" i="0" u="none" strike="noStrike" kern="1200" cap="none" spc="-147"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 </a:t>
            </a:r>
          </a:p>
        </p:txBody>
      </p:sp>
      <p:cxnSp>
        <p:nvCxnSpPr>
          <p:cNvPr id="13" name="Straight Connector 12">
            <a:extLst>
              <a:ext uri="{FF2B5EF4-FFF2-40B4-BE49-F238E27FC236}">
                <a16:creationId xmlns:a16="http://schemas.microsoft.com/office/drawing/2014/main" id="{E753E6F4-76FD-464E-8601-E908BDD56878}"/>
              </a:ext>
            </a:extLst>
          </p:cNvPr>
          <p:cNvCxnSpPr>
            <a:cxnSpLocks/>
          </p:cNvCxnSpPr>
          <p:nvPr/>
        </p:nvCxnSpPr>
        <p:spPr>
          <a:xfrm>
            <a:off x="3783441" y="1210387"/>
            <a:ext cx="1075710" cy="0"/>
          </a:xfrm>
          <a:prstGeom prst="line">
            <a:avLst/>
          </a:prstGeom>
          <a:ln>
            <a:solidFill>
              <a:schemeClr val="accent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150CDC3-CB68-4A52-9043-8980A70432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30" b="99778" l="1011" r="96679">
                        <a14:foregroundMark x1="36390" y1="22420" x2="34224" y2="34628"/>
                        <a14:foregroundMark x1="34224" y1="34628" x2="36606" y2="47281"/>
                        <a14:foregroundMark x1="36606" y1="47281" x2="35884" y2="60266"/>
                        <a14:foregroundMark x1="35884" y1="60266" x2="37256" y2="71143"/>
                        <a14:foregroundMark x1="59061" y1="34961" x2="56173" y2="50166"/>
                        <a14:foregroundMark x1="56173" y1="50166" x2="58484" y2="75139"/>
                        <a14:foregroundMark x1="58484" y1="75139" x2="49314" y2="87125"/>
                        <a14:foregroundMark x1="49314" y1="87125" x2="45921" y2="88124"/>
                        <a14:foregroundMark x1="19639" y1="40622" x2="14224" y2="52719"/>
                        <a14:foregroundMark x1="14224" y1="52719" x2="32347" y2="32075"/>
                        <a14:foregroundMark x1="32347" y1="32075" x2="27726" y2="52386"/>
                        <a14:foregroundMark x1="27726" y1="52386" x2="21083" y2="61043"/>
                        <a14:foregroundMark x1="21083" y1="61043" x2="63105" y2="21310"/>
                        <a14:foregroundMark x1="63105" y1="21310" x2="50469" y2="46615"/>
                        <a14:foregroundMark x1="50469" y1="46615" x2="21805" y2="77248"/>
                        <a14:foregroundMark x1="21805" y1="77248" x2="41444" y2="47947"/>
                        <a14:foregroundMark x1="41444" y1="47947" x2="56895" y2="37181"/>
                        <a14:foregroundMark x1="56895" y1="37181" x2="44765" y2="68257"/>
                        <a14:foregroundMark x1="44765" y1="68257" x2="27004" y2="75805"/>
                        <a14:foregroundMark x1="27004" y1="75805" x2="14440" y2="67259"/>
                        <a14:foregroundMark x1="14440" y1="67259" x2="15668" y2="50166"/>
                        <a14:foregroundMark x1="15668" y1="50166" x2="25776" y2="36404"/>
                        <a14:foregroundMark x1="25776" y1="36404" x2="38628" y2="36626"/>
                        <a14:foregroundMark x1="38628" y1="36626" x2="44332" y2="50499"/>
                        <a14:foregroundMark x1="44332" y1="50499" x2="43394" y2="68147"/>
                        <a14:foregroundMark x1="43394" y1="68147" x2="34440" y2="76027"/>
                        <a14:foregroundMark x1="34440" y1="76027" x2="20433" y2="64151"/>
                        <a14:foregroundMark x1="20433" y1="64151" x2="8448" y2="40844"/>
                        <a14:foregroundMark x1="8448" y1="40844" x2="12274" y2="32630"/>
                        <a14:foregroundMark x1="12274" y1="32630" x2="33646" y2="31632"/>
                        <a14:foregroundMark x1="33646" y1="31632" x2="55523" y2="41398"/>
                        <a14:foregroundMark x1="55523" y1="41398" x2="59495" y2="55605"/>
                        <a14:foregroundMark x1="59495" y1="55605" x2="50181" y2="69478"/>
                        <a14:foregroundMark x1="50181" y1="69478" x2="30108" y2="74140"/>
                        <a14:foregroundMark x1="30108" y1="74140" x2="20794" y2="67592"/>
                        <a14:foregroundMark x1="20794" y1="67592" x2="19134" y2="50832"/>
                        <a14:foregroundMark x1="19134" y1="50832" x2="24477" y2="31964"/>
                        <a14:foregroundMark x1="24477" y1="31964" x2="39711" y2="26082"/>
                        <a14:foregroundMark x1="39711" y1="26082" x2="54946" y2="35516"/>
                        <a14:foregroundMark x1="54946" y1="35516" x2="60722" y2="52275"/>
                        <a14:foregroundMark x1="60722" y1="52275" x2="58556" y2="65816"/>
                        <a14:foregroundMark x1="58556" y1="65816" x2="43682" y2="76027"/>
                        <a14:foregroundMark x1="43682" y1="76027" x2="26137" y2="76027"/>
                        <a14:foregroundMark x1="26137" y1="76027" x2="24477" y2="59267"/>
                        <a14:foregroundMark x1="24477" y1="59267" x2="42816" y2="45283"/>
                        <a14:foregroundMark x1="42816" y1="45283" x2="57040" y2="47170"/>
                        <a14:foregroundMark x1="57040" y1="47170" x2="63827" y2="59489"/>
                        <a14:foregroundMark x1="63827" y1="59489" x2="66354" y2="74584"/>
                        <a14:foregroundMark x1="66354" y1="74584" x2="56318" y2="88124"/>
                        <a14:foregroundMark x1="56318" y1="88124" x2="45704" y2="88124"/>
                        <a14:foregroundMark x1="45704" y1="88124" x2="43032" y2="86016"/>
                        <a14:foregroundMark x1="26715" y1="78357" x2="27220" y2="89123"/>
                        <a14:foregroundMark x1="27220" y1="89123" x2="14513" y2="94673"/>
                        <a14:foregroundMark x1="14513" y1="94673" x2="2816" y2="92897"/>
                        <a14:foregroundMark x1="2816" y1="92897" x2="6643" y2="56382"/>
                        <a14:foregroundMark x1="6643" y1="56382" x2="16895" y2="62486"/>
                        <a14:foregroundMark x1="16895" y1="62486" x2="23610" y2="75472"/>
                        <a14:foregroundMark x1="23610" y1="75472" x2="22960" y2="87125"/>
                        <a14:foregroundMark x1="22960" y1="87125" x2="16462" y2="92675"/>
                        <a14:foregroundMark x1="16462" y1="92675" x2="4116" y2="93119"/>
                        <a14:foregroundMark x1="4116" y1="93119" x2="8159" y2="57714"/>
                        <a14:foregroundMark x1="8159" y1="57714" x2="22599" y2="55827"/>
                        <a14:foregroundMark x1="22599" y1="55827" x2="27509" y2="69922"/>
                        <a14:foregroundMark x1="27509" y1="69922" x2="22310" y2="83241"/>
                        <a14:foregroundMark x1="22310" y1="83241" x2="8014" y2="84906"/>
                        <a14:foregroundMark x1="8014" y1="84906" x2="4693" y2="67814"/>
                        <a14:foregroundMark x1="4693" y1="67814" x2="8087" y2="51276"/>
                        <a14:foregroundMark x1="8087" y1="51276" x2="1588" y2="56049"/>
                        <a14:foregroundMark x1="1588" y1="56049" x2="1155" y2="17314"/>
                        <a14:foregroundMark x1="1155" y1="17314" x2="3682" y2="9767"/>
                        <a14:foregroundMark x1="1372" y1="6881" x2="53718" y2="6881"/>
                        <a14:foregroundMark x1="13430" y1="20200" x2="7004" y2="27414"/>
                        <a14:foregroundMark x1="7004" y1="27414" x2="13935" y2="27858"/>
                        <a14:foregroundMark x1="13935" y1="27858" x2="19928" y2="21865"/>
                        <a14:foregroundMark x1="19928" y1="21865" x2="19206" y2="24417"/>
                        <a14:foregroundMark x1="69531" y1="29301" x2="67581" y2="47503"/>
                        <a14:foregroundMark x1="67581" y1="47503" x2="74513" y2="72697"/>
                        <a14:foregroundMark x1="74513" y1="72697" x2="74368" y2="90122"/>
                        <a14:foregroundMark x1="80144" y1="29745" x2="89675" y2="47947"/>
                        <a14:foregroundMark x1="89675" y1="47947" x2="91986" y2="72808"/>
                        <a14:foregroundMark x1="91986" y1="72808" x2="82744" y2="97558"/>
                        <a14:foregroundMark x1="93357" y1="29856" x2="69531" y2="30300"/>
                        <a14:foregroundMark x1="75668" y1="18535" x2="70469" y2="10433"/>
                        <a14:foregroundMark x1="70469" y1="10433" x2="62960" y2="7103"/>
                        <a14:foregroundMark x1="62960" y1="7103" x2="55379" y2="7769"/>
                        <a14:foregroundMark x1="55379" y1="7769" x2="41877" y2="18202"/>
                        <a14:foregroundMark x1="41877" y1="18202" x2="34296" y2="16537"/>
                        <a14:foregroundMark x1="34296" y1="16537" x2="28448" y2="9545"/>
                        <a14:foregroundMark x1="28448" y1="9545" x2="5704" y2="9323"/>
                        <a14:foregroundMark x1="5704" y1="9323" x2="2094" y2="10877"/>
                        <a14:foregroundMark x1="0" y1="3996" x2="84693" y2="4661"/>
                        <a14:foregroundMark x1="84693" y1="4661" x2="86282" y2="26082"/>
                        <a14:foregroundMark x1="86282" y1="26082" x2="92563" y2="29634"/>
                        <a14:foregroundMark x1="92563" y1="29634" x2="94946" y2="39401"/>
                        <a14:foregroundMark x1="94946" y1="39401" x2="95740" y2="91343"/>
                        <a14:foregroundMark x1="95740" y1="91343" x2="92202" y2="99778"/>
                        <a14:foregroundMark x1="92202" y1="99778" x2="77329" y2="97336"/>
                        <a14:foregroundMark x1="77329" y1="97336" x2="79495" y2="86349"/>
                        <a14:foregroundMark x1="79495" y1="86349" x2="85415" y2="78468"/>
                        <a14:foregroundMark x1="85415" y1="78468" x2="89675" y2="65261"/>
                        <a14:foregroundMark x1="89675" y1="65261" x2="90686" y2="54162"/>
                        <a14:foregroundMark x1="90686" y1="54162" x2="87726" y2="42619"/>
                        <a14:foregroundMark x1="87726" y1="42619" x2="80433" y2="42730"/>
                        <a14:foregroundMark x1="80433" y1="42730" x2="71697" y2="50277"/>
                        <a14:foregroundMark x1="71697" y1="50277" x2="70325" y2="36071"/>
                        <a14:foregroundMark x1="70325" y1="36071" x2="78556" y2="33407"/>
                        <a14:foregroundMark x1="78556" y1="33407" x2="85199" y2="33851"/>
                        <a14:foregroundMark x1="85199" y1="33851" x2="78773" y2="34295"/>
                        <a14:foregroundMark x1="78773" y1="34295" x2="73646" y2="23418"/>
                        <a14:foregroundMark x1="73646" y1="23418" x2="78412" y2="15205"/>
                        <a14:foregroundMark x1="78412" y1="15205" x2="71697" y2="23751"/>
                        <a14:foregroundMark x1="71697" y1="23751" x2="62094" y2="18202"/>
                        <a14:foregroundMark x1="62094" y1="18202" x2="63755" y2="8324"/>
                        <a14:foregroundMark x1="63755" y1="8324" x2="70614" y2="8324"/>
                        <a14:foregroundMark x1="70614" y1="8324" x2="70253" y2="19534"/>
                        <a14:foregroundMark x1="70253" y1="19534" x2="48520" y2="16648"/>
                        <a14:foregroundMark x1="48520" y1="16648" x2="58267" y2="10877"/>
                        <a14:foregroundMark x1="58267" y1="10877" x2="49675" y2="20089"/>
                        <a14:foregroundMark x1="49675" y1="20089" x2="46137" y2="11654"/>
                        <a14:foregroundMark x1="46137" y1="11654" x2="47509" y2="21643"/>
                        <a14:foregroundMark x1="47509" y1="21643" x2="37473" y2="23418"/>
                        <a14:foregroundMark x1="37473" y1="23418" x2="30614" y2="19534"/>
                        <a14:foregroundMark x1="30614" y1="19534" x2="34657" y2="11432"/>
                        <a14:foregroundMark x1="34657" y1="11432" x2="31913" y2="20644"/>
                        <a14:foregroundMark x1="31913" y1="20644" x2="13718" y2="12653"/>
                        <a14:foregroundMark x1="13718" y1="12653" x2="6426" y2="13984"/>
                        <a14:foregroundMark x1="6426" y1="13984" x2="29819" y2="23196"/>
                        <a14:foregroundMark x1="80939" y1="16426" x2="71119" y2="21310"/>
                        <a14:foregroundMark x1="71119" y1="21310" x2="77473" y2="25860"/>
                        <a14:foregroundMark x1="77473" y1="25860" x2="80939" y2="18757"/>
                        <a14:foregroundMark x1="72347" y1="49168" x2="67798" y2="61265"/>
                        <a14:foregroundMark x1="67798" y1="61265" x2="70325" y2="70477"/>
                        <a14:foregroundMark x1="70325" y1="70477" x2="74801" y2="61043"/>
                        <a14:foregroundMark x1="74801" y1="61043" x2="70975" y2="89345"/>
                        <a14:foregroundMark x1="70975" y1="89345" x2="72635" y2="99889"/>
                        <a14:foregroundMark x1="72635" y1="99889" x2="77617" y2="98779"/>
                        <a14:foregroundMark x1="35451" y1="11432" x2="44621" y2="13984"/>
                        <a14:foregroundMark x1="44621" y1="13984" x2="37617" y2="10877"/>
                        <a14:foregroundMark x1="37617" y1="10877" x2="34440" y2="11654"/>
                        <a14:foregroundMark x1="6715" y1="13319" x2="1805" y2="15094"/>
                        <a14:foregroundMark x1="77906" y1="9323" x2="71119" y2="11432"/>
                        <a14:foregroundMark x1="71119" y1="11432" x2="77762" y2="17425"/>
                        <a14:foregroundMark x1="77762" y1="17425" x2="83538" y2="12320"/>
                        <a14:foregroundMark x1="83538" y1="12320" x2="77256" y2="7769"/>
                        <a14:foregroundMark x1="77256" y1="7769" x2="83249" y2="13762"/>
                        <a14:foregroundMark x1="83249" y1="13762" x2="84477" y2="24417"/>
                        <a14:foregroundMark x1="84477" y1="24417" x2="72274" y2="44062"/>
                        <a14:foregroundMark x1="72274" y1="44062" x2="72130" y2="69811"/>
                        <a14:foregroundMark x1="72130" y1="69811" x2="70686" y2="81243"/>
                        <a14:foregroundMark x1="70686" y1="81243" x2="71264" y2="91565"/>
                        <a14:foregroundMark x1="71264" y1="91565" x2="78700" y2="95228"/>
                        <a14:foregroundMark x1="78700" y1="95228" x2="93069" y2="97336"/>
                        <a14:foregroundMark x1="93069" y1="97336" x2="96173" y2="87680"/>
                        <a14:foregroundMark x1="96173" y1="87680" x2="96390" y2="35960"/>
                        <a14:foregroundMark x1="96390" y1="35960" x2="93646" y2="26970"/>
                        <a14:foregroundMark x1="93646" y1="26970" x2="93285" y2="26970"/>
                        <a14:foregroundMark x1="83321" y1="45949" x2="83971" y2="49945"/>
                        <a14:foregroundMark x1="72058" y1="81909" x2="73430" y2="93563"/>
                        <a14:foregroundMark x1="96534" y1="32186" x2="96679" y2="34517"/>
                        <a14:foregroundMark x1="95451" y1="92342" x2="92852" y2="99778"/>
                        <a14:foregroundMark x1="95740" y1="93341" x2="96390" y2="99889"/>
                        <a14:foregroundMark x1="31841" y1="3330" x2="45776" y2="3552"/>
                        <a14:foregroundMark x1="67365" y1="86127" x2="35740" y2="94118"/>
                        <a14:foregroundMark x1="35740" y1="94118" x2="28375" y2="93341"/>
                        <a14:foregroundMark x1="28375" y1="93341" x2="31552" y2="86127"/>
                        <a14:backgroundMark x1="91986" y1="8213" x2="91986" y2="8213"/>
                        <a14:backgroundMark x1="95090" y1="6881" x2="95090" y2="6881"/>
                      </a14:backgroundRemoval>
                    </a14:imgEffect>
                  </a14:imgLayer>
                </a14:imgProps>
              </a:ext>
            </a:extLst>
          </a:blip>
          <a:stretch>
            <a:fillRect/>
          </a:stretch>
        </p:blipFill>
        <p:spPr>
          <a:xfrm>
            <a:off x="0" y="2256060"/>
            <a:ext cx="7128711" cy="4637524"/>
          </a:xfrm>
          <a:prstGeom prst="rect">
            <a:avLst/>
          </a:prstGeom>
        </p:spPr>
      </p:pic>
      <p:sp>
        <p:nvSpPr>
          <p:cNvPr id="25" name="Oval 24">
            <a:extLst>
              <a:ext uri="{FF2B5EF4-FFF2-40B4-BE49-F238E27FC236}">
                <a16:creationId xmlns:a16="http://schemas.microsoft.com/office/drawing/2014/main" id="{C12A360C-6C5D-4331-A097-4E3159544905}"/>
              </a:ext>
            </a:extLst>
          </p:cNvPr>
          <p:cNvSpPr/>
          <p:nvPr/>
        </p:nvSpPr>
        <p:spPr>
          <a:xfrm>
            <a:off x="4816118" y="618307"/>
            <a:ext cx="1279883" cy="1279884"/>
          </a:xfrm>
          <a:prstGeom prst="ellipse">
            <a:avLst/>
          </a:prstGeom>
          <a:solidFill>
            <a:sysClr val="window" lastClr="FFFFFF"/>
          </a:solidFill>
          <a:ln w="3175" cap="flat" cmpd="sng" algn="ctr">
            <a:solidFill>
              <a:srgbClr val="595A5C"/>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26" name="Oval 25">
            <a:extLst>
              <a:ext uri="{FF2B5EF4-FFF2-40B4-BE49-F238E27FC236}">
                <a16:creationId xmlns:a16="http://schemas.microsoft.com/office/drawing/2014/main" id="{8900C332-2390-4634-A02A-8E513319DBD8}"/>
              </a:ext>
            </a:extLst>
          </p:cNvPr>
          <p:cNvSpPr/>
          <p:nvPr/>
        </p:nvSpPr>
        <p:spPr>
          <a:xfrm>
            <a:off x="4927182" y="729372"/>
            <a:ext cx="1057754" cy="1057755"/>
          </a:xfrm>
          <a:prstGeom prst="ellipse">
            <a:avLst/>
          </a:prstGeom>
          <a:solidFill>
            <a:sysClr val="window" lastClr="FFFFFF"/>
          </a:solidFill>
          <a:ln w="9525" cap="flat" cmpd="sng" algn="ctr">
            <a:solidFill>
              <a:srgbClr val="0070C0"/>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27" name="Oval 26">
            <a:extLst>
              <a:ext uri="{FF2B5EF4-FFF2-40B4-BE49-F238E27FC236}">
                <a16:creationId xmlns:a16="http://schemas.microsoft.com/office/drawing/2014/main" id="{30A74E54-E1FF-4575-8AE4-9D221CCECF5B}"/>
              </a:ext>
            </a:extLst>
          </p:cNvPr>
          <p:cNvSpPr/>
          <p:nvPr/>
        </p:nvSpPr>
        <p:spPr>
          <a:xfrm>
            <a:off x="5058706" y="860896"/>
            <a:ext cx="794706" cy="794706"/>
          </a:xfrm>
          <a:prstGeom prst="ellipse">
            <a:avLst/>
          </a:prstGeom>
          <a:solidFill>
            <a:sysClr val="window" lastClr="FFFFFF"/>
          </a:solidFill>
          <a:ln w="15875" cap="flat" cmpd="sng" algn="ctr">
            <a:solidFill>
              <a:srgbClr val="595A5C"/>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28" name="Oval 27">
            <a:extLst>
              <a:ext uri="{FF2B5EF4-FFF2-40B4-BE49-F238E27FC236}">
                <a16:creationId xmlns:a16="http://schemas.microsoft.com/office/drawing/2014/main" id="{4AF5A71D-C443-48C5-A5A2-DFC0F30D89B8}"/>
              </a:ext>
            </a:extLst>
          </p:cNvPr>
          <p:cNvSpPr/>
          <p:nvPr/>
        </p:nvSpPr>
        <p:spPr>
          <a:xfrm>
            <a:off x="5209335" y="1011525"/>
            <a:ext cx="493449" cy="493450"/>
          </a:xfrm>
          <a:prstGeom prst="ellipse">
            <a:avLst/>
          </a:prstGeom>
          <a:solidFill>
            <a:sysClr val="window" lastClr="FFFFFF"/>
          </a:solidFill>
          <a:ln w="25400" cap="flat" cmpd="sng" algn="ctr">
            <a:solidFill>
              <a:srgbClr val="0070C0"/>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sp>
        <p:nvSpPr>
          <p:cNvPr id="29" name="Oval 28">
            <a:extLst>
              <a:ext uri="{FF2B5EF4-FFF2-40B4-BE49-F238E27FC236}">
                <a16:creationId xmlns:a16="http://schemas.microsoft.com/office/drawing/2014/main" id="{305A6DA6-D09F-42B8-A5E6-F0407567CCF2}"/>
              </a:ext>
            </a:extLst>
          </p:cNvPr>
          <p:cNvSpPr/>
          <p:nvPr/>
        </p:nvSpPr>
        <p:spPr bwMode="auto">
          <a:xfrm>
            <a:off x="4982196" y="993986"/>
            <a:ext cx="240205" cy="240205"/>
          </a:xfrm>
          <a:prstGeom prst="ellipse">
            <a:avLst/>
          </a:prstGeom>
          <a:solidFill>
            <a:schemeClr val="bg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0" name="Graphic 29">
            <a:extLst>
              <a:ext uri="{FF2B5EF4-FFF2-40B4-BE49-F238E27FC236}">
                <a16:creationId xmlns:a16="http://schemas.microsoft.com/office/drawing/2014/main" id="{50BBCC33-E98E-4D29-943B-56FD919DA7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48275" y="1046296"/>
            <a:ext cx="105196" cy="135585"/>
          </a:xfrm>
          <a:prstGeom prst="rect">
            <a:avLst/>
          </a:prstGeom>
        </p:spPr>
      </p:pic>
      <p:sp>
        <p:nvSpPr>
          <p:cNvPr id="31" name="Oval 30">
            <a:extLst>
              <a:ext uri="{FF2B5EF4-FFF2-40B4-BE49-F238E27FC236}">
                <a16:creationId xmlns:a16="http://schemas.microsoft.com/office/drawing/2014/main" id="{4A1B4585-A36D-489B-9B04-2B8BE12E405B}"/>
              </a:ext>
            </a:extLst>
          </p:cNvPr>
          <p:cNvSpPr/>
          <p:nvPr/>
        </p:nvSpPr>
        <p:spPr bwMode="auto">
          <a:xfrm>
            <a:off x="5335957" y="1665809"/>
            <a:ext cx="240205" cy="240205"/>
          </a:xfrm>
          <a:prstGeom prst="ellipse">
            <a:avLst/>
          </a:prstGeom>
          <a:solidFill>
            <a:schemeClr val="bg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2" name="Graphic 31">
            <a:extLst>
              <a:ext uri="{FF2B5EF4-FFF2-40B4-BE49-F238E27FC236}">
                <a16:creationId xmlns:a16="http://schemas.microsoft.com/office/drawing/2014/main" id="{9DD492E9-6F67-49EE-B8C7-B3B1A61084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82674" y="1703738"/>
            <a:ext cx="126235" cy="151949"/>
          </a:xfrm>
          <a:prstGeom prst="rect">
            <a:avLst/>
          </a:prstGeom>
        </p:spPr>
      </p:pic>
      <p:sp>
        <p:nvSpPr>
          <p:cNvPr id="33" name="Oval 32">
            <a:extLst>
              <a:ext uri="{FF2B5EF4-FFF2-40B4-BE49-F238E27FC236}">
                <a16:creationId xmlns:a16="http://schemas.microsoft.com/office/drawing/2014/main" id="{4DC379CA-96B0-4951-945A-D959F1D0DDC8}"/>
              </a:ext>
            </a:extLst>
          </p:cNvPr>
          <p:cNvSpPr/>
          <p:nvPr/>
        </p:nvSpPr>
        <p:spPr>
          <a:xfrm>
            <a:off x="5607133" y="514758"/>
            <a:ext cx="407810" cy="407810"/>
          </a:xfrm>
          <a:prstGeom prst="ellipse">
            <a:avLst/>
          </a:prstGeom>
          <a:solidFill>
            <a:sysClr val="window" lastClr="FFFFFF"/>
          </a:solidFill>
          <a:ln w="12700" cap="flat" cmpd="sng" algn="ctr">
            <a:solidFill>
              <a:srgbClr val="0070C0"/>
            </a:solid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white"/>
              </a:solidFill>
              <a:effectLst/>
              <a:uLnTx/>
              <a:uFillTx/>
              <a:latin typeface="Segoe UI"/>
              <a:ea typeface="+mn-ea"/>
              <a:cs typeface="+mn-cs"/>
            </a:endParaRPr>
          </a:p>
        </p:txBody>
      </p:sp>
      <p:grpSp>
        <p:nvGrpSpPr>
          <p:cNvPr id="34" name="Group 33">
            <a:extLst>
              <a:ext uri="{FF2B5EF4-FFF2-40B4-BE49-F238E27FC236}">
                <a16:creationId xmlns:a16="http://schemas.microsoft.com/office/drawing/2014/main" id="{14E4896A-777D-4584-B0A6-28F0BBAAFAD8}"/>
              </a:ext>
            </a:extLst>
          </p:cNvPr>
          <p:cNvGrpSpPr/>
          <p:nvPr/>
        </p:nvGrpSpPr>
        <p:grpSpPr>
          <a:xfrm>
            <a:off x="5711269" y="576699"/>
            <a:ext cx="199537" cy="256010"/>
            <a:chOff x="6157041" y="892181"/>
            <a:chExt cx="504825" cy="647700"/>
          </a:xfrm>
        </p:grpSpPr>
        <p:pic>
          <p:nvPicPr>
            <p:cNvPr id="35" name="Graphic 34">
              <a:extLst>
                <a:ext uri="{FF2B5EF4-FFF2-40B4-BE49-F238E27FC236}">
                  <a16:creationId xmlns:a16="http://schemas.microsoft.com/office/drawing/2014/main" id="{1241FE1D-6958-4D79-875A-EA8A37F7C5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52860" y="1028865"/>
              <a:ext cx="400050" cy="504825"/>
            </a:xfrm>
            <a:prstGeom prst="rect">
              <a:avLst/>
            </a:prstGeom>
          </p:spPr>
        </p:pic>
        <p:pic>
          <p:nvPicPr>
            <p:cNvPr id="36" name="Graphic 35">
              <a:extLst>
                <a:ext uri="{FF2B5EF4-FFF2-40B4-BE49-F238E27FC236}">
                  <a16:creationId xmlns:a16="http://schemas.microsoft.com/office/drawing/2014/main" id="{BD5C579D-243C-40A4-A083-14D1B569C6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57041" y="892181"/>
              <a:ext cx="504825" cy="647700"/>
            </a:xfrm>
            <a:prstGeom prst="rect">
              <a:avLst/>
            </a:prstGeom>
          </p:spPr>
        </p:pic>
      </p:grpSp>
      <p:pic>
        <p:nvPicPr>
          <p:cNvPr id="37" name="Graphic 36">
            <a:extLst>
              <a:ext uri="{FF2B5EF4-FFF2-40B4-BE49-F238E27FC236}">
                <a16:creationId xmlns:a16="http://schemas.microsoft.com/office/drawing/2014/main" id="{3095DCE0-3BAC-49C4-93C1-DB339ED89C9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12139" y="1131711"/>
            <a:ext cx="323025" cy="244339"/>
          </a:xfrm>
          <a:prstGeom prst="rect">
            <a:avLst/>
          </a:prstGeom>
        </p:spPr>
      </p:pic>
      <p:sp>
        <p:nvSpPr>
          <p:cNvPr id="19" name="TextBox 18">
            <a:extLst>
              <a:ext uri="{FF2B5EF4-FFF2-40B4-BE49-F238E27FC236}">
                <a16:creationId xmlns:a16="http://schemas.microsoft.com/office/drawing/2014/main" id="{FB07288B-4028-421C-839B-CED2973BC06C}"/>
              </a:ext>
            </a:extLst>
          </p:cNvPr>
          <p:cNvSpPr txBox="1"/>
          <p:nvPr/>
        </p:nvSpPr>
        <p:spPr>
          <a:xfrm>
            <a:off x="7830233" y="4704117"/>
            <a:ext cx="3525120" cy="1674652"/>
          </a:xfrm>
          <a:prstGeom prst="rect">
            <a:avLst/>
          </a:prstGeom>
          <a:noFill/>
        </p:spPr>
        <p:txBody>
          <a:bodyPr wrap="square" lIns="179285" tIns="143428" rIns="179285" bIns="143428" rtlCol="0" anchor="t">
            <a:spAutoFit/>
          </a:bodyPr>
          <a:lstStyle/>
          <a:p>
            <a:pPr marL="0" marR="0" lvl="0" indent="0" algn="l" defTabSz="914367"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F2F2F"/>
                </a:solidFill>
                <a:effectLst/>
                <a:uLnTx/>
                <a:uFillTx/>
                <a:latin typeface="Segoe UI"/>
                <a:ea typeface="+mn-ea"/>
                <a:cs typeface="+mn-cs"/>
              </a:rPr>
              <a:t>​</a:t>
            </a:r>
            <a:r>
              <a:rPr kumimoji="0" lang="en-US" sz="1800" b="0" i="0" u="none" strike="noStrike" kern="1200" cap="none" spc="0" normalizeH="0" baseline="0" noProof="0" err="1">
                <a:ln>
                  <a:noFill/>
                </a:ln>
                <a:solidFill>
                  <a:srgbClr val="2F2F2F"/>
                </a:solidFill>
                <a:effectLst/>
                <a:uLnTx/>
                <a:uFillTx/>
                <a:latin typeface="Segoe UI"/>
                <a:ea typeface="+mn-ea"/>
                <a:cs typeface="+mn-cs"/>
              </a:rPr>
              <a:t>Possibilità</a:t>
            </a:r>
            <a:r>
              <a:rPr kumimoji="0" lang="en-US" sz="1800" b="0" i="0" u="none" strike="noStrike" kern="1200" cap="none" spc="0" normalizeH="0" baseline="0" noProof="0">
                <a:ln>
                  <a:noFill/>
                </a:ln>
                <a:solidFill>
                  <a:srgbClr val="2F2F2F"/>
                </a:solidFill>
                <a:effectLst/>
                <a:uLnTx/>
                <a:uFillTx/>
                <a:latin typeface="Segoe UI"/>
                <a:ea typeface="+mn-ea"/>
                <a:cs typeface="+mn-cs"/>
              </a:rPr>
              <a:t> di </a:t>
            </a:r>
            <a:r>
              <a:rPr kumimoji="0" lang="en-US" sz="1800" b="0" i="0" u="none" strike="noStrike" kern="1200" cap="none" spc="0" normalizeH="0" baseline="0" noProof="0" err="1">
                <a:ln>
                  <a:noFill/>
                </a:ln>
                <a:solidFill>
                  <a:srgbClr val="2F2F2F"/>
                </a:solidFill>
                <a:effectLst/>
                <a:uLnTx/>
                <a:uFillTx/>
                <a:latin typeface="Segoe UI"/>
                <a:ea typeface="+mn-ea"/>
                <a:cs typeface="+mn-cs"/>
              </a:rPr>
              <a:t>applicare</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1" i="0" u="none" strike="noStrike" kern="1200" cap="none" spc="0" normalizeH="0" baseline="0" noProof="0">
                <a:ln>
                  <a:noFill/>
                </a:ln>
                <a:solidFill>
                  <a:srgbClr val="0070C0"/>
                </a:solidFill>
                <a:effectLst/>
                <a:uLnTx/>
                <a:uFillTx/>
                <a:latin typeface="Segoe UI"/>
                <a:ea typeface="+mn-ea"/>
                <a:cs typeface="+mn-cs"/>
              </a:rPr>
              <a:t>encryption </a:t>
            </a:r>
            <a:r>
              <a:rPr kumimoji="0" lang="en-US" sz="1800" b="0" i="0" u="none" strike="noStrike" kern="1200" cap="none" spc="0" normalizeH="0" baseline="0" noProof="0">
                <a:ln>
                  <a:noFill/>
                </a:ln>
                <a:solidFill>
                  <a:srgbClr val="2F2F2F"/>
                </a:solidFill>
                <a:effectLst/>
                <a:uLnTx/>
                <a:uFillTx/>
                <a:latin typeface="Segoe UI"/>
                <a:ea typeface="+mn-ea"/>
                <a:cs typeface="+mn-cs"/>
              </a:rPr>
              <a:t>e </a:t>
            </a:r>
            <a:r>
              <a:rPr kumimoji="0" lang="en-US" sz="1800" b="0" i="0" u="none" strike="noStrike" kern="1200" cap="none" spc="0" normalizeH="0" baseline="0" noProof="0" err="1">
                <a:ln>
                  <a:noFill/>
                </a:ln>
                <a:solidFill>
                  <a:srgbClr val="2F2F2F"/>
                </a:solidFill>
                <a:effectLst/>
                <a:uLnTx/>
                <a:uFillTx/>
                <a:latin typeface="Segoe UI"/>
                <a:ea typeface="+mn-ea"/>
                <a:cs typeface="+mn-cs"/>
              </a:rPr>
              <a:t>restrizioni</a:t>
            </a:r>
            <a:r>
              <a:rPr kumimoji="0" lang="en-US" sz="1800" b="0" i="0" u="none" strike="noStrike" kern="1200" cap="none" spc="0" normalizeH="0" baseline="0" noProof="0">
                <a:ln>
                  <a:noFill/>
                </a:ln>
                <a:solidFill>
                  <a:srgbClr val="2F2F2F"/>
                </a:solidFill>
                <a:effectLst/>
                <a:uLnTx/>
                <a:uFillTx/>
                <a:latin typeface="Segoe UI"/>
                <a:ea typeface="+mn-ea"/>
                <a:cs typeface="+mn-cs"/>
              </a:rPr>
              <a:t> come ad </a:t>
            </a:r>
            <a:r>
              <a:rPr kumimoji="0" lang="en-US" sz="1800" b="0" i="0" u="none" strike="noStrike" kern="1200" cap="none" spc="0" normalizeH="0" baseline="0" noProof="0" err="1">
                <a:ln>
                  <a:noFill/>
                </a:ln>
                <a:solidFill>
                  <a:srgbClr val="2F2F2F"/>
                </a:solidFill>
                <a:effectLst/>
                <a:uLnTx/>
                <a:uFillTx/>
                <a:latin typeface="Segoe UI"/>
                <a:ea typeface="+mn-ea"/>
                <a:cs typeface="+mn-cs"/>
              </a:rPr>
              <a:t>esempio</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1" i="0" u="none" strike="noStrike" kern="1200" cap="none" spc="0" normalizeH="0" baseline="0" noProof="0">
                <a:ln>
                  <a:noFill/>
                </a:ln>
                <a:solidFill>
                  <a:srgbClr val="0070C0"/>
                </a:solidFill>
                <a:effectLst/>
                <a:uLnTx/>
                <a:uFillTx/>
                <a:latin typeface="Segoe UI"/>
                <a:ea typeface="+mn-ea"/>
                <a:cs typeface="+mn-cs"/>
              </a:rPr>
              <a:t>do not forward</a:t>
            </a:r>
            <a:r>
              <a:rPr kumimoji="0" lang="en-US" sz="1800" b="0" i="0" u="none" strike="noStrike" kern="1200" cap="none" spc="0" normalizeH="0" baseline="0" noProof="0">
                <a:ln>
                  <a:noFill/>
                </a:ln>
                <a:solidFill>
                  <a:srgbClr val="2F2F2F"/>
                </a:solidFill>
                <a:effectLst/>
                <a:uLnTx/>
                <a:uFillTx/>
                <a:latin typeface="Segoe UI"/>
                <a:ea typeface="+mn-ea"/>
                <a:cs typeface="+mn-cs"/>
              </a:rPr>
              <a:t> ad email e </a:t>
            </a:r>
            <a:r>
              <a:rPr kumimoji="0" lang="en-US" sz="1800" b="0" i="0" u="none" strike="noStrike" kern="1200" cap="none" spc="0" normalizeH="0" baseline="0" noProof="0" err="1">
                <a:ln>
                  <a:noFill/>
                </a:ln>
                <a:solidFill>
                  <a:srgbClr val="2F2F2F"/>
                </a:solidFill>
                <a:effectLst/>
                <a:uLnTx/>
                <a:uFillTx/>
                <a:latin typeface="Segoe UI"/>
                <a:ea typeface="+mn-ea"/>
                <a:cs typeface="+mn-cs"/>
              </a:rPr>
              <a:t>documenti</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considerati</a:t>
            </a:r>
            <a:r>
              <a:rPr kumimoji="0" lang="en-US" sz="1800" b="0" i="0" u="none" strike="noStrike" kern="1200" cap="none" spc="0" normalizeH="0" baseline="0" noProof="0">
                <a:ln>
                  <a:noFill/>
                </a:ln>
                <a:solidFill>
                  <a:srgbClr val="2F2F2F"/>
                </a:solidFill>
                <a:effectLst/>
                <a:uLnTx/>
                <a:uFillTx/>
                <a:latin typeface="Segoe UI"/>
                <a:ea typeface="+mn-ea"/>
                <a:cs typeface="+mn-cs"/>
              </a:rPr>
              <a:t> </a:t>
            </a:r>
            <a:r>
              <a:rPr kumimoji="0" lang="en-US" sz="1800" b="0" i="0" u="none" strike="noStrike" kern="1200" cap="none" spc="0" normalizeH="0" baseline="0" noProof="0" err="1">
                <a:ln>
                  <a:noFill/>
                </a:ln>
                <a:solidFill>
                  <a:srgbClr val="2F2F2F"/>
                </a:solidFill>
                <a:effectLst/>
                <a:uLnTx/>
                <a:uFillTx/>
                <a:latin typeface="Segoe UI"/>
                <a:ea typeface="+mn-ea"/>
                <a:cs typeface="+mn-cs"/>
              </a:rPr>
              <a:t>riservati</a:t>
            </a:r>
            <a:endParaRPr kumimoji="0" lang="en-US" sz="1800" b="1" i="0" u="none" strike="noStrike" kern="1200" cap="none" spc="0" normalizeH="0" baseline="0" noProof="0">
              <a:ln>
                <a:noFill/>
              </a:ln>
              <a:solidFill>
                <a:srgbClr val="0070C0"/>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6251E914-138D-4BE0-9E8C-78AC02C7E968}"/>
              </a:ext>
            </a:extLst>
          </p:cNvPr>
          <p:cNvSpPr txBox="1"/>
          <p:nvPr/>
        </p:nvSpPr>
        <p:spPr>
          <a:xfrm>
            <a:off x="7830233" y="2623171"/>
            <a:ext cx="3525120" cy="1951651"/>
          </a:xfrm>
          <a:prstGeom prst="rect">
            <a:avLst/>
          </a:prstGeom>
          <a:noFill/>
        </p:spPr>
        <p:txBody>
          <a:bodyPr wrap="square" lIns="179285" tIns="143428" rIns="179285" bIns="143428" rtlCol="0" anchor="t">
            <a:spAutoFit/>
          </a:bodyPr>
          <a:lstStyle/>
          <a:p>
            <a:pPr marL="0" marR="0" lvl="0" indent="0" algn="l" defTabSz="914367"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70C0"/>
                </a:solidFill>
                <a:effectLst/>
                <a:uLnTx/>
                <a:uFillTx/>
                <a:latin typeface="Segoe UI"/>
                <a:ea typeface="+mn-ea"/>
                <a:cs typeface="+mn-cs"/>
              </a:rPr>
              <a:t>Possibilità</a:t>
            </a:r>
            <a:r>
              <a:rPr kumimoji="0" lang="en-US" sz="1800" b="1" i="0" u="none" strike="noStrike" kern="1200" cap="none" spc="0" normalizeH="0" baseline="0" noProof="0" dirty="0">
                <a:ln>
                  <a:noFill/>
                </a:ln>
                <a:solidFill>
                  <a:srgbClr val="0070C0"/>
                </a:solidFill>
                <a:effectLst/>
                <a:uLnTx/>
                <a:uFillTx/>
                <a:latin typeface="Segoe UI"/>
                <a:ea typeface="+mn-ea"/>
                <a:cs typeface="+mn-cs"/>
              </a:rPr>
              <a:t> di </a:t>
            </a:r>
            <a:r>
              <a:rPr kumimoji="0" lang="en-US" sz="1800" b="1" i="0" u="none" strike="noStrike" kern="1200" cap="none" spc="0" normalizeH="0" baseline="0" noProof="0" dirty="0" err="1">
                <a:ln>
                  <a:noFill/>
                </a:ln>
                <a:solidFill>
                  <a:srgbClr val="0070C0"/>
                </a:solidFill>
                <a:effectLst/>
                <a:uLnTx/>
                <a:uFillTx/>
                <a:latin typeface="Segoe UI"/>
                <a:ea typeface="+mn-ea"/>
                <a:cs typeface="+mn-cs"/>
              </a:rPr>
              <a:t>impostare</a:t>
            </a:r>
            <a:r>
              <a:rPr kumimoji="0" lang="en-US" sz="1800" b="1" i="0" u="none" strike="noStrike" kern="1200" cap="none" spc="0" normalizeH="0" baseline="0" noProof="0" dirty="0">
                <a:ln>
                  <a:noFill/>
                </a:ln>
                <a:solidFill>
                  <a:srgbClr val="0070C0"/>
                </a:solidFill>
                <a:effectLst/>
                <a:uLnTx/>
                <a:uFillTx/>
                <a:latin typeface="Segoe UI"/>
                <a:ea typeface="+mn-ea"/>
                <a:cs typeface="+mn-cs"/>
              </a:rPr>
              <a:t> lo </a:t>
            </a:r>
            <a:r>
              <a:rPr kumimoji="0" lang="en-US" sz="1800" b="1" i="0" u="none" strike="noStrike" kern="1200" cap="none" spc="0" normalizeH="0" baseline="0" noProof="0" dirty="0" err="1">
                <a:ln>
                  <a:noFill/>
                </a:ln>
                <a:solidFill>
                  <a:srgbClr val="0070C0"/>
                </a:solidFill>
                <a:effectLst/>
                <a:uLnTx/>
                <a:uFillTx/>
                <a:latin typeface="Segoe UI"/>
                <a:ea typeface="+mn-ea"/>
                <a:cs typeface="+mn-cs"/>
              </a:rPr>
              <a:t>sblocco</a:t>
            </a:r>
            <a:r>
              <a:rPr kumimoji="0" lang="en-US" sz="1800" b="1" i="0" u="none" strike="noStrike" kern="1200" cap="none" spc="0" normalizeH="0" baseline="0" noProof="0" dirty="0">
                <a:ln>
                  <a:noFill/>
                </a:ln>
                <a:solidFill>
                  <a:srgbClr val="0070C0"/>
                </a:solidFill>
                <a:effectLst/>
                <a:uLnTx/>
                <a:uFillTx/>
                <a:latin typeface="Segoe UI"/>
                <a:ea typeface="+mn-ea"/>
                <a:cs typeface="+mn-cs"/>
              </a:rPr>
              <a:t> del </a:t>
            </a:r>
            <a:r>
              <a:rPr kumimoji="0" lang="en-US" sz="1800" b="1" i="0" u="none" strike="noStrike" kern="1200" cap="none" spc="0" normalizeH="0" baseline="0" noProof="0" dirty="0" err="1">
                <a:ln>
                  <a:noFill/>
                </a:ln>
                <a:solidFill>
                  <a:srgbClr val="0070C0"/>
                </a:solidFill>
                <a:effectLst/>
                <a:uLnTx/>
                <a:uFillTx/>
                <a:latin typeface="Segoe UI"/>
                <a:ea typeface="+mn-ea"/>
                <a:cs typeface="+mn-cs"/>
              </a:rPr>
              <a:t>dispositivo</a:t>
            </a:r>
            <a:r>
              <a:rPr kumimoji="0" lang="en-US" sz="1800" b="1" i="0" u="none" strike="noStrike" kern="1200" cap="none" spc="0" normalizeH="0" baseline="0" noProof="0" dirty="0">
                <a:ln>
                  <a:noFill/>
                </a:ln>
                <a:solidFill>
                  <a:srgbClr val="0070C0"/>
                </a:solidFill>
                <a:effectLst/>
                <a:uLnTx/>
                <a:uFillTx/>
                <a:latin typeface="Segoe UI"/>
                <a:ea typeface="+mn-ea"/>
                <a:cs typeface="+mn-cs"/>
              </a:rPr>
              <a:t> con PIN or </a:t>
            </a:r>
            <a:r>
              <a:rPr kumimoji="0" lang="en-US" sz="1800" b="1" i="0" u="none" strike="noStrike" kern="1200" cap="none" spc="0" normalizeH="0" baseline="0" noProof="0" dirty="0" err="1">
                <a:ln>
                  <a:noFill/>
                </a:ln>
                <a:solidFill>
                  <a:srgbClr val="0070C0"/>
                </a:solidFill>
                <a:effectLst/>
                <a:uLnTx/>
                <a:uFillTx/>
                <a:latin typeface="Segoe UI"/>
                <a:ea typeface="+mn-ea"/>
                <a:cs typeface="+mn-cs"/>
              </a:rPr>
              <a:t>impronta</a:t>
            </a:r>
            <a:r>
              <a:rPr kumimoji="0" lang="en-US" sz="1800" b="1" i="0" u="none" strike="noStrike" kern="1200" cap="none" spc="0" normalizeH="0" baseline="0" noProof="0" dirty="0">
                <a:ln>
                  <a:noFill/>
                </a:ln>
                <a:solidFill>
                  <a:srgbClr val="0070C0"/>
                </a:solidFill>
                <a:effectLst/>
                <a:uLnTx/>
                <a:uFillTx/>
                <a:latin typeface="Segoe UI"/>
                <a:ea typeface="+mn-ea"/>
                <a:cs typeface="+mn-cs"/>
              </a:rPr>
              <a:t> </a:t>
            </a:r>
            <a:r>
              <a:rPr kumimoji="0" lang="en-US" sz="1800" b="1" i="0" u="none" strike="noStrike" kern="1200" cap="none" spc="0" normalizeH="0" baseline="0" noProof="0" dirty="0" err="1">
                <a:ln>
                  <a:noFill/>
                </a:ln>
                <a:solidFill>
                  <a:srgbClr val="0070C0"/>
                </a:solidFill>
                <a:effectLst/>
                <a:uLnTx/>
                <a:uFillTx/>
                <a:latin typeface="Segoe UI"/>
                <a:ea typeface="+mn-ea"/>
                <a:cs typeface="+mn-cs"/>
              </a:rPr>
              <a:t>digitale</a:t>
            </a:r>
            <a:r>
              <a:rPr kumimoji="0" lang="en-US" sz="1800" b="1" i="0" u="none" strike="noStrike" kern="1200" cap="none" spc="0" normalizeH="0" baseline="0" noProof="0" dirty="0">
                <a:ln>
                  <a:noFill/>
                </a:ln>
                <a:solidFill>
                  <a:srgbClr val="0070C0"/>
                </a:solidFill>
                <a:effectLst/>
                <a:uLnTx/>
                <a:uFillTx/>
                <a:latin typeface="Segoe UI"/>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a:ea typeface="+mn-ea"/>
                <a:cs typeface="+mn-cs"/>
              </a:rPr>
              <a:t>rendendolo</a:t>
            </a:r>
            <a:r>
              <a:rPr kumimoji="0" lang="en-US" sz="1800" b="0" i="0" u="none" strike="noStrike" kern="1200" cap="none" spc="0" normalizeH="0" baseline="0" noProof="0" dirty="0">
                <a:ln>
                  <a:noFill/>
                </a:ln>
                <a:solidFill>
                  <a:srgbClr val="2F2F2F"/>
                </a:solidFill>
                <a:effectLst/>
                <a:uLnTx/>
                <a:uFillTx/>
                <a:latin typeface="Segoe UI"/>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a:ea typeface="+mn-ea"/>
                <a:cs typeface="+mn-cs"/>
              </a:rPr>
              <a:t>necessario</a:t>
            </a:r>
            <a:r>
              <a:rPr kumimoji="0" lang="en-US" sz="1800" b="0" i="0" u="none" strike="noStrike" kern="1200" cap="none" spc="0" normalizeH="0" baseline="0" noProof="0" dirty="0">
                <a:ln>
                  <a:noFill/>
                </a:ln>
                <a:solidFill>
                  <a:srgbClr val="2F2F2F"/>
                </a:solidFill>
                <a:effectLst/>
                <a:uLnTx/>
                <a:uFillTx/>
                <a:latin typeface="Segoe UI"/>
                <a:ea typeface="+mn-ea"/>
                <a:cs typeface="+mn-cs"/>
              </a:rPr>
              <a:t> per </a:t>
            </a:r>
            <a:r>
              <a:rPr kumimoji="0" lang="en-US" sz="1800" b="0" i="0" u="none" strike="noStrike" kern="1200" cap="none" spc="0" normalizeH="0" baseline="0" noProof="0" dirty="0" err="1">
                <a:ln>
                  <a:noFill/>
                </a:ln>
                <a:solidFill>
                  <a:srgbClr val="2F2F2F"/>
                </a:solidFill>
                <a:effectLst/>
                <a:uLnTx/>
                <a:uFillTx/>
                <a:latin typeface="Segoe UI"/>
                <a:ea typeface="+mn-ea"/>
                <a:cs typeface="+mn-cs"/>
              </a:rPr>
              <a:t>accedere</a:t>
            </a:r>
            <a:r>
              <a:rPr kumimoji="0" lang="en-US" sz="1800" b="0" i="0" u="none" strike="noStrike" kern="1200" cap="none" spc="0" normalizeH="0" baseline="0" noProof="0" dirty="0">
                <a:ln>
                  <a:noFill/>
                </a:ln>
                <a:solidFill>
                  <a:srgbClr val="2F2F2F"/>
                </a:solidFill>
                <a:effectLst/>
                <a:uLnTx/>
                <a:uFillTx/>
                <a:latin typeface="Segoe UI"/>
                <a:ea typeface="+mn-ea"/>
                <a:cs typeface="+mn-cs"/>
              </a:rPr>
              <a:t> a </a:t>
            </a:r>
            <a:r>
              <a:rPr kumimoji="0" lang="en-US" sz="1800" b="0" i="0" u="none" strike="noStrike" kern="1200" cap="none" spc="0" normalizeH="0" baseline="0" noProof="0" dirty="0" err="1">
                <a:ln>
                  <a:noFill/>
                </a:ln>
                <a:solidFill>
                  <a:srgbClr val="2F2F2F"/>
                </a:solidFill>
                <a:effectLst/>
                <a:uLnTx/>
                <a:uFillTx/>
                <a:latin typeface="Segoe UI"/>
                <a:ea typeface="+mn-ea"/>
                <a:cs typeface="+mn-cs"/>
              </a:rPr>
              <a:t>documenti</a:t>
            </a:r>
            <a:r>
              <a:rPr kumimoji="0" lang="en-US" sz="1800" b="0" i="0" u="none" strike="noStrike" kern="1200" cap="none" spc="0" normalizeH="0" baseline="0" noProof="0" dirty="0">
                <a:ln>
                  <a:noFill/>
                </a:ln>
                <a:solidFill>
                  <a:srgbClr val="2F2F2F"/>
                </a:solidFill>
                <a:effectLst/>
                <a:uLnTx/>
                <a:uFillTx/>
                <a:latin typeface="Segoe UI"/>
                <a:ea typeface="+mn-ea"/>
                <a:cs typeface="+mn-cs"/>
              </a:rPr>
              <a:t> e </a:t>
            </a:r>
            <a:r>
              <a:rPr kumimoji="0" lang="en-US" sz="1800" b="0" i="0" u="none" strike="noStrike" kern="1200" cap="none" spc="0" normalizeH="0" baseline="0" noProof="0" dirty="0" err="1">
                <a:ln>
                  <a:noFill/>
                </a:ln>
                <a:solidFill>
                  <a:srgbClr val="2F2F2F"/>
                </a:solidFill>
                <a:effectLst/>
                <a:uLnTx/>
                <a:uFillTx/>
                <a:latin typeface="Segoe UI"/>
                <a:ea typeface="+mn-ea"/>
                <a:cs typeface="+mn-cs"/>
              </a:rPr>
              <a:t>dati</a:t>
            </a:r>
            <a:r>
              <a:rPr kumimoji="0" lang="en-US" sz="1800" b="0" i="0" u="none" strike="noStrike" kern="1200" cap="none" spc="0" normalizeH="0" baseline="0" noProof="0" dirty="0">
                <a:ln>
                  <a:noFill/>
                </a:ln>
                <a:solidFill>
                  <a:srgbClr val="2F2F2F"/>
                </a:solidFill>
                <a:effectLst/>
                <a:uLnTx/>
                <a:uFillTx/>
                <a:latin typeface="Segoe UI"/>
                <a:ea typeface="+mn-ea"/>
                <a:cs typeface="+mn-cs"/>
              </a:rPr>
              <a:t> </a:t>
            </a:r>
            <a:r>
              <a:rPr kumimoji="0" lang="en-US" sz="1800" b="0" i="0" u="none" strike="noStrike" kern="1200" cap="none" spc="0" normalizeH="0" baseline="0" noProof="0" dirty="0" err="1">
                <a:ln>
                  <a:noFill/>
                </a:ln>
                <a:solidFill>
                  <a:srgbClr val="2F2F2F"/>
                </a:solidFill>
                <a:effectLst/>
                <a:uLnTx/>
                <a:uFillTx/>
                <a:latin typeface="Segoe UI"/>
                <a:ea typeface="+mn-ea"/>
                <a:cs typeface="+mn-cs"/>
              </a:rPr>
              <a:t>riservati</a:t>
            </a:r>
            <a:endParaRPr kumimoji="0" lang="en-US" sz="1800" b="0" i="0" u="none" strike="noStrike" kern="1200" cap="none" spc="0" normalizeH="0" baseline="0" noProof="0" dirty="0">
              <a:ln>
                <a:noFill/>
              </a:ln>
              <a:solidFill>
                <a:srgbClr val="2F2F2F"/>
              </a:solidFill>
              <a:effectLst/>
              <a:uLnTx/>
              <a:uFillTx/>
              <a:latin typeface="Segoe UI"/>
              <a:ea typeface="+mn-ea"/>
              <a:cs typeface="+mn-cs"/>
            </a:endParaRPr>
          </a:p>
        </p:txBody>
      </p:sp>
    </p:spTree>
    <p:extLst>
      <p:ext uri="{BB962C8B-B14F-4D97-AF65-F5344CB8AC3E}">
        <p14:creationId xmlns:p14="http://schemas.microsoft.com/office/powerpoint/2010/main" val="2249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C9BB543F12E24EA0665D35BB42EDF0" ma:contentTypeVersion="19" ma:contentTypeDescription="Create a new document." ma:contentTypeScope="" ma:versionID="fe68e6f79be16bb6fc6f2e937df3350c">
  <xsd:schema xmlns:xsd="http://www.w3.org/2001/XMLSchema" xmlns:xs="http://www.w3.org/2001/XMLSchema" xmlns:p="http://schemas.microsoft.com/office/2006/metadata/properties" xmlns:ns1="http://schemas.microsoft.com/sharepoint/v3" xmlns:ns3="5c3cae93-bbcf-4159-afe7-c4875737d324" xmlns:ns4="b304c5ca-ac2a-4a4e-b0ab-f732907e6241" targetNamespace="http://schemas.microsoft.com/office/2006/metadata/properties" ma:root="true" ma:fieldsID="06259ee023a27f5e60c1c79b57c6d5eb" ns1:_="" ns3:_="" ns4:_="">
    <xsd:import namespace="http://schemas.microsoft.com/sharepoint/v3"/>
    <xsd:import namespace="5c3cae93-bbcf-4159-afe7-c4875737d324"/>
    <xsd:import namespace="b304c5ca-ac2a-4a4e-b0ab-f732907e6241"/>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3:LastSharedByUser" minOccurs="0"/>
                <xsd:element ref="ns3:LastSharedByTime" minOccurs="0"/>
                <xsd:element ref="ns4:MediaServiceMetadata" minOccurs="0"/>
                <xsd:element ref="ns4:MediaServiceFastMetadata" minOccurs="0"/>
                <xsd:element ref="ns4:_STS_x0020_Hashtags" minOccurs="0"/>
                <xsd:element ref="ns3:_STS_x0020_AppliedHashtags"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3cae93-bbcf-4159-afe7-c4875737d3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3" nillable="true" ma:displayName="Last Shared By User" ma:description="" ma:hidden="true" ma:internalName="LastSharedByUser" ma:readOnly="true">
      <xsd:simpleType>
        <xsd:restriction base="dms:Note"/>
      </xsd:simpleType>
    </xsd:element>
    <xsd:element name="LastSharedByTime" ma:index="14" nillable="true" ma:displayName="Last Shared By Time" ma:description="" ma:hidden="true" ma:internalName="LastSharedByTime" ma:readOnly="true">
      <xsd:simpleType>
        <xsd:restriction base="dms:DateTime"/>
      </xsd:simpleType>
    </xsd:element>
    <xsd:element name="_STS_x0020_AppliedHashtags" ma:index="18" nillable="true" ma:displayName="Applied Hashtags" ma:description="" ma:internalName="_STS_x0020_AppliedHashtags" ma:readOnly="true" ma:showField="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04c5ca-ac2a-4a4e-b0ab-f732907e6241"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_STS_x0020_Hashtags" ma:index="17" nillable="true" ma:displayName="Hashtags" ma:description="" ma:list="{35619418-43bd-4cb1-9dee-5c750fb69ac8}" ma:internalName="_STS_x0020_Hashtag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Location" ma:index="21" nillable="true" ma:displayName="MediaServiceLocation" ma:description="" ma:internalName="MediaServiceLocation" ma:readOnly="true">
      <xsd:simpleType>
        <xsd:restriction base="dms:Text"/>
      </xsd:simpleType>
    </xsd:element>
    <xsd:element name="MediaServiceOCR" ma:index="22" nillable="true" ma:displayName="MediaServiceOCR" ma:description=""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fals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ediaServiceKeyPoints xmlns="b304c5ca-ac2a-4a4e-b0ab-f732907e6241" xsi:nil="true"/>
    <_ip_UnifiedCompliancePolicyProperties xmlns="http://schemas.microsoft.com/sharepoint/v3" xsi:nil="true"/>
    <_STS_x0020_Hashtags xmlns="b304c5ca-ac2a-4a4e-b0ab-f732907e6241"/>
  </documentManagement>
</p:properties>
</file>

<file path=customXml/itemProps1.xml><?xml version="1.0" encoding="utf-8"?>
<ds:datastoreItem xmlns:ds="http://schemas.openxmlformats.org/officeDocument/2006/customXml" ds:itemID="{EF9EC420-6415-4B15-89BE-901EEDC7E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3cae93-bbcf-4159-afe7-c4875737d324"/>
    <ds:schemaRef ds:uri="b304c5ca-ac2a-4a4e-b0ab-f732907e62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7A10F4-79B4-46AD-BD18-F8910E1D88E8}">
  <ds:schemaRefs>
    <ds:schemaRef ds:uri="http://schemas.microsoft.com/sharepoint/v3/contenttype/forms"/>
  </ds:schemaRefs>
</ds:datastoreItem>
</file>

<file path=customXml/itemProps3.xml><?xml version="1.0" encoding="utf-8"?>
<ds:datastoreItem xmlns:ds="http://schemas.openxmlformats.org/officeDocument/2006/customXml" ds:itemID="{F05DD15A-DE28-426F-84B4-487787DE9068}">
  <ds:schemaRefs>
    <ds:schemaRef ds:uri="http://schemas.microsoft.com/office/2006/metadata/properties"/>
    <ds:schemaRef ds:uri="http://schemas.microsoft.com/office/infopath/2007/PartnerControls"/>
    <ds:schemaRef ds:uri="http://schemas.microsoft.com/sharepoint/v3"/>
    <ds:schemaRef ds:uri="b304c5ca-ac2a-4a4e-b0ab-f732907e6241"/>
  </ds:schemaRefs>
</ds:datastoreItem>
</file>

<file path=docProps/app.xml><?xml version="1.0" encoding="utf-8"?>
<Properties xmlns="http://schemas.openxmlformats.org/officeDocument/2006/extended-properties" xmlns:vt="http://schemas.openxmlformats.org/officeDocument/2006/docPropsVTypes">
  <TotalTime>21</TotalTime>
  <Words>2794</Words>
  <Application>Microsoft Office PowerPoint</Application>
  <PresentationFormat>Widescreen</PresentationFormat>
  <Paragraphs>161</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Segoe UI</vt:lpstr>
      <vt:lpstr>Segoe UI Black</vt:lpstr>
      <vt:lpstr>Segoe UI Light</vt:lpstr>
      <vt:lpstr>Segoe UI Semibold</vt:lpstr>
      <vt:lpstr>Segoe UI Symbol</vt:lpstr>
      <vt:lpstr>Wingdings</vt:lpstr>
      <vt:lpstr>Office Theme</vt:lpstr>
      <vt:lpstr>PowerPoint Presentation</vt:lpstr>
      <vt:lpstr>Aiutiamo i clienti con delle domande</vt:lpstr>
      <vt:lpstr>PowerPoint Presentation</vt:lpstr>
      <vt:lpstr>Valore della SKU Microsoft 365 x la sicurezza </vt:lpstr>
      <vt:lpstr>Microsoft 365 Business – I benefici</vt:lpstr>
      <vt:lpstr>PowerPoint Presentation</vt:lpstr>
      <vt:lpstr>Phishing e Ransomware, cosa sono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Security Play - Link alle risorse</dc:title>
  <dc:creator>Veronica Tidu</dc:creator>
  <cp:lastModifiedBy>Veronica Tidu</cp:lastModifiedBy>
  <cp:revision>1</cp:revision>
  <dcterms:created xsi:type="dcterms:W3CDTF">2019-08-07T10:13:07Z</dcterms:created>
  <dcterms:modified xsi:type="dcterms:W3CDTF">2020-02-19T09:37:00Z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0x01010088C9BB543F12E24EA0665D35BB42EDF0</vt:lpwstr>
  </property>
</Properties>
</file>